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Overpass"/>
      <p:regular r:id="rId23"/>
      <p:bold r:id="rId24"/>
      <p:italic r:id="rId25"/>
      <p:boldItalic r:id="rId26"/>
    </p:embeddedFont>
    <p:embeddedFont>
      <p:font typeface="Oxanium"/>
      <p:regular r:id="rId27"/>
      <p:bold r:id="rId28"/>
    </p:embeddedFont>
    <p:embeddedFont>
      <p:font typeface="Jua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Overpass-bold.fntdata"/><Relationship Id="rId23" Type="http://schemas.openxmlformats.org/officeDocument/2006/relationships/font" Target="fonts/Overpas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verpass-boldItalic.fntdata"/><Relationship Id="rId25" Type="http://schemas.openxmlformats.org/officeDocument/2006/relationships/font" Target="fonts/Overpass-italic.fntdata"/><Relationship Id="rId28" Type="http://schemas.openxmlformats.org/officeDocument/2006/relationships/font" Target="fonts/Oxanium-bold.fntdata"/><Relationship Id="rId27" Type="http://schemas.openxmlformats.org/officeDocument/2006/relationships/font" Target="fonts/Oxan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Ju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ea875cb6b3_0_1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ea875cb6b3_0_1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2ea875cb6b3_0_3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2ea875cb6b3_0_3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ea875cb6b3_0_1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ea875cb6b3_0_1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2ea875cb6b3_0_30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2ea875cb6b3_0_3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7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ea875cb6b3_0_3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ea875cb6b3_0_3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2ea875cb6b3_0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2ea875cb6b3_0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g2ea875cb6b3_0_1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3" name="Google Shape;1553;g2ea875cb6b3_0_1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2ea875cb6b3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1" name="Google Shape;1561;g2ea875cb6b3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ea875cb6b3_0_1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ea875cb6b3_0_1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ea875cb6b3_0_1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ea875cb6b3_0_1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ea875cb6b3_0_1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2ea875cb6b3_0_1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ea875cb6b3_0_1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ea875cb6b3_0_1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ea875cb6b3_0_1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ea875cb6b3_0_1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g2ea875cb6b3_0_1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6" name="Google Shape;1496;g2ea875cb6b3_0_1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2ea875cb6b3_0_16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2ea875cb6b3_0_16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ea875cb6b3_0_3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ea875cb6b3_0_3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 rot="-615">
            <a:off x="2979599" y="396600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2979600" y="750900"/>
            <a:ext cx="5444400" cy="321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-1080375" y="-323750"/>
            <a:ext cx="11028500" cy="5869350"/>
            <a:chOff x="-1080375" y="-323750"/>
            <a:chExt cx="11028500" cy="5869350"/>
          </a:xfrm>
        </p:grpSpPr>
        <p:cxnSp>
          <p:nvCxnSpPr>
            <p:cNvPr id="59" name="Google Shape;59;p14"/>
            <p:cNvCxnSpPr/>
            <p:nvPr/>
          </p:nvCxnSpPr>
          <p:spPr>
            <a:xfrm flipH="1">
              <a:off x="173575" y="-140675"/>
              <a:ext cx="1678200" cy="532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 flipH="1" rot="10800000">
              <a:off x="4304550" y="4735975"/>
              <a:ext cx="49029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8020325" y="4440400"/>
              <a:ext cx="1927800" cy="11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7430850" y="-80100"/>
              <a:ext cx="1764900" cy="229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5402400" y="-323750"/>
              <a:ext cx="3668700" cy="139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" name="Google Shape;64;p14"/>
            <p:cNvGrpSpPr/>
            <p:nvPr/>
          </p:nvGrpSpPr>
          <p:grpSpPr>
            <a:xfrm>
              <a:off x="1468925" y="-80700"/>
              <a:ext cx="539700" cy="539700"/>
              <a:chOff x="-83525" y="4333650"/>
              <a:chExt cx="539700" cy="539700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>
              <a:off x="8380050" y="4519875"/>
              <a:ext cx="539700" cy="539700"/>
              <a:chOff x="-83525" y="4333650"/>
              <a:chExt cx="539700" cy="539700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4"/>
            <p:cNvGrpSpPr/>
            <p:nvPr/>
          </p:nvGrpSpPr>
          <p:grpSpPr>
            <a:xfrm>
              <a:off x="7705651" y="316075"/>
              <a:ext cx="718341" cy="718341"/>
              <a:chOff x="-83525" y="4333650"/>
              <a:chExt cx="539700" cy="539700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6094451" y="193347"/>
              <a:ext cx="265640" cy="265640"/>
              <a:chOff x="-83525" y="4333650"/>
              <a:chExt cx="539700" cy="5397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8517076" y="193347"/>
              <a:ext cx="265640" cy="265640"/>
              <a:chOff x="-83525" y="4333650"/>
              <a:chExt cx="539700" cy="5397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14"/>
            <p:cNvGrpSpPr/>
            <p:nvPr/>
          </p:nvGrpSpPr>
          <p:grpSpPr>
            <a:xfrm>
              <a:off x="3060526" y="4688897"/>
              <a:ext cx="265640" cy="265640"/>
              <a:chOff x="-83525" y="4333650"/>
              <a:chExt cx="539700" cy="539700"/>
            </a:xfrm>
          </p:grpSpPr>
          <p:sp>
            <p:nvSpPr>
              <p:cNvPr id="80" name="Google Shape;80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4"/>
            <p:cNvGrpSpPr/>
            <p:nvPr/>
          </p:nvGrpSpPr>
          <p:grpSpPr>
            <a:xfrm>
              <a:off x="173576" y="1393347"/>
              <a:ext cx="265640" cy="265640"/>
              <a:chOff x="-83525" y="4333650"/>
              <a:chExt cx="539700" cy="539700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14"/>
            <p:cNvGrpSpPr/>
            <p:nvPr/>
          </p:nvGrpSpPr>
          <p:grpSpPr>
            <a:xfrm>
              <a:off x="243076" y="3060422"/>
              <a:ext cx="265640" cy="265640"/>
              <a:chOff x="-83525" y="4333650"/>
              <a:chExt cx="539700" cy="539700"/>
            </a:xfrm>
          </p:grpSpPr>
          <p:sp>
            <p:nvSpPr>
              <p:cNvPr id="86" name="Google Shape;8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8" name="Google Shape;88;p14"/>
            <p:cNvCxnSpPr/>
            <p:nvPr/>
          </p:nvCxnSpPr>
          <p:spPr>
            <a:xfrm>
              <a:off x="-453950" y="3879600"/>
              <a:ext cx="4026900" cy="1504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-1080375" y="-323750"/>
              <a:ext cx="4140900" cy="71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0" name="Google Shape;90;p14"/>
            <p:cNvGrpSpPr/>
            <p:nvPr/>
          </p:nvGrpSpPr>
          <p:grpSpPr>
            <a:xfrm>
              <a:off x="95551" y="3915875"/>
              <a:ext cx="718341" cy="718341"/>
              <a:chOff x="-83525" y="4333650"/>
              <a:chExt cx="539700" cy="539700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6" name="Google Shape;96;p1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99" name="Google Shape;99;p15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4" name="Google Shape;104;p15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15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5"/>
          <p:cNvSpPr txBox="1"/>
          <p:nvPr>
            <p:ph hasCustomPrompt="1" idx="2" type="title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128" name="Google Shape;128;p16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16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16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6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" name="Google Shape;154;p1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60" name="Google Shape;160;p17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7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7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7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7"/>
            <p:cNvCxnSpPr/>
            <p:nvPr/>
          </p:nvCxnSpPr>
          <p:spPr>
            <a:xfrm flipH="1" rot="10800000">
              <a:off x="147875" y="3962200"/>
              <a:ext cx="2750400" cy="126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7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6" name="Google Shape;166;p17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7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2" type="subTitle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3" type="subTitle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4" type="subTitle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92" name="Google Shape;192;p18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8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6" name="Google Shape;196;p18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8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" name="Google Shape;205;p18"/>
          <p:cNvSpPr txBox="1"/>
          <p:nvPr>
            <p:ph type="title"/>
          </p:nvPr>
        </p:nvSpPr>
        <p:spPr>
          <a:xfrm>
            <a:off x="720000" y="540000"/>
            <a:ext cx="77040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9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09" name="Google Shape;209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212" name="Google Shape;212;p19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3" name="Google Shape;213;p19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214" name="Google Shape;214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9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9" name="Google Shape;219;p19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9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9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2" name="Google Shape;222;p19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9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26" name="Google Shape;22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9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29" name="Google Shape;229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9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9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38" name="Google Shape;238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9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41" name="Google Shape;241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" type="subTitle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0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48" name="Google Shape;248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0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251" name="Google Shape;251;p20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2" name="Google Shape;252;p20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253" name="Google Shape;25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20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8" name="Google Shape;258;p20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1" name="Google Shape;261;p20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0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20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68" name="Google Shape;26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20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0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20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77" name="Google Shape;277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0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80" name="Google Shape;280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2" name="Google Shape;282;p20"/>
          <p:cNvSpPr txBox="1"/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1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86" name="Google Shape;28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1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89" name="Google Shape;289;p21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1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1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1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3" name="Google Shape;293;p21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94" name="Google Shape;29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21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97" name="Google Shape;297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1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300" name="Google Shape;300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" name="Google Shape;302;p21"/>
          <p:cNvSpPr txBox="1"/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21"/>
          <p:cNvSpPr txBox="1"/>
          <p:nvPr>
            <p:ph idx="1" type="subTitle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07" name="Google Shape;307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-38475" y="-73150"/>
            <a:ext cx="9236700" cy="5340125"/>
            <a:chOff x="-38475" y="-73150"/>
            <a:chExt cx="9236700" cy="5340125"/>
          </a:xfrm>
        </p:grpSpPr>
        <p:cxnSp>
          <p:nvCxnSpPr>
            <p:cNvPr id="310" name="Google Shape;310;p22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2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2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2"/>
            <p:cNvCxnSpPr/>
            <p:nvPr/>
          </p:nvCxnSpPr>
          <p:spPr>
            <a:xfrm flipH="1" rot="10800000">
              <a:off x="-12825" y="-47525"/>
              <a:ext cx="3470100" cy="142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2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2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6" name="Google Shape;316;p22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17" name="Google Shape;317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2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20" name="Google Shape;320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2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23" name="Google Shape;323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22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22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29" name="Google Shape;329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1" name="Google Shape;331;p22"/>
          <p:cNvSpPr txBox="1"/>
          <p:nvPr>
            <p:ph type="title"/>
          </p:nvPr>
        </p:nvSpPr>
        <p:spPr>
          <a:xfrm>
            <a:off x="690075" y="2240175"/>
            <a:ext cx="29469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2" name="Google Shape;3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3"/>
          <p:cNvGrpSpPr/>
          <p:nvPr/>
        </p:nvGrpSpPr>
        <p:grpSpPr>
          <a:xfrm>
            <a:off x="-34650" y="-92425"/>
            <a:ext cx="9236500" cy="5321150"/>
            <a:chOff x="-34650" y="-92425"/>
            <a:chExt cx="9236500" cy="5321150"/>
          </a:xfrm>
        </p:grpSpPr>
        <p:cxnSp>
          <p:nvCxnSpPr>
            <p:cNvPr id="338" name="Google Shape;338;p23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3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3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3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2" name="Google Shape;342;p23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23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346" name="Google Shape;346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23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349" name="Google Shape;34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1" name="Google Shape;351;p23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3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" name="Google Shape;353;p23"/>
          <p:cNvSpPr txBox="1"/>
          <p:nvPr>
            <p:ph hasCustomPrompt="1" type="title"/>
          </p:nvPr>
        </p:nvSpPr>
        <p:spPr>
          <a:xfrm rot="181">
            <a:off x="1727700" y="1402388"/>
            <a:ext cx="56886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4" name="Google Shape;354;p23"/>
          <p:cNvSpPr txBox="1"/>
          <p:nvPr>
            <p:ph idx="1" type="subTitle"/>
          </p:nvPr>
        </p:nvSpPr>
        <p:spPr>
          <a:xfrm>
            <a:off x="2458200" y="3300850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5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61" name="Google Shape;361;p25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5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5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5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5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7" name="Google Shape;367;p25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68" name="Google Shape;36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25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71" name="Google Shape;371;p25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2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77" name="Google Shape;37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" name="Google Shape;379;p25">
            <a:hlinkClick/>
          </p:cNvPr>
          <p:cNvSpPr txBox="1"/>
          <p:nvPr>
            <p:ph hasCustomPrompt="1"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25">
            <a:hlinkClick/>
          </p:cNvPr>
          <p:cNvSpPr txBox="1"/>
          <p:nvPr>
            <p:ph idx="2" type="title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1" name="Google Shape;381;p25">
            <a:hlinkClick/>
          </p:cNvPr>
          <p:cNvSpPr txBox="1"/>
          <p:nvPr>
            <p:ph idx="1" type="subTitle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5">
            <a:hlinkClick/>
          </p:cNvPr>
          <p:cNvSpPr txBox="1"/>
          <p:nvPr>
            <p:ph hasCustomPrompt="1" idx="3" type="title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3" name="Google Shape;383;p25">
            <a:hlinkClick/>
          </p:cNvPr>
          <p:cNvSpPr txBox="1"/>
          <p:nvPr>
            <p:ph idx="4" type="title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4" name="Google Shape;384;p25">
            <a:hlinkClick/>
          </p:cNvPr>
          <p:cNvSpPr txBox="1"/>
          <p:nvPr>
            <p:ph idx="5" type="subTitle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5">
            <a:hlinkClick/>
          </p:cNvPr>
          <p:cNvSpPr txBox="1"/>
          <p:nvPr>
            <p:ph hasCustomPrompt="1" idx="6" type="title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25">
            <a:hlinkClick/>
          </p:cNvPr>
          <p:cNvSpPr txBox="1"/>
          <p:nvPr>
            <p:ph idx="7" type="title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" name="Google Shape;387;p25">
            <a:hlinkClick/>
          </p:cNvPr>
          <p:cNvSpPr txBox="1"/>
          <p:nvPr>
            <p:ph idx="8" type="subTitle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5">
            <a:hlinkClick/>
          </p:cNvPr>
          <p:cNvSpPr txBox="1"/>
          <p:nvPr>
            <p:ph hasCustomPrompt="1" idx="9" type="title"/>
          </p:nvPr>
        </p:nvSpPr>
        <p:spPr>
          <a:xfrm flipH="1" rot="-1973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9" name="Google Shape;389;p25">
            <a:hlinkClick/>
          </p:cNvPr>
          <p:cNvSpPr txBox="1"/>
          <p:nvPr>
            <p:ph idx="13" type="title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" name="Google Shape;390;p25">
            <a:hlinkClick/>
          </p:cNvPr>
          <p:cNvSpPr txBox="1"/>
          <p:nvPr>
            <p:ph idx="14" type="subTitle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5">
            <a:hlinkClick/>
          </p:cNvPr>
          <p:cNvSpPr txBox="1"/>
          <p:nvPr>
            <p:ph hasCustomPrompt="1" idx="15" type="title"/>
          </p:nvPr>
        </p:nvSpPr>
        <p:spPr>
          <a:xfrm flipH="1" rot="-1973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2" name="Google Shape;392;p25">
            <a:hlinkClick/>
          </p:cNvPr>
          <p:cNvSpPr txBox="1"/>
          <p:nvPr>
            <p:ph idx="16" type="title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" name="Google Shape;393;p25">
            <a:hlinkClick/>
          </p:cNvPr>
          <p:cNvSpPr txBox="1"/>
          <p:nvPr>
            <p:ph idx="17" type="subTitle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 txBox="1"/>
          <p:nvPr>
            <p:ph idx="1" type="subTitle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8" name="Google Shape;398;p26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99" name="Google Shape;399;p26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6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6"/>
            <p:cNvCxnSpPr/>
            <p:nvPr/>
          </p:nvCxnSpPr>
          <p:spPr>
            <a:xfrm flipH="1" rot="10800000">
              <a:off x="-27775" y="-47550"/>
              <a:ext cx="3485100" cy="95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6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6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5" name="Google Shape;405;p26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406" name="Google Shape;40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26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409" name="Google Shape;40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26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4" name="Google Shape;414;p26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6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6" name="Google Shape;416;p26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417" name="Google Shape;417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26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420" name="Google Shape;4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26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423" name="Google Shape;423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" name="Google Shape;425;p26"/>
          <p:cNvSpPr txBox="1"/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6" name="Google Shape;4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7"/>
          <p:cNvGrpSpPr/>
          <p:nvPr/>
        </p:nvGrpSpPr>
        <p:grpSpPr>
          <a:xfrm>
            <a:off x="-24925" y="-70975"/>
            <a:ext cx="9226525" cy="5270525"/>
            <a:chOff x="-24925" y="-70975"/>
            <a:chExt cx="9226525" cy="5270525"/>
          </a:xfrm>
        </p:grpSpPr>
        <p:cxnSp>
          <p:nvCxnSpPr>
            <p:cNvPr id="430" name="Google Shape;430;p27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7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27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7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7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6" name="Google Shape;436;p27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437" name="Google Shape;437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7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440" name="Google Shape;440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7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443" name="Google Shape;44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27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446" name="Google Shape;44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27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449" name="Google Shape;44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" name="Google Shape;451;p27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452" name="Google Shape;45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4" name="Google Shape;454;p27"/>
          <p:cNvSpPr txBox="1"/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5" name="Google Shape;455;p27"/>
          <p:cNvSpPr txBox="1"/>
          <p:nvPr>
            <p:ph hasCustomPrompt="1" idx="2" type="title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27"/>
          <p:cNvSpPr txBox="1"/>
          <p:nvPr>
            <p:ph idx="1" type="subTitle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0" name="Google Shape;460;p2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8"/>
          <p:cNvGrpSpPr/>
          <p:nvPr/>
        </p:nvGrpSpPr>
        <p:grpSpPr>
          <a:xfrm>
            <a:off x="-24925" y="-64725"/>
            <a:ext cx="9226450" cy="5333100"/>
            <a:chOff x="-24925" y="-64725"/>
            <a:chExt cx="9226450" cy="5333100"/>
          </a:xfrm>
        </p:grpSpPr>
        <p:cxnSp>
          <p:nvCxnSpPr>
            <p:cNvPr id="463" name="Google Shape;463;p28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8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8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8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8"/>
            <p:cNvCxnSpPr/>
            <p:nvPr/>
          </p:nvCxnSpPr>
          <p:spPr>
            <a:xfrm flipH="1" rot="10800000">
              <a:off x="-17325" y="-52225"/>
              <a:ext cx="2831700" cy="923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28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9" name="Google Shape;469;p28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70" name="Google Shape;47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28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73" name="Google Shape;47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8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76" name="Google Shape;47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8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79" name="Google Shape;47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8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82" name="Google Shape;482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" name="Google Shape;484;p28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85" name="Google Shape;485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28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88" name="Google Shape;488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8"/>
          <p:cNvSpPr txBox="1"/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1" name="Google Shape;491;p28"/>
          <p:cNvSpPr txBox="1"/>
          <p:nvPr>
            <p:ph hasCustomPrompt="1" idx="2" type="title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2" name="Google Shape;492;p28"/>
          <p:cNvSpPr txBox="1"/>
          <p:nvPr>
            <p:ph idx="1" type="subTitle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6" name="Google Shape;496;p2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9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99" name="Google Shape;499;p29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9"/>
            <p:cNvCxnSpPr/>
            <p:nvPr/>
          </p:nvCxnSpPr>
          <p:spPr>
            <a:xfrm flipH="1" rot="10800000">
              <a:off x="-24925" y="-45950"/>
              <a:ext cx="7759200" cy="1515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9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9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9"/>
            <p:cNvCxnSpPr/>
            <p:nvPr/>
          </p:nvCxnSpPr>
          <p:spPr>
            <a:xfrm flipH="1" rot="10800000">
              <a:off x="7224300" y="3484225"/>
              <a:ext cx="19524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04" name="Google Shape;504;p29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505" name="Google Shape;505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9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508" name="Google Shape;508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29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511" name="Google Shape;51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9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514" name="Google Shape;51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9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517" name="Google Shape;51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29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520" name="Google Shape;52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2" name="Google Shape;522;p29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3" name="Google Shape;523;p29"/>
          <p:cNvSpPr txBox="1"/>
          <p:nvPr>
            <p:ph hasCustomPrompt="1"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9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0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528" name="Google Shape;528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0"/>
          <p:cNvGrpSpPr/>
          <p:nvPr/>
        </p:nvGrpSpPr>
        <p:grpSpPr>
          <a:xfrm>
            <a:off x="-43650" y="-89675"/>
            <a:ext cx="9262500" cy="5307900"/>
            <a:chOff x="-43650" y="-89675"/>
            <a:chExt cx="9262500" cy="5307900"/>
          </a:xfrm>
        </p:grpSpPr>
        <p:cxnSp>
          <p:nvCxnSpPr>
            <p:cNvPr id="531" name="Google Shape;531;p30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0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30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30"/>
            <p:cNvCxnSpPr/>
            <p:nvPr/>
          </p:nvCxnSpPr>
          <p:spPr>
            <a:xfrm flipH="1" rot="10800000">
              <a:off x="-33875" y="-70975"/>
              <a:ext cx="2732100" cy="29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30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6" name="Google Shape;536;p30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537" name="Google Shape;53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30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540" name="Google Shape;54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30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543" name="Google Shape;54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30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546" name="Google Shape;54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30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549" name="Google Shape;54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30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552" name="Google Shape;55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30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555" name="Google Shape;55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30"/>
          <p:cNvSpPr txBox="1"/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30"/>
          <p:cNvSpPr txBox="1"/>
          <p:nvPr>
            <p:ph hasCustomPrompt="1" idx="2" type="title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30"/>
          <p:cNvSpPr txBox="1"/>
          <p:nvPr>
            <p:ph idx="1" type="subTitle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31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563" name="Google Shape;563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5" name="Google Shape;565;p31"/>
          <p:cNvCxnSpPr/>
          <p:nvPr/>
        </p:nvCxnSpPr>
        <p:spPr>
          <a:xfrm>
            <a:off x="31275" y="3627575"/>
            <a:ext cx="419700" cy="15411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" name="Google Shape;566;p31"/>
          <p:cNvGrpSpPr/>
          <p:nvPr/>
        </p:nvGrpSpPr>
        <p:grpSpPr>
          <a:xfrm rot="-5400000">
            <a:off x="-404454" y="146125"/>
            <a:ext cx="1875029" cy="1516500"/>
            <a:chOff x="7364046" y="-73150"/>
            <a:chExt cx="1875029" cy="1516500"/>
          </a:xfrm>
        </p:grpSpPr>
        <p:cxnSp>
          <p:nvCxnSpPr>
            <p:cNvPr id="567" name="Google Shape;567;p31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1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1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0" name="Google Shape;570;p31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71" name="Google Shape;57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31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74" name="Google Shape;57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6" name="Google Shape;576;p31"/>
          <p:cNvGrpSpPr/>
          <p:nvPr/>
        </p:nvGrpSpPr>
        <p:grpSpPr>
          <a:xfrm rot="5400000">
            <a:off x="7207525" y="-767700"/>
            <a:ext cx="1437344" cy="2615400"/>
            <a:chOff x="-38625" y="-86000"/>
            <a:chExt cx="1437344" cy="2615400"/>
          </a:xfrm>
        </p:grpSpPr>
        <p:cxnSp>
          <p:nvCxnSpPr>
            <p:cNvPr id="577" name="Google Shape;577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8" name="Google Shape;578;p31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31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82" name="Google Shape;582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4" name="Google Shape;584;p31"/>
          <p:cNvGrpSpPr/>
          <p:nvPr/>
        </p:nvGrpSpPr>
        <p:grpSpPr>
          <a:xfrm>
            <a:off x="-255700" y="4599820"/>
            <a:ext cx="2054400" cy="723360"/>
            <a:chOff x="7143150" y="4599820"/>
            <a:chExt cx="2054400" cy="723360"/>
          </a:xfrm>
        </p:grpSpPr>
        <p:cxnSp>
          <p:nvCxnSpPr>
            <p:cNvPr id="585" name="Google Shape;585;p31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6" name="Google Shape;586;p31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87" name="Google Shape;587;p31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9" name="Google Shape;589;p3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590" name="Google Shape;590;p31"/>
          <p:cNvCxnSpPr/>
          <p:nvPr/>
        </p:nvCxnSpPr>
        <p:spPr>
          <a:xfrm flipH="1">
            <a:off x="8263450" y="4272850"/>
            <a:ext cx="952200" cy="9084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1"/>
          <p:cNvCxnSpPr/>
          <p:nvPr/>
        </p:nvCxnSpPr>
        <p:spPr>
          <a:xfrm flipH="1">
            <a:off x="8683075" y="3502275"/>
            <a:ext cx="495000" cy="16728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2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596" name="Google Shape;596;p32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2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32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2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2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2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2" name="Google Shape;602;p32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5" name="Google Shape;605;p32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606" name="Google Shape;606;p32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8" name="Google Shape;608;p32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609" name="Google Shape;609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1" name="Google Shape;611;p32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612" name="Google Shape;612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4" name="Google Shape;614;p3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15" name="Google Shape;6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3"/>
          <p:cNvGrpSpPr/>
          <p:nvPr/>
        </p:nvGrpSpPr>
        <p:grpSpPr>
          <a:xfrm>
            <a:off x="-38625" y="-201350"/>
            <a:ext cx="9277650" cy="5416650"/>
            <a:chOff x="-38625" y="-201350"/>
            <a:chExt cx="9277650" cy="5416650"/>
          </a:xfrm>
        </p:grpSpPr>
        <p:cxnSp>
          <p:nvCxnSpPr>
            <p:cNvPr id="621" name="Google Shape;621;p33"/>
            <p:cNvCxnSpPr/>
            <p:nvPr/>
          </p:nvCxnSpPr>
          <p:spPr>
            <a:xfrm>
              <a:off x="8199325" y="-112700"/>
              <a:ext cx="975600" cy="264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33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33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33"/>
            <p:cNvCxnSpPr/>
            <p:nvPr/>
          </p:nvCxnSpPr>
          <p:spPr>
            <a:xfrm>
              <a:off x="7299225" y="-201350"/>
              <a:ext cx="1939800" cy="97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3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33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33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9" name="Google Shape;629;p33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630" name="Google Shape;630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33"/>
            <p:cNvGrpSpPr/>
            <p:nvPr/>
          </p:nvGrpSpPr>
          <p:grpSpPr>
            <a:xfrm>
              <a:off x="7997921" y="-59305"/>
              <a:ext cx="723360" cy="723360"/>
              <a:chOff x="389410" y="4311724"/>
              <a:chExt cx="539700" cy="539700"/>
            </a:xfrm>
          </p:grpSpPr>
          <p:sp>
            <p:nvSpPr>
              <p:cNvPr id="633" name="Google Shape;633;p33"/>
              <p:cNvSpPr/>
              <p:nvPr/>
            </p:nvSpPr>
            <p:spPr>
              <a:xfrm>
                <a:off x="389410" y="4311724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498535" y="4420774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33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636" name="Google Shape;636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33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639" name="Google Shape;639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33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642" name="Google Shape;642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33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645" name="Google Shape;645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3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48" name="Google Shape;64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4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51" name="Google Shape;651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3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54" name="Google Shape;654;p34"/>
          <p:cNvGrpSpPr/>
          <p:nvPr/>
        </p:nvGrpSpPr>
        <p:grpSpPr>
          <a:xfrm>
            <a:off x="-12743" y="-96025"/>
            <a:ext cx="9228393" cy="5285675"/>
            <a:chOff x="-12743" y="-96025"/>
            <a:chExt cx="9228393" cy="5285675"/>
          </a:xfrm>
        </p:grpSpPr>
        <p:cxnSp>
          <p:nvCxnSpPr>
            <p:cNvPr id="655" name="Google Shape;655;p34"/>
            <p:cNvCxnSpPr/>
            <p:nvPr/>
          </p:nvCxnSpPr>
          <p:spPr>
            <a:xfrm rot="10800000">
              <a:off x="-12625" y="4167850"/>
              <a:ext cx="921000" cy="993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34"/>
            <p:cNvCxnSpPr/>
            <p:nvPr/>
          </p:nvCxnSpPr>
          <p:spPr>
            <a:xfrm flipH="1" rot="10800000">
              <a:off x="8070850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34"/>
            <p:cNvCxnSpPr/>
            <p:nvPr/>
          </p:nvCxnSpPr>
          <p:spPr>
            <a:xfrm flipH="1" rot="10800000">
              <a:off x="8623425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34"/>
            <p:cNvCxnSpPr/>
            <p:nvPr/>
          </p:nvCxnSpPr>
          <p:spPr>
            <a:xfrm flipH="1">
              <a:off x="6350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9" name="Google Shape;659;p34"/>
            <p:cNvGrpSpPr/>
            <p:nvPr/>
          </p:nvGrpSpPr>
          <p:grpSpPr>
            <a:xfrm rot="10800000">
              <a:off x="8623432" y="3681259"/>
              <a:ext cx="419725" cy="419725"/>
              <a:chOff x="-83525" y="4333650"/>
              <a:chExt cx="539700" cy="539700"/>
            </a:xfrm>
          </p:grpSpPr>
          <p:sp>
            <p:nvSpPr>
              <p:cNvPr id="660" name="Google Shape;66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34"/>
            <p:cNvGrpSpPr/>
            <p:nvPr/>
          </p:nvGrpSpPr>
          <p:grpSpPr>
            <a:xfrm rot="10800000">
              <a:off x="-12743" y="1412909"/>
              <a:ext cx="419725" cy="419725"/>
              <a:chOff x="-83525" y="4333650"/>
              <a:chExt cx="539700" cy="539700"/>
            </a:xfrm>
          </p:grpSpPr>
          <p:sp>
            <p:nvSpPr>
              <p:cNvPr id="663" name="Google Shape;663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34"/>
            <p:cNvGrpSpPr/>
            <p:nvPr/>
          </p:nvGrpSpPr>
          <p:grpSpPr>
            <a:xfrm rot="10800000">
              <a:off x="54697" y="4263867"/>
              <a:ext cx="599661" cy="599607"/>
              <a:chOff x="-83525" y="4333650"/>
              <a:chExt cx="539700" cy="539700"/>
            </a:xfrm>
          </p:grpSpPr>
          <p:sp>
            <p:nvSpPr>
              <p:cNvPr id="666" name="Google Shape;666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68" name="Google Shape;668;p34"/>
            <p:cNvCxnSpPr/>
            <p:nvPr/>
          </p:nvCxnSpPr>
          <p:spPr>
            <a:xfrm rot="10800000">
              <a:off x="8407450" y="-96025"/>
              <a:ext cx="808200" cy="136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9" name="Google Shape;669;p34"/>
            <p:cNvGrpSpPr/>
            <p:nvPr/>
          </p:nvGrpSpPr>
          <p:grpSpPr>
            <a:xfrm rot="10800000">
              <a:off x="8511722" y="287117"/>
              <a:ext cx="599661" cy="599607"/>
              <a:chOff x="-83525" y="4333650"/>
              <a:chExt cx="539700" cy="539700"/>
            </a:xfrm>
          </p:grpSpPr>
          <p:sp>
            <p:nvSpPr>
              <p:cNvPr id="670" name="Google Shape;67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2" name="Google Shape;67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4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35"/>
          <p:cNvGrpSpPr/>
          <p:nvPr/>
        </p:nvGrpSpPr>
        <p:grpSpPr>
          <a:xfrm>
            <a:off x="-12825" y="-53850"/>
            <a:ext cx="9277475" cy="5310375"/>
            <a:chOff x="-12825" y="-53850"/>
            <a:chExt cx="9277475" cy="5310375"/>
          </a:xfrm>
        </p:grpSpPr>
        <p:cxnSp>
          <p:nvCxnSpPr>
            <p:cNvPr id="676" name="Google Shape;676;p35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35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35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35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35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35"/>
            <p:cNvCxnSpPr/>
            <p:nvPr/>
          </p:nvCxnSpPr>
          <p:spPr>
            <a:xfrm flipH="1">
              <a:off x="-12725" y="-26225"/>
              <a:ext cx="670500" cy="3821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82" name="Google Shape;682;p35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683" name="Google Shape;683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35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686" name="Google Shape;686;p35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3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689" name="Google Shape;68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35"/>
            <p:cNvGrpSpPr/>
            <p:nvPr/>
          </p:nvGrpSpPr>
          <p:grpSpPr>
            <a:xfrm>
              <a:off x="400594" y="372755"/>
              <a:ext cx="334182" cy="334182"/>
              <a:chOff x="-575773" y="4333650"/>
              <a:chExt cx="539700" cy="539700"/>
            </a:xfrm>
          </p:grpSpPr>
          <p:sp>
            <p:nvSpPr>
              <p:cNvPr id="692" name="Google Shape;692;p35"/>
              <p:cNvSpPr/>
              <p:nvPr/>
            </p:nvSpPr>
            <p:spPr>
              <a:xfrm>
                <a:off x="-575773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-466648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4" name="Google Shape;694;p3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95" name="Google Shape;69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5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6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98" name="Google Shape;698;p3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6"/>
          <p:cNvGrpSpPr/>
          <p:nvPr/>
        </p:nvGrpSpPr>
        <p:grpSpPr>
          <a:xfrm rot="10800000">
            <a:off x="-24925" y="0"/>
            <a:ext cx="9280375" cy="5299300"/>
            <a:chOff x="-24925" y="-58550"/>
            <a:chExt cx="9280375" cy="5299300"/>
          </a:xfrm>
        </p:grpSpPr>
        <p:cxnSp>
          <p:nvCxnSpPr>
            <p:cNvPr id="701" name="Google Shape;701;p36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2" name="Google Shape;702;p36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36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706" name="Google Shape;70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08" name="Google Shape;708;p36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36"/>
            <p:cNvCxnSpPr/>
            <p:nvPr/>
          </p:nvCxnSpPr>
          <p:spPr>
            <a:xfrm flipH="1">
              <a:off x="394750" y="-46075"/>
              <a:ext cx="11400" cy="517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6"/>
            <p:cNvCxnSpPr/>
            <p:nvPr/>
          </p:nvCxnSpPr>
          <p:spPr>
            <a:xfrm>
              <a:off x="-24925" y="4402550"/>
              <a:ext cx="2468100" cy="83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11" name="Google Shape;711;p36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712" name="Google Shape;71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36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36"/>
            <p:cNvGrpSpPr/>
            <p:nvPr/>
          </p:nvGrpSpPr>
          <p:grpSpPr>
            <a:xfrm>
              <a:off x="3140251" y="4809147"/>
              <a:ext cx="265640" cy="265640"/>
              <a:chOff x="-83525" y="4333650"/>
              <a:chExt cx="539700" cy="539700"/>
            </a:xfrm>
          </p:grpSpPr>
          <p:sp>
            <p:nvSpPr>
              <p:cNvPr id="718" name="Google Shape;71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36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721" name="Google Shape;72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36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724" name="Google Shape;724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36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36"/>
            <p:cNvGrpSpPr/>
            <p:nvPr/>
          </p:nvGrpSpPr>
          <p:grpSpPr>
            <a:xfrm>
              <a:off x="159900" y="4302321"/>
              <a:ext cx="477473" cy="477473"/>
              <a:chOff x="-83525" y="4333650"/>
              <a:chExt cx="539700" cy="539700"/>
            </a:xfrm>
          </p:grpSpPr>
          <p:sp>
            <p:nvSpPr>
              <p:cNvPr id="730" name="Google Shape;730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2" name="Google Shape;732;p3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33" name="Google Shape;7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6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7"/>
          <p:cNvGrpSpPr/>
          <p:nvPr/>
        </p:nvGrpSpPr>
        <p:grpSpPr>
          <a:xfrm flipH="1">
            <a:off x="-12825" y="-51950"/>
            <a:ext cx="9219398" cy="5321400"/>
            <a:chOff x="-12825" y="-96825"/>
            <a:chExt cx="9219398" cy="5321400"/>
          </a:xfrm>
        </p:grpSpPr>
        <p:cxnSp>
          <p:nvCxnSpPr>
            <p:cNvPr id="737" name="Google Shape;737;p3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7"/>
            <p:cNvCxnSpPr/>
            <p:nvPr/>
          </p:nvCxnSpPr>
          <p:spPr>
            <a:xfrm>
              <a:off x="8091173" y="-77425"/>
              <a:ext cx="1090500" cy="1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37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37"/>
            <p:cNvCxnSpPr/>
            <p:nvPr/>
          </p:nvCxnSpPr>
          <p:spPr>
            <a:xfrm>
              <a:off x="8535973" y="-96825"/>
              <a:ext cx="639300" cy="459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2" name="Google Shape;742;p3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43" name="Google Shape;74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37"/>
            <p:cNvGrpSpPr/>
            <p:nvPr/>
          </p:nvGrpSpPr>
          <p:grpSpPr>
            <a:xfrm>
              <a:off x="8277254" y="131150"/>
              <a:ext cx="718341" cy="718341"/>
              <a:chOff x="76073" y="4296328"/>
              <a:chExt cx="539700" cy="539700"/>
            </a:xfrm>
          </p:grpSpPr>
          <p:sp>
            <p:nvSpPr>
              <p:cNvPr id="746" name="Google Shape;746;p37"/>
              <p:cNvSpPr/>
              <p:nvPr/>
            </p:nvSpPr>
            <p:spPr>
              <a:xfrm>
                <a:off x="76073" y="4296328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185198" y="4405378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8" name="Google Shape;748;p3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49" name="Google Shape;749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3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52" name="Google Shape;752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3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55" name="Google Shape;755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3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58" name="Google Shape;758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3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61" name="Google Shape;761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3" name="Google Shape;763;p3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64" name="Google Shape;7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7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3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767" name="Google Shape;767;p3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8"/>
          <p:cNvGrpSpPr/>
          <p:nvPr/>
        </p:nvGrpSpPr>
        <p:grpSpPr>
          <a:xfrm>
            <a:off x="-438600" y="-104800"/>
            <a:ext cx="9723100" cy="5526600"/>
            <a:chOff x="-438600" y="-104800"/>
            <a:chExt cx="9723100" cy="5526600"/>
          </a:xfrm>
        </p:grpSpPr>
        <p:cxnSp>
          <p:nvCxnSpPr>
            <p:cNvPr id="770" name="Google Shape;770;p38"/>
            <p:cNvCxnSpPr/>
            <p:nvPr/>
          </p:nvCxnSpPr>
          <p:spPr>
            <a:xfrm flipH="1">
              <a:off x="8676750" y="-53850"/>
              <a:ext cx="54600" cy="530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1" name="Google Shape;771;p38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74" name="Google Shape;774;p38"/>
            <p:cNvCxnSpPr/>
            <p:nvPr/>
          </p:nvCxnSpPr>
          <p:spPr>
            <a:xfrm flipH="1" rot="10800000">
              <a:off x="4341400" y="4751825"/>
              <a:ext cx="4943100" cy="54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38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38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38"/>
            <p:cNvCxnSpPr/>
            <p:nvPr/>
          </p:nvCxnSpPr>
          <p:spPr>
            <a:xfrm flipH="1" rot="10800000">
              <a:off x="-438600" y="-104800"/>
              <a:ext cx="4044000" cy="72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38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9" name="Google Shape;779;p38"/>
            <p:cNvGrpSpPr/>
            <p:nvPr/>
          </p:nvGrpSpPr>
          <p:grpSpPr>
            <a:xfrm>
              <a:off x="8348379" y="4459700"/>
              <a:ext cx="718341" cy="718341"/>
              <a:chOff x="30975" y="3360397"/>
              <a:chExt cx="539700" cy="539700"/>
            </a:xfrm>
          </p:grpSpPr>
          <p:sp>
            <p:nvSpPr>
              <p:cNvPr id="780" name="Google Shape;780;p38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8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783" name="Google Shape;783;p38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8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86" name="Google Shape;786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8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89" name="Google Shape;789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38"/>
            <p:cNvGrpSpPr/>
            <p:nvPr/>
          </p:nvGrpSpPr>
          <p:grpSpPr>
            <a:xfrm>
              <a:off x="7611556" y="85968"/>
              <a:ext cx="334182" cy="334182"/>
              <a:chOff x="-83525" y="4333650"/>
              <a:chExt cx="539700" cy="539700"/>
            </a:xfrm>
          </p:grpSpPr>
          <p:sp>
            <p:nvSpPr>
              <p:cNvPr id="792" name="Google Shape;792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p38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95" name="Google Shape;795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7" name="Google Shape;797;p3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98" name="Google Shape;79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01" name="Google Shape;801;p3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9"/>
          <p:cNvGrpSpPr/>
          <p:nvPr/>
        </p:nvGrpSpPr>
        <p:grpSpPr>
          <a:xfrm>
            <a:off x="-49850" y="-102075"/>
            <a:ext cx="9227925" cy="5291725"/>
            <a:chOff x="-49850" y="-102075"/>
            <a:chExt cx="9227925" cy="5291725"/>
          </a:xfrm>
        </p:grpSpPr>
        <p:cxnSp>
          <p:nvCxnSpPr>
            <p:cNvPr id="804" name="Google Shape;804;p39"/>
            <p:cNvCxnSpPr/>
            <p:nvPr/>
          </p:nvCxnSpPr>
          <p:spPr>
            <a:xfrm flipH="1" rot="10800000">
              <a:off x="7254825" y="4167775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39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39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39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08" name="Google Shape;808;p39"/>
            <p:cNvGrpSpPr/>
            <p:nvPr/>
          </p:nvGrpSpPr>
          <p:grpSpPr>
            <a:xfrm flipH="1" rot="10800000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809" name="Google Shape;809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39"/>
            <p:cNvGrpSpPr/>
            <p:nvPr/>
          </p:nvGrpSpPr>
          <p:grpSpPr>
            <a:xfrm flipH="1" rot="10800000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812" name="Google Shape;812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4" name="Google Shape;814;p39"/>
            <p:cNvGrpSpPr/>
            <p:nvPr/>
          </p:nvGrpSpPr>
          <p:grpSpPr>
            <a:xfrm flipH="1" rot="10800000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17" name="Google Shape;817;p39"/>
            <p:cNvCxnSpPr/>
            <p:nvPr/>
          </p:nvCxnSpPr>
          <p:spPr>
            <a:xfrm flipH="1" rot="10800000">
              <a:off x="-49850" y="-102075"/>
              <a:ext cx="4440900" cy="121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39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19" name="Google Shape;819;p39"/>
            <p:cNvGrpSpPr/>
            <p:nvPr/>
          </p:nvGrpSpPr>
          <p:grpSpPr>
            <a:xfrm flipH="1" rot="10800000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820" name="Google Shape;820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39"/>
            <p:cNvGrpSpPr/>
            <p:nvPr/>
          </p:nvGrpSpPr>
          <p:grpSpPr>
            <a:xfrm flipH="1" rot="10800000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823" name="Google Shape;823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39"/>
            <p:cNvGrpSpPr/>
            <p:nvPr/>
          </p:nvGrpSpPr>
          <p:grpSpPr>
            <a:xfrm flipH="1" rot="10800000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826" name="Google Shape;826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8" name="Google Shape;828;p39"/>
          <p:cNvSpPr txBox="1"/>
          <p:nvPr>
            <p:ph idx="1" type="subTitle"/>
          </p:nvPr>
        </p:nvSpPr>
        <p:spPr>
          <a:xfrm>
            <a:off x="5025625" y="3064425"/>
            <a:ext cx="289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39"/>
          <p:cNvSpPr txBox="1"/>
          <p:nvPr>
            <p:ph type="title"/>
          </p:nvPr>
        </p:nvSpPr>
        <p:spPr>
          <a:xfrm>
            <a:off x="5025674" y="1026975"/>
            <a:ext cx="28914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0" name="Google Shape;83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_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4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33" name="Google Shape;833;p4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0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836" name="Google Shape;836;p40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0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0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0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0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0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2" name="Google Shape;842;p40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843" name="Google Shape;843;p40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40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846" name="Google Shape;846;p40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8" name="Google Shape;848;p40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849" name="Google Shape;849;p4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1" name="Google Shape;851;p40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852" name="Google Shape;852;p4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4" name="Google Shape;854;p40"/>
          <p:cNvSpPr txBox="1"/>
          <p:nvPr>
            <p:ph idx="1" type="subTitle"/>
          </p:nvPr>
        </p:nvSpPr>
        <p:spPr>
          <a:xfrm>
            <a:off x="133202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4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56" name="Google Shape;85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_1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4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59" name="Google Shape;859;p4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1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862" name="Google Shape;862;p41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63" name="Google Shape;863;p41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864" name="Google Shape;864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66" name="Google Shape;866;p41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41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1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1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70" name="Google Shape;870;p41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871" name="Google Shape;871;p4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41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874" name="Google Shape;874;p4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41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877" name="Google Shape;877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9" name="Google Shape;879;p41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880" name="Google Shape;880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41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883" name="Google Shape;883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5" name="Google Shape;885;p41"/>
          <p:cNvSpPr txBox="1"/>
          <p:nvPr>
            <p:ph idx="1" type="subTitle"/>
          </p:nvPr>
        </p:nvSpPr>
        <p:spPr>
          <a:xfrm>
            <a:off x="2064650" y="4014500"/>
            <a:ext cx="5014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4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87" name="Google Shape;88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2_1_1_1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42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890" name="Google Shape;890;p4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42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893" name="Google Shape;893;p42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4" name="Google Shape;894;p42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895" name="Google Shape;895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7" name="Google Shape;897;p42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42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42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42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42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02" name="Google Shape;902;p42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903" name="Google Shape;903;p4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42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906" name="Google Shape;906;p4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42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909" name="Google Shape;909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42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912" name="Google Shape;912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4" name="Google Shape;914;p42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915" name="Google Shape;915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7" name="Google Shape;917;p42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918" name="Google Shape;918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0" name="Google Shape;920;p42"/>
          <p:cNvSpPr txBox="1"/>
          <p:nvPr>
            <p:ph idx="1" type="subTitle"/>
          </p:nvPr>
        </p:nvSpPr>
        <p:spPr>
          <a:xfrm>
            <a:off x="514667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4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22" name="Google Shape;92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25" name="Google Shape;925;p4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3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928" name="Google Shape;928;p43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29" name="Google Shape;929;p43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930" name="Google Shape;930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933" name="Google Shape;933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35" name="Google Shape;935;p43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43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43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8" name="Google Shape;938;p43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939" name="Google Shape;939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1" name="Google Shape;941;p43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942" name="Google Shape;942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43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945" name="Google Shape;945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43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948" name="Google Shape;948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43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951" name="Google Shape;951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43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954" name="Google Shape;954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43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957" name="Google Shape;957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9" name="Google Shape;959;p43"/>
          <p:cNvSpPr txBox="1"/>
          <p:nvPr>
            <p:ph idx="1" type="subTitle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43"/>
          <p:cNvSpPr txBox="1"/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1" name="Google Shape;96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BLANK_1_1_1_2_1_1_1_2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44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964" name="Google Shape;964;p4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4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967" name="Google Shape;967;p44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68" name="Google Shape;968;p44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969" name="Google Shape;969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71" name="Google Shape;971;p44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44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44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44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44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6" name="Google Shape;976;p44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977" name="Google Shape;977;p4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44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980" name="Google Shape;980;p4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44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983" name="Google Shape;983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44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986" name="Google Shape;986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8" name="Google Shape;988;p44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989" name="Google Shape;989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44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992" name="Google Shape;992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4" name="Google Shape;994;p44"/>
          <p:cNvSpPr txBox="1"/>
          <p:nvPr>
            <p:ph idx="1" type="subTitle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5" name="Google Shape;995;p4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96" name="Google Shape;99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5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999" name="Google Shape;999;p4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5"/>
          <p:cNvGrpSpPr/>
          <p:nvPr/>
        </p:nvGrpSpPr>
        <p:grpSpPr>
          <a:xfrm>
            <a:off x="-49850" y="-92250"/>
            <a:ext cx="9311158" cy="5310575"/>
            <a:chOff x="-49850" y="-92250"/>
            <a:chExt cx="9311158" cy="5310575"/>
          </a:xfrm>
        </p:grpSpPr>
        <p:grpSp>
          <p:nvGrpSpPr>
            <p:cNvPr id="1002" name="Google Shape;1002;p45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1003" name="Google Shape;1003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05" name="Google Shape;1005;p45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45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45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45"/>
            <p:cNvCxnSpPr/>
            <p:nvPr/>
          </p:nvCxnSpPr>
          <p:spPr>
            <a:xfrm flipH="1" rot="10800000">
              <a:off x="7890325" y="4501025"/>
              <a:ext cx="1303500" cy="717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45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45"/>
            <p:cNvCxnSpPr/>
            <p:nvPr/>
          </p:nvCxnSpPr>
          <p:spPr>
            <a:xfrm flipH="1" rot="10800000">
              <a:off x="-49850" y="4900350"/>
              <a:ext cx="3449400" cy="10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45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12" name="Google Shape;1012;p45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45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1016" name="Google Shape;1016;p4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8" name="Google Shape;1018;p45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1019" name="Google Shape;1019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45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45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1025" name="Google Shape;1025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7" name="Google Shape;1027;p45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1028" name="Google Shape;1028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0" name="Google Shape;1030;p4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31" name="Google Shape;1031;p45"/>
          <p:cNvSpPr txBox="1"/>
          <p:nvPr>
            <p:ph idx="2" type="title"/>
          </p:nvPr>
        </p:nvSpPr>
        <p:spPr>
          <a:xfrm>
            <a:off x="7200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2" name="Google Shape;1032;p45"/>
          <p:cNvSpPr txBox="1"/>
          <p:nvPr>
            <p:ph idx="1" type="subTitle"/>
          </p:nvPr>
        </p:nvSpPr>
        <p:spPr>
          <a:xfrm>
            <a:off x="7200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45"/>
          <p:cNvSpPr txBox="1"/>
          <p:nvPr>
            <p:ph idx="3" type="title"/>
          </p:nvPr>
        </p:nvSpPr>
        <p:spPr>
          <a:xfrm>
            <a:off x="3403800" y="36254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4" name="Google Shape;1034;p45"/>
          <p:cNvSpPr txBox="1"/>
          <p:nvPr>
            <p:ph idx="4" type="subTitle"/>
          </p:nvPr>
        </p:nvSpPr>
        <p:spPr>
          <a:xfrm>
            <a:off x="3403800" y="40007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45"/>
          <p:cNvSpPr txBox="1"/>
          <p:nvPr>
            <p:ph idx="5" type="title"/>
          </p:nvPr>
        </p:nvSpPr>
        <p:spPr>
          <a:xfrm>
            <a:off x="60876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6" name="Google Shape;1036;p45"/>
          <p:cNvSpPr txBox="1"/>
          <p:nvPr>
            <p:ph idx="6" type="subTitle"/>
          </p:nvPr>
        </p:nvSpPr>
        <p:spPr>
          <a:xfrm>
            <a:off x="60876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4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41" name="Google Shape;1041;p4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4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4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46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4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46" name="Google Shape;1046;p4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47" name="Google Shape;1047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9" name="Google Shape;1049;p4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50" name="Google Shape;1050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4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53" name="Google Shape;1053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5" name="Google Shape;1055;p4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56" name="Google Shape;1056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4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59" name="Google Shape;1059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4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62" name="Google Shape;1062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p4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65" name="Google Shape;1065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4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68" name="Google Shape;1068;p46"/>
          <p:cNvSpPr txBox="1"/>
          <p:nvPr>
            <p:ph idx="2" type="title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9" name="Google Shape;1069;p46"/>
          <p:cNvSpPr txBox="1"/>
          <p:nvPr>
            <p:ph idx="1" type="subTitle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46"/>
          <p:cNvSpPr txBox="1"/>
          <p:nvPr>
            <p:ph idx="3" type="title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46"/>
          <p:cNvSpPr txBox="1"/>
          <p:nvPr>
            <p:ph idx="4" type="subTitle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2" name="Google Shape;1072;p46"/>
          <p:cNvSpPr txBox="1"/>
          <p:nvPr>
            <p:ph idx="5" type="title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3" name="Google Shape;1073;p46"/>
          <p:cNvSpPr txBox="1"/>
          <p:nvPr>
            <p:ph idx="6" type="subTitle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46"/>
          <p:cNvSpPr txBox="1"/>
          <p:nvPr>
            <p:ph idx="7" type="title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5" name="Google Shape;1075;p46"/>
          <p:cNvSpPr txBox="1"/>
          <p:nvPr>
            <p:ph idx="8" type="subTitle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7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47"/>
          <p:cNvGrpSpPr/>
          <p:nvPr/>
        </p:nvGrpSpPr>
        <p:grpSpPr>
          <a:xfrm flipH="1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1080" name="Google Shape;1080;p4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4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4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47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4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5" name="Google Shape;1085;p4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86" name="Google Shape;1086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4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89" name="Google Shape;1089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1" name="Google Shape;1091;p4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92" name="Google Shape;1092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4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95" name="Google Shape;1095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4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98" name="Google Shape;1098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4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101" name="Google Shape;1101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4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104" name="Google Shape;1104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6" name="Google Shape;1106;p47"/>
          <p:cNvSpPr txBox="1"/>
          <p:nvPr>
            <p:ph type="title"/>
          </p:nvPr>
        </p:nvSpPr>
        <p:spPr>
          <a:xfrm>
            <a:off x="720000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7" name="Google Shape;1107;p47"/>
          <p:cNvSpPr txBox="1"/>
          <p:nvPr>
            <p:ph idx="1" type="subTitle"/>
          </p:nvPr>
        </p:nvSpPr>
        <p:spPr>
          <a:xfrm>
            <a:off x="72000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47"/>
          <p:cNvSpPr txBox="1"/>
          <p:nvPr>
            <p:ph idx="2" type="title"/>
          </p:nvPr>
        </p:nvSpPr>
        <p:spPr>
          <a:xfrm>
            <a:off x="3419269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9" name="Google Shape;1109;p47"/>
          <p:cNvSpPr txBox="1"/>
          <p:nvPr>
            <p:ph idx="3" type="subTitle"/>
          </p:nvPr>
        </p:nvSpPr>
        <p:spPr>
          <a:xfrm>
            <a:off x="3419272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0" name="Google Shape;1110;p47"/>
          <p:cNvSpPr txBox="1"/>
          <p:nvPr>
            <p:ph idx="4" type="title"/>
          </p:nvPr>
        </p:nvSpPr>
        <p:spPr>
          <a:xfrm>
            <a:off x="2094488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1" name="Google Shape;1111;p47"/>
          <p:cNvSpPr txBox="1"/>
          <p:nvPr>
            <p:ph idx="5" type="subTitle"/>
          </p:nvPr>
        </p:nvSpPr>
        <p:spPr>
          <a:xfrm>
            <a:off x="209450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2" name="Google Shape;1112;p47"/>
          <p:cNvSpPr txBox="1"/>
          <p:nvPr>
            <p:ph idx="6" type="title"/>
          </p:nvPr>
        </p:nvSpPr>
        <p:spPr>
          <a:xfrm>
            <a:off x="4793757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3" name="Google Shape;1113;p47"/>
          <p:cNvSpPr txBox="1"/>
          <p:nvPr>
            <p:ph idx="7" type="subTitle"/>
          </p:nvPr>
        </p:nvSpPr>
        <p:spPr>
          <a:xfrm>
            <a:off x="479376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47"/>
          <p:cNvSpPr txBox="1"/>
          <p:nvPr>
            <p:ph idx="8" type="title"/>
          </p:nvPr>
        </p:nvSpPr>
        <p:spPr>
          <a:xfrm>
            <a:off x="6118545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5" name="Google Shape;1115;p47"/>
          <p:cNvSpPr txBox="1"/>
          <p:nvPr>
            <p:ph idx="9" type="subTitle"/>
          </p:nvPr>
        </p:nvSpPr>
        <p:spPr>
          <a:xfrm>
            <a:off x="611855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47"/>
          <p:cNvSpPr txBox="1"/>
          <p:nvPr>
            <p:ph idx="1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17" name="Google Shape;111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8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48"/>
          <p:cNvGrpSpPr/>
          <p:nvPr/>
        </p:nvGrpSpPr>
        <p:grpSpPr>
          <a:xfrm flipH="1" rot="10800000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1121" name="Google Shape;1121;p4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4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4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4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26" name="Google Shape;1126;p4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9" name="Google Shape;1129;p4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130" name="Google Shape;1130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4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" name="Google Shape;1135;p4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136" name="Google Shape;1136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8" name="Google Shape;1138;p4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139" name="Google Shape;1139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4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142" name="Google Shape;1142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4" name="Google Shape;1144;p4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145" name="Google Shape;1145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7" name="Google Shape;1147;p48"/>
          <p:cNvSpPr txBox="1"/>
          <p:nvPr>
            <p:ph type="title"/>
          </p:nvPr>
        </p:nvSpPr>
        <p:spPr>
          <a:xfrm>
            <a:off x="720000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8" name="Google Shape;1148;p48"/>
          <p:cNvSpPr txBox="1"/>
          <p:nvPr>
            <p:ph idx="1" type="subTitle"/>
          </p:nvPr>
        </p:nvSpPr>
        <p:spPr>
          <a:xfrm>
            <a:off x="72000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48"/>
          <p:cNvSpPr txBox="1"/>
          <p:nvPr>
            <p:ph idx="2" type="title"/>
          </p:nvPr>
        </p:nvSpPr>
        <p:spPr>
          <a:xfrm>
            <a:off x="3419269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0" name="Google Shape;1150;p48"/>
          <p:cNvSpPr txBox="1"/>
          <p:nvPr>
            <p:ph idx="3" type="subTitle"/>
          </p:nvPr>
        </p:nvSpPr>
        <p:spPr>
          <a:xfrm>
            <a:off x="3419271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48"/>
          <p:cNvSpPr txBox="1"/>
          <p:nvPr>
            <p:ph idx="4" type="title"/>
          </p:nvPr>
        </p:nvSpPr>
        <p:spPr>
          <a:xfrm>
            <a:off x="720000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2" name="Google Shape;1152;p48"/>
          <p:cNvSpPr txBox="1"/>
          <p:nvPr>
            <p:ph idx="5" type="subTitle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3" name="Google Shape;1153;p48"/>
          <p:cNvSpPr txBox="1"/>
          <p:nvPr>
            <p:ph idx="6" type="title"/>
          </p:nvPr>
        </p:nvSpPr>
        <p:spPr>
          <a:xfrm>
            <a:off x="3419269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4" name="Google Shape;1154;p48"/>
          <p:cNvSpPr txBox="1"/>
          <p:nvPr>
            <p:ph idx="7" type="subTitle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5" name="Google Shape;1155;p48"/>
          <p:cNvSpPr txBox="1"/>
          <p:nvPr>
            <p:ph idx="8" type="title"/>
          </p:nvPr>
        </p:nvSpPr>
        <p:spPr>
          <a:xfrm>
            <a:off x="6118545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6" name="Google Shape;1156;p48"/>
          <p:cNvSpPr txBox="1"/>
          <p:nvPr>
            <p:ph idx="9" type="subTitle"/>
          </p:nvPr>
        </p:nvSpPr>
        <p:spPr>
          <a:xfrm>
            <a:off x="611855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48"/>
          <p:cNvSpPr txBox="1"/>
          <p:nvPr>
            <p:ph idx="13" type="title"/>
          </p:nvPr>
        </p:nvSpPr>
        <p:spPr>
          <a:xfrm>
            <a:off x="6118545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8" name="Google Shape;1158;p48"/>
          <p:cNvSpPr txBox="1"/>
          <p:nvPr>
            <p:ph idx="14" type="subTitle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48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60" name="Google Shape;116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49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163" name="Google Shape;1163;p4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9"/>
          <p:cNvGrpSpPr/>
          <p:nvPr/>
        </p:nvGrpSpPr>
        <p:grpSpPr>
          <a:xfrm>
            <a:off x="-240525" y="-164575"/>
            <a:ext cx="9446850" cy="5376725"/>
            <a:chOff x="-240525" y="-164575"/>
            <a:chExt cx="9446850" cy="5376725"/>
          </a:xfrm>
        </p:grpSpPr>
        <p:cxnSp>
          <p:nvCxnSpPr>
            <p:cNvPr id="1166" name="Google Shape;1166;p49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49"/>
            <p:cNvCxnSpPr/>
            <p:nvPr/>
          </p:nvCxnSpPr>
          <p:spPr>
            <a:xfrm flipH="1" rot="10800000">
              <a:off x="6075225" y="1245050"/>
              <a:ext cx="3131100" cy="36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49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49"/>
            <p:cNvCxnSpPr/>
            <p:nvPr/>
          </p:nvCxnSpPr>
          <p:spPr>
            <a:xfrm flipH="1" rot="10800000">
              <a:off x="3711275" y="4688125"/>
              <a:ext cx="5476500" cy="5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49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49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49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49"/>
            <p:cNvCxnSpPr/>
            <p:nvPr/>
          </p:nvCxnSpPr>
          <p:spPr>
            <a:xfrm flipH="1" rot="10800000">
              <a:off x="-18650" y="-133500"/>
              <a:ext cx="1309800" cy="1952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49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5" name="Google Shape;1175;p49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1176" name="Google Shape;1176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8" name="Google Shape;1178;p49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1179" name="Google Shape;1179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1" name="Google Shape;1181;p49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1182" name="Google Shape;1182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4" name="Google Shape;1184;p49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1185" name="Google Shape;1185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7" name="Google Shape;1187;p49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1188" name="Google Shape;1188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0" name="Google Shape;1190;p49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1191" name="Google Shape;1191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3" name="Google Shape;1193;p49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1194" name="Google Shape;1194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6" name="Google Shape;1196;p49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1197" name="Google Shape;1197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9" name="Google Shape;1199;p49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1200" name="Google Shape;1200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49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1203" name="Google Shape;1203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49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1206" name="Google Shape;1206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49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1209" name="Google Shape;1209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1" name="Google Shape;1211;p49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1212" name="Google Shape;1212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4" name="Google Shape;1214;p49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1215" name="Google Shape;1215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7" name="Google Shape;1217;p49"/>
          <p:cNvSpPr txBox="1"/>
          <p:nvPr>
            <p:ph hasCustomPrompt="1" type="title"/>
          </p:nvPr>
        </p:nvSpPr>
        <p:spPr>
          <a:xfrm rot="-255">
            <a:off x="1287612" y="540150"/>
            <a:ext cx="40497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8" name="Google Shape;1218;p49"/>
          <p:cNvSpPr txBox="1"/>
          <p:nvPr>
            <p:ph idx="1" type="subTitle"/>
          </p:nvPr>
        </p:nvSpPr>
        <p:spPr>
          <a:xfrm>
            <a:off x="1287638" y="1816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49"/>
          <p:cNvSpPr txBox="1"/>
          <p:nvPr>
            <p:ph hasCustomPrompt="1" idx="2" type="title"/>
          </p:nvPr>
        </p:nvSpPr>
        <p:spPr>
          <a:xfrm>
            <a:off x="3806688" y="2844700"/>
            <a:ext cx="40497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0" name="Google Shape;1220;p49"/>
          <p:cNvSpPr txBox="1"/>
          <p:nvPr>
            <p:ph idx="3" type="subTitle"/>
          </p:nvPr>
        </p:nvSpPr>
        <p:spPr>
          <a:xfrm>
            <a:off x="3806663" y="4158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5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24" name="Google Shape;1224;p5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227" name="Google Shape;1227;p50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50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50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50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50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2" name="Google Shape;1232;p50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233" name="Google Shape;1233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50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236" name="Google Shape;1236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8" name="Google Shape;1238;p50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239" name="Google Shape;1239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50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242" name="Google Shape;1242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50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245" name="Google Shape;1245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7" name="Google Shape;1247;p50"/>
          <p:cNvSpPr txBox="1"/>
          <p:nvPr>
            <p:ph idx="1" type="subTitle"/>
          </p:nvPr>
        </p:nvSpPr>
        <p:spPr>
          <a:xfrm>
            <a:off x="72000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50"/>
          <p:cNvSpPr txBox="1"/>
          <p:nvPr>
            <p:ph idx="2" type="subTitle"/>
          </p:nvPr>
        </p:nvSpPr>
        <p:spPr>
          <a:xfrm>
            <a:off x="621245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50"/>
          <p:cNvSpPr txBox="1"/>
          <p:nvPr>
            <p:ph hasCustomPrompt="1" type="title"/>
          </p:nvPr>
        </p:nvSpPr>
        <p:spPr>
          <a:xfrm>
            <a:off x="72000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0" name="Google Shape;1250;p50"/>
          <p:cNvSpPr txBox="1"/>
          <p:nvPr>
            <p:ph hasCustomPrompt="1" idx="3" type="title"/>
          </p:nvPr>
        </p:nvSpPr>
        <p:spPr>
          <a:xfrm>
            <a:off x="621245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1" name="Google Shape;1251;p50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52" name="Google Shape;125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5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55" name="Google Shape;1255;p5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7" name="Google Shape;1257;p51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258" name="Google Shape;1258;p51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1259" name="Google Shape;1259;p51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51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51"/>
            <p:cNvCxnSpPr/>
            <p:nvPr/>
          </p:nvCxnSpPr>
          <p:spPr>
            <a:xfrm flipH="1" rot="10800000">
              <a:off x="2703925" y="4662700"/>
              <a:ext cx="9576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51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51"/>
            <p:cNvCxnSpPr/>
            <p:nvPr/>
          </p:nvCxnSpPr>
          <p:spPr>
            <a:xfrm flipH="1" rot="10800000">
              <a:off x="4141900" y="4849025"/>
              <a:ext cx="5044200" cy="12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51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51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66" name="Google Shape;1266;p51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1267" name="Google Shape;1267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9" name="Google Shape;1269;p51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1270" name="Google Shape;1270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2" name="Google Shape;1272;p51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1273" name="Google Shape;1273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51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1276" name="Google Shape;1276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8" name="Google Shape;1278;p51"/>
          <p:cNvSpPr txBox="1"/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9" name="Google Shape;1279;p51"/>
          <p:cNvSpPr txBox="1"/>
          <p:nvPr>
            <p:ph idx="1" type="subTitle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0" name="Google Shape;1280;p51"/>
          <p:cNvSpPr txBox="1"/>
          <p:nvPr>
            <p:ph idx="2" type="subTitle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1" name="Google Shape;128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2_1_1_2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5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87" name="Google Shape;1287;p5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1290" name="Google Shape;1290;p53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1" name="Google Shape;1291;p53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292" name="Google Shape;1292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94" name="Google Shape;1294;p53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53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53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53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8" name="Google Shape;1298;p53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299" name="Google Shape;1299;p5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53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302" name="Google Shape;1302;p5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53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305" name="Google Shape;1305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53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308" name="Google Shape;1308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0" name="Google Shape;1310;p53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311" name="Google Shape;1311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3" name="Google Shape;13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2_1_1_1_1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5" name="Google Shape;1315;p54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316" name="Google Shape;1316;p5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54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319" name="Google Shape;1319;p54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20" name="Google Shape;1320;p54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23" name="Google Shape;1323;p54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54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54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54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54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28" name="Google Shape;1328;p54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329" name="Google Shape;1329;p5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54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332" name="Google Shape;1332;p5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54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335" name="Google Shape;1335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54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338" name="Google Shape;1338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0" name="Google Shape;1340;p54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341" name="Google Shape;1341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54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344" name="Google Shape;1344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6" name="Google Shape;134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55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350" name="Google Shape;1350;p55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55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55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55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55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55" name="Google Shape;1355;p55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356" name="Google Shape;1356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8" name="Google Shape;1358;p55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359" name="Google Shape;1359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1" name="Google Shape;1361;p55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362" name="Google Shape;1362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4" name="Google Shape;1364;p55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365" name="Google Shape;1365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55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368" name="Google Shape;1368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0" name="Google Shape;1370;p55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371" name="Google Shape;1371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3" name="Google Shape;1373;p55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374" name="Google Shape;1374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6" name="Google Shape;137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AND_TWO_COLUMNS_1_1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5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79" name="Google Shape;1379;p5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56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382" name="Google Shape;1382;p56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56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56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56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6" name="Google Shape;1386;p56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87" name="Google Shape;1387;p56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" name="Google Shape;1390;p56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391" name="Google Shape;1391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56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394" name="Google Shape;1394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6" name="Google Shape;1396;p56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397" name="Google Shape;1397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56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400" name="Google Shape;1400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2" name="Google Shape;1402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46962"/>
          </p15:clr>
        </p15:guide>
        <p15:guide id="2" pos="5306">
          <p15:clr>
            <a:srgbClr val="E46962"/>
          </p15:clr>
        </p15:guide>
        <p15:guide id="3" orient="horz" pos="340">
          <p15:clr>
            <a:srgbClr val="E46962"/>
          </p15:clr>
        </p15:guide>
        <p15:guide id="4" orient="horz" pos="2900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57"/>
          <p:cNvGrpSpPr/>
          <p:nvPr/>
        </p:nvGrpSpPr>
        <p:grpSpPr>
          <a:xfrm>
            <a:off x="-448418" y="2085650"/>
            <a:ext cx="3381918" cy="3099427"/>
            <a:chOff x="-2371508" y="0"/>
            <a:chExt cx="5715596" cy="5238174"/>
          </a:xfrm>
        </p:grpSpPr>
        <p:sp>
          <p:nvSpPr>
            <p:cNvPr id="1408" name="Google Shape;1408;p57"/>
            <p:cNvSpPr/>
            <p:nvPr/>
          </p:nvSpPr>
          <p:spPr>
            <a:xfrm>
              <a:off x="-2371508" y="2729198"/>
              <a:ext cx="5106709" cy="2466918"/>
            </a:xfrm>
            <a:custGeom>
              <a:rect b="b" l="l" r="r" t="t"/>
              <a:pathLst>
                <a:path extrusionOk="0" h="26571" w="55004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97621" y="34723"/>
              <a:ext cx="2527544" cy="5203451"/>
            </a:xfrm>
            <a:custGeom>
              <a:rect b="b" l="l" r="r" t="t"/>
              <a:pathLst>
                <a:path extrusionOk="0" h="56046" w="27224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rgbClr val="006AFF"/>
                </a:gs>
                <a:gs pos="50000">
                  <a:srgbClr val="0182AA"/>
                </a:gs>
                <a:gs pos="100000">
                  <a:srgbClr val="012060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1176376" y="80309"/>
              <a:ext cx="1648511" cy="5139018"/>
            </a:xfrm>
            <a:custGeom>
              <a:rect b="b" l="l" r="r" t="t"/>
              <a:pathLst>
                <a:path extrusionOk="0" h="55352" w="17756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187417" y="0"/>
              <a:ext cx="1735598" cy="5206143"/>
            </a:xfrm>
            <a:custGeom>
              <a:rect b="b" l="l" r="r" t="t"/>
              <a:pathLst>
                <a:path extrusionOk="0" h="56075" w="18694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rgbClr val="006AFF"/>
                </a:gs>
                <a:gs pos="50000">
                  <a:srgbClr val="0182AA"/>
                </a:gs>
                <a:gs pos="100000">
                  <a:srgbClr val="01206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282952" y="53941"/>
              <a:ext cx="1640063" cy="5152202"/>
            </a:xfrm>
            <a:custGeom>
              <a:rect b="b" l="l" r="r" t="t"/>
              <a:pathLst>
                <a:path extrusionOk="0" h="55494" w="17665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359269" y="128680"/>
              <a:ext cx="2404064" cy="5015352"/>
            </a:xfrm>
            <a:custGeom>
              <a:rect b="b" l="l" r="r" t="t"/>
              <a:pathLst>
                <a:path extrusionOk="0" h="54020" w="25894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0182AA"/>
                </a:gs>
                <a:gs pos="75000">
                  <a:srgbClr val="022E88"/>
                </a:gs>
                <a:gs pos="100000">
                  <a:srgbClr val="01206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912424" y="503949"/>
              <a:ext cx="469597" cy="334047"/>
            </a:xfrm>
            <a:custGeom>
              <a:rect b="b" l="l" r="r" t="t"/>
              <a:pathLst>
                <a:path extrusionOk="0" h="3598" w="5058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914653" y="503856"/>
              <a:ext cx="466441" cy="307866"/>
            </a:xfrm>
            <a:custGeom>
              <a:rect b="b" l="l" r="r" t="t"/>
              <a:pathLst>
                <a:path extrusionOk="0" h="3316" w="5024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78301" y="128680"/>
              <a:ext cx="2380575" cy="4017016"/>
            </a:xfrm>
            <a:custGeom>
              <a:rect b="b" l="l" r="r" t="t"/>
              <a:pathLst>
                <a:path extrusionOk="0" h="43267" w="25641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71710" y="1888973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71617" y="1889066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71431" y="1889066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371338" y="1889159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371153" y="1889159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371060" y="1889345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370874" y="1889345"/>
              <a:ext cx="119024" cy="403679"/>
            </a:xfrm>
            <a:custGeom>
              <a:rect b="b" l="l" r="r" t="t"/>
              <a:pathLst>
                <a:path extrusionOk="0" h="4348" w="1282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370781" y="1889530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370596" y="1889530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370503" y="1889623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1563436" y="127287"/>
              <a:ext cx="91171" cy="46421"/>
            </a:xfrm>
            <a:custGeom>
              <a:rect b="b" l="l" r="r" t="t"/>
              <a:pathLst>
                <a:path extrusionOk="0" h="500" w="982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rgbClr val="022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1569842" y="125059"/>
              <a:ext cx="84115" cy="39272"/>
            </a:xfrm>
            <a:custGeom>
              <a:rect b="b" l="l" r="r" t="t"/>
              <a:pathLst>
                <a:path extrusionOk="0" h="423" w="906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645409" y="744225"/>
              <a:ext cx="1677571" cy="3059625"/>
            </a:xfrm>
            <a:custGeom>
              <a:rect b="b" l="l" r="r" t="t"/>
              <a:pathLst>
                <a:path extrusionOk="0" h="32955" w="18069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488598" y="128865"/>
              <a:ext cx="1484273" cy="2027866"/>
            </a:xfrm>
            <a:custGeom>
              <a:rect b="b" l="l" r="r" t="t"/>
              <a:pathLst>
                <a:path extrusionOk="0" h="21842" w="15987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976950" y="2302958"/>
              <a:ext cx="1562168" cy="2517981"/>
            </a:xfrm>
            <a:custGeom>
              <a:rect b="b" l="l" r="r" t="t"/>
              <a:pathLst>
                <a:path extrusionOk="0" h="27121" w="16826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1506338" y="3525508"/>
              <a:ext cx="1172694" cy="1444351"/>
            </a:xfrm>
            <a:custGeom>
              <a:rect b="b" l="l" r="r" t="t"/>
              <a:pathLst>
                <a:path extrusionOk="0" h="15557" w="12631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378394" y="128865"/>
              <a:ext cx="2380667" cy="4017016"/>
            </a:xfrm>
            <a:custGeom>
              <a:rect b="b" l="l" r="r" t="t"/>
              <a:pathLst>
                <a:path extrusionOk="0" h="43267" w="25642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006A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137103" y="2629764"/>
              <a:ext cx="1027952" cy="1116710"/>
            </a:xfrm>
            <a:custGeom>
              <a:rect b="b" l="l" r="r" t="t"/>
              <a:pathLst>
                <a:path extrusionOk="0" h="12028" w="11072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100000">
                  <a:srgbClr val="0182AA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073506" y="2924074"/>
              <a:ext cx="1072238" cy="1072238"/>
            </a:xfrm>
            <a:custGeom>
              <a:rect b="b" l="l" r="r" t="t"/>
              <a:pathLst>
                <a:path extrusionOk="0" h="11549" w="11549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1516736" y="2698189"/>
              <a:ext cx="709967" cy="710152"/>
            </a:xfrm>
            <a:custGeom>
              <a:rect b="b" l="l" r="r" t="t"/>
              <a:pathLst>
                <a:path extrusionOk="0" h="7649" w="7647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9" name="Google Shape;1439;p57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440" name="Google Shape;1440;p57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rect b="b" l="l" r="r" t="t"/>
                <a:pathLst>
                  <a:path extrusionOk="0" h="4855" w="2089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7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rect b="b" l="l" r="r" t="t"/>
                <a:pathLst>
                  <a:path extrusionOk="0" h="5778" w="3374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7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rect b="b" l="l" r="r" t="t"/>
                <a:pathLst>
                  <a:path extrusionOk="0" h="2428" w="744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7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rect b="b" l="l" r="r" t="t"/>
                <a:pathLst>
                  <a:path extrusionOk="0" h="5212" w="3281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7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rect b="b" l="l" r="r" t="t"/>
                <a:pathLst>
                  <a:path extrusionOk="0" h="5860" w="3125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5" name="Google Shape;1445;p57"/>
            <p:cNvSpPr/>
            <p:nvPr/>
          </p:nvSpPr>
          <p:spPr>
            <a:xfrm>
              <a:off x="1309883" y="2090999"/>
              <a:ext cx="434874" cy="537929"/>
            </a:xfrm>
            <a:custGeom>
              <a:rect b="b" l="l" r="r" t="t"/>
              <a:pathLst>
                <a:path extrusionOk="0" h="5794" w="4684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6" name="Google Shape;1446;p57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447" name="Google Shape;1447;p57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rect b="b" l="l" r="r" t="t"/>
                <a:pathLst>
                  <a:path extrusionOk="0" h="53662" w="25895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7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rect b="b" l="l" r="r" t="t"/>
                <a:pathLst>
                  <a:path extrusionOk="0" h="53719" w="25925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7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rect b="b" l="l" r="r" t="t"/>
                <a:pathLst>
                  <a:path extrusionOk="0" h="5937" w="5938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7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rect b="b" l="l" r="r" t="t"/>
                <a:pathLst>
                  <a:path extrusionOk="0" h="17062" w="1228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1" name="Google Shape;1451;p57"/>
          <p:cNvSpPr txBox="1"/>
          <p:nvPr>
            <p:ph type="ctrTitle"/>
          </p:nvPr>
        </p:nvSpPr>
        <p:spPr>
          <a:xfrm>
            <a:off x="1344775" y="284850"/>
            <a:ext cx="7760700" cy="18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DATABASE OF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BANK</a:t>
            </a:r>
            <a:r>
              <a:rPr lang="en">
                <a:solidFill>
                  <a:schemeClr val="accent4"/>
                </a:solidFill>
              </a:rPr>
              <a:t> MANAGEMENT SYSTEM</a:t>
            </a:r>
            <a:endParaRPr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52" name="Google Shape;145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3" name="Google Shape;1453;p57"/>
          <p:cNvSpPr txBox="1"/>
          <p:nvPr/>
        </p:nvSpPr>
        <p:spPr>
          <a:xfrm>
            <a:off x="5745100" y="3351950"/>
            <a:ext cx="211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Presented by:</a:t>
            </a:r>
            <a:endParaRPr sz="16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Tanvir Ahmed</a:t>
            </a:r>
            <a:endParaRPr sz="19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221002461</a:t>
            </a:r>
            <a:endParaRPr sz="19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66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(cont.)</a:t>
            </a:r>
            <a:endParaRPr/>
          </a:p>
        </p:txBody>
      </p:sp>
      <p:sp>
        <p:nvSpPr>
          <p:cNvPr id="1521" name="Google Shape;1521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2" name="Google Shape;15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001" y="1475850"/>
            <a:ext cx="7092349" cy="247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67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OUTPUT AND DISCUSSION</a:t>
            </a:r>
            <a:endParaRPr/>
          </a:p>
        </p:txBody>
      </p:sp>
      <p:sp>
        <p:nvSpPr>
          <p:cNvPr id="1528" name="Google Shape;1528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9" name="Google Shape;152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138" y="849800"/>
            <a:ext cx="5973724" cy="40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68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OUTPUT AND DISCUSSION</a:t>
            </a:r>
            <a:endParaRPr/>
          </a:p>
        </p:txBody>
      </p:sp>
      <p:sp>
        <p:nvSpPr>
          <p:cNvPr id="1535" name="Google Shape;1535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6" name="Google Shape;15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988" y="860275"/>
            <a:ext cx="5868371" cy="40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69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OUTPUT AND DISCUSSION</a:t>
            </a:r>
            <a:endParaRPr/>
          </a:p>
        </p:txBody>
      </p:sp>
      <p:sp>
        <p:nvSpPr>
          <p:cNvPr id="1542" name="Google Shape;1542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43" name="Google Shape;154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6775" y="855625"/>
            <a:ext cx="6574805" cy="40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70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549" name="Google Shape;1549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0" name="Google Shape;1550;p70"/>
          <p:cNvSpPr txBox="1"/>
          <p:nvPr/>
        </p:nvSpPr>
        <p:spPr>
          <a:xfrm>
            <a:off x="616500" y="1371150"/>
            <a:ext cx="7911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Enhanced Security Measures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Integration of AI and Machine Learning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Making the Database Capable of More Data Insertion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Expanded Data Analytics Capabilities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Blockchain for Transactions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Design a User Interface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Customer Experience Improvement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71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56" name="Google Shape;1556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7" name="Google Shape;1557;p71"/>
          <p:cNvSpPr txBox="1"/>
          <p:nvPr/>
        </p:nvSpPr>
        <p:spPr>
          <a:xfrm>
            <a:off x="616500" y="1371150"/>
            <a:ext cx="7911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Achieved Project Goals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Enhanced Operational Efficiency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Improved Security Measures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Future Expansion Opportunities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Learning and Development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558" name="Google Shape;1558;p71"/>
          <p:cNvSpPr txBox="1"/>
          <p:nvPr/>
        </p:nvSpPr>
        <p:spPr>
          <a:xfrm>
            <a:off x="458675" y="3177300"/>
            <a:ext cx="7911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The Database of Bank Management System project lays a solid foundation for future advancements in banking technology, aiming to deliver enhanced customer service and operational excellence.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72"/>
          <p:cNvSpPr txBox="1"/>
          <p:nvPr>
            <p:ph type="title"/>
          </p:nvPr>
        </p:nvSpPr>
        <p:spPr>
          <a:xfrm>
            <a:off x="720000" y="2254500"/>
            <a:ext cx="77040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THANK </a:t>
            </a:r>
            <a:r>
              <a:rPr lang="en" sz="4000"/>
              <a:t>YOU</a:t>
            </a:r>
            <a:endParaRPr sz="4000"/>
          </a:p>
        </p:txBody>
      </p:sp>
      <p:sp>
        <p:nvSpPr>
          <p:cNvPr id="1564" name="Google Shape;1564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58"/>
          <p:cNvSpPr txBox="1"/>
          <p:nvPr>
            <p:ph type="title"/>
          </p:nvPr>
        </p:nvSpPr>
        <p:spPr>
          <a:xfrm>
            <a:off x="750400" y="175175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OUTLINES</a:t>
            </a:r>
            <a:endParaRPr sz="2400"/>
          </a:p>
        </p:txBody>
      </p:sp>
      <p:sp>
        <p:nvSpPr>
          <p:cNvPr id="1459" name="Google Shape;1459;p58"/>
          <p:cNvSpPr txBox="1"/>
          <p:nvPr/>
        </p:nvSpPr>
        <p:spPr>
          <a:xfrm>
            <a:off x="570000" y="1095450"/>
            <a:ext cx="8877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Features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System Description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Implementation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Output and Discussion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Future works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Conclusion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60" name="Google Shape;146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9"/>
          <p:cNvSpPr txBox="1"/>
          <p:nvPr>
            <p:ph type="title"/>
          </p:nvPr>
        </p:nvSpPr>
        <p:spPr>
          <a:xfrm>
            <a:off x="750400" y="175175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INTRODUCTION</a:t>
            </a:r>
            <a:endParaRPr sz="2400"/>
          </a:p>
        </p:txBody>
      </p:sp>
      <p:sp>
        <p:nvSpPr>
          <p:cNvPr id="1466" name="Google Shape;1466;p59"/>
          <p:cNvSpPr txBox="1"/>
          <p:nvPr/>
        </p:nvSpPr>
        <p:spPr>
          <a:xfrm>
            <a:off x="266100" y="1081650"/>
            <a:ext cx="88779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 Bank Management System is a transformative software solution designed to revolutionize traditional banking operations.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67" name="Google Shape;146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8" name="Google Shape;14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950" y="2176725"/>
            <a:ext cx="4588877" cy="267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0"/>
          <p:cNvSpPr txBox="1"/>
          <p:nvPr>
            <p:ph type="title"/>
          </p:nvPr>
        </p:nvSpPr>
        <p:spPr>
          <a:xfrm>
            <a:off x="750400" y="175175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</a:t>
            </a:r>
            <a:endParaRPr sz="2400"/>
          </a:p>
        </p:txBody>
      </p:sp>
      <p:sp>
        <p:nvSpPr>
          <p:cNvPr id="1474" name="Google Shape;1474;p60"/>
          <p:cNvSpPr txBox="1"/>
          <p:nvPr/>
        </p:nvSpPr>
        <p:spPr>
          <a:xfrm>
            <a:off x="266100" y="1620750"/>
            <a:ext cx="88779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Customer Management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Account Management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Transaction Processing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Security</a:t>
            </a:r>
            <a:r>
              <a:rPr lang="en" sz="1800">
                <a:solidFill>
                  <a:schemeClr val="lt1"/>
                </a:solidFill>
              </a:rPr>
              <a:t> and Compliance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Loan Management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75" name="Google Shape;147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6" name="Google Shape;14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850" y="1195675"/>
            <a:ext cx="4891094" cy="275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1"/>
          <p:cNvSpPr txBox="1"/>
          <p:nvPr>
            <p:ph type="title"/>
          </p:nvPr>
        </p:nvSpPr>
        <p:spPr>
          <a:xfrm>
            <a:off x="720000" y="494250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SYSTEM DESCRIPTION</a:t>
            </a:r>
            <a:endParaRPr sz="2400"/>
          </a:p>
        </p:txBody>
      </p:sp>
      <p:sp>
        <p:nvSpPr>
          <p:cNvPr id="1482" name="Google Shape;1482;p61"/>
          <p:cNvSpPr txBox="1"/>
          <p:nvPr/>
        </p:nvSpPr>
        <p:spPr>
          <a:xfrm>
            <a:off x="266100" y="1347575"/>
            <a:ext cx="8877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Integrated Database Management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Efficient Transaction Processing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Customer Relationship Management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Security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Scalability and Adaptability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Reporting and Analytics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83" name="Google Shape;148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62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89" name="Google Shape;148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0" name="Google Shape;1490;p62"/>
          <p:cNvSpPr txBox="1"/>
          <p:nvPr/>
        </p:nvSpPr>
        <p:spPr>
          <a:xfrm>
            <a:off x="2226075" y="1025650"/>
            <a:ext cx="437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91" name="Google Shape;1491;p62"/>
          <p:cNvSpPr txBox="1"/>
          <p:nvPr/>
        </p:nvSpPr>
        <p:spPr>
          <a:xfrm>
            <a:off x="960600" y="1425850"/>
            <a:ext cx="36114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Customer -&gt; 1000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Account -&gt; 10000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Branch -&gt; 20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Employee -&gt; 200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Transaction -&gt; 10000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Loan -&gt; 500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Loan </a:t>
            </a:r>
            <a:r>
              <a:rPr lang="en" sz="1800">
                <a:solidFill>
                  <a:schemeClr val="lt1"/>
                </a:solidFill>
              </a:rPr>
              <a:t>P</a:t>
            </a:r>
            <a:r>
              <a:rPr lang="en" sz="1800">
                <a:solidFill>
                  <a:schemeClr val="lt1"/>
                </a:solidFill>
              </a:rPr>
              <a:t>ayment -&gt; 2000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Credit Card -&gt; 1000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92" name="Google Shape;1492;p62"/>
          <p:cNvSpPr txBox="1"/>
          <p:nvPr/>
        </p:nvSpPr>
        <p:spPr>
          <a:xfrm>
            <a:off x="720000" y="802075"/>
            <a:ext cx="8002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Tables:</a:t>
            </a:r>
            <a:endParaRPr b="1" sz="26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93" name="Google Shape;1493;p62"/>
          <p:cNvSpPr txBox="1"/>
          <p:nvPr/>
        </p:nvSpPr>
        <p:spPr>
          <a:xfrm>
            <a:off x="4353775" y="1387075"/>
            <a:ext cx="4203000" cy="34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Credit Card Transaction -&gt; 2000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ATM -&gt; 100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ATM Transaction -&gt; 1000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Manager -&gt; 100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Service Request -&gt; 500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Security -&gt; 10000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Beneficiary -&gt; 10000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63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(cont.)</a:t>
            </a:r>
            <a:endParaRPr/>
          </a:p>
        </p:txBody>
      </p:sp>
      <p:sp>
        <p:nvSpPr>
          <p:cNvPr id="1499" name="Google Shape;1499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0" name="Google Shape;15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1" y="1270465"/>
            <a:ext cx="7704003" cy="3332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64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(cont.)</a:t>
            </a:r>
            <a:endParaRPr/>
          </a:p>
        </p:txBody>
      </p:sp>
      <p:sp>
        <p:nvSpPr>
          <p:cNvPr id="1506" name="Google Shape;150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7" name="Google Shape;150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3150" y="866575"/>
            <a:ext cx="3557703" cy="40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65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(cont.)</a:t>
            </a:r>
            <a:endParaRPr/>
          </a:p>
        </p:txBody>
      </p:sp>
      <p:sp>
        <p:nvSpPr>
          <p:cNvPr id="1513" name="Google Shape;1513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4" name="Google Shape;15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881225"/>
            <a:ext cx="5276850" cy="18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5" name="Google Shape;151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2438" y="2846325"/>
            <a:ext cx="6299128" cy="20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