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2" r:id="rId4"/>
    <p:sldMasterId id="214748370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Overpass"/>
      <p:regular r:id="rId21"/>
      <p:bold r:id="rId22"/>
      <p:italic r:id="rId23"/>
      <p:boldItalic r:id="rId24"/>
    </p:embeddedFont>
    <p:embeddedFont>
      <p:font typeface="Oxanium"/>
      <p:regular r:id="rId25"/>
      <p:bold r:id="rId26"/>
    </p:embeddedFont>
    <p:embeddedFont>
      <p:font typeface="Jua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Overpass-bold.fntdata"/><Relationship Id="rId21" Type="http://schemas.openxmlformats.org/officeDocument/2006/relationships/font" Target="fonts/Overpass-regular.fntdata"/><Relationship Id="rId24" Type="http://schemas.openxmlformats.org/officeDocument/2006/relationships/font" Target="fonts/Overpass-boldItalic.fntdata"/><Relationship Id="rId23" Type="http://schemas.openxmlformats.org/officeDocument/2006/relationships/font" Target="fonts/Overpass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Oxanium-bold.fntdata"/><Relationship Id="rId25" Type="http://schemas.openxmlformats.org/officeDocument/2006/relationships/font" Target="fonts/Oxanium-regular.fntdata"/><Relationship Id="rId27" Type="http://schemas.openxmlformats.org/officeDocument/2006/relationships/font" Target="fonts/Jua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2e277aabd93_0_3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2e277aabd93_0_3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2" name="Shape 1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" name="Google Shape;1513;g2e277aabd93_0_49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4" name="Google Shape;1514;g2e277aabd93_0_49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9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g2e277aabd93_0_4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1" name="Google Shape;1521;g2e277aabd93_0_4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g2e277aabd93_0_4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1" name="Google Shape;1531;g2e277aabd93_0_4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2e277aabd93_0_5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2e277aabd93_0_5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4" name="Google Shape;1544;g2e277aabd93_0_3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5" name="Google Shape;1545;g2e277aabd93_0_3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4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g2e277aabd93_0_49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6" name="Google Shape;1456;g2e277aabd93_0_49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2e277aabd93_0_3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2e277aabd93_0_3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2e277aabd93_0_4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2e277aabd93_0_4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g2e277aabd93_0_47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9" name="Google Shape;1479;g2e277aabd93_0_47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4" name="Shape 1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5" name="Google Shape;1485;g2e277aabd93_0_4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6" name="Google Shape;1486;g2e277aabd93_0_4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g2e277aabd93_0_3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3" name="Google Shape;1493;g2e277aabd93_0_3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e277aabd93_0_4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2e277aabd93_0_4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g2e277aabd93_0_49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7" name="Google Shape;1507;g2e277aabd93_0_49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 rot="-615">
            <a:off x="2979599" y="3966008"/>
            <a:ext cx="33540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2979600" y="750900"/>
            <a:ext cx="5444400" cy="3214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8" name="Google Shape;58;p14"/>
          <p:cNvGrpSpPr/>
          <p:nvPr/>
        </p:nvGrpSpPr>
        <p:grpSpPr>
          <a:xfrm>
            <a:off x="-1080375" y="-323750"/>
            <a:ext cx="11028500" cy="5869350"/>
            <a:chOff x="-1080375" y="-323750"/>
            <a:chExt cx="11028500" cy="5869350"/>
          </a:xfrm>
        </p:grpSpPr>
        <p:cxnSp>
          <p:nvCxnSpPr>
            <p:cNvPr id="59" name="Google Shape;59;p14"/>
            <p:cNvCxnSpPr/>
            <p:nvPr/>
          </p:nvCxnSpPr>
          <p:spPr>
            <a:xfrm flipH="1">
              <a:off x="173575" y="-140675"/>
              <a:ext cx="1678200" cy="532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" name="Google Shape;60;p14"/>
            <p:cNvCxnSpPr/>
            <p:nvPr/>
          </p:nvCxnSpPr>
          <p:spPr>
            <a:xfrm flipH="1" rot="10800000">
              <a:off x="4304550" y="4735975"/>
              <a:ext cx="49029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" name="Google Shape;61;p14"/>
            <p:cNvCxnSpPr/>
            <p:nvPr/>
          </p:nvCxnSpPr>
          <p:spPr>
            <a:xfrm>
              <a:off x="8020325" y="4440400"/>
              <a:ext cx="1927800" cy="110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" name="Google Shape;62;p14"/>
            <p:cNvCxnSpPr/>
            <p:nvPr/>
          </p:nvCxnSpPr>
          <p:spPr>
            <a:xfrm>
              <a:off x="7430850" y="-80100"/>
              <a:ext cx="1764900" cy="229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3" name="Google Shape;63;p14"/>
            <p:cNvCxnSpPr/>
            <p:nvPr/>
          </p:nvCxnSpPr>
          <p:spPr>
            <a:xfrm>
              <a:off x="5402400" y="-323750"/>
              <a:ext cx="3668700" cy="139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" name="Google Shape;64;p14"/>
            <p:cNvGrpSpPr/>
            <p:nvPr/>
          </p:nvGrpSpPr>
          <p:grpSpPr>
            <a:xfrm>
              <a:off x="1468925" y="-80700"/>
              <a:ext cx="539700" cy="539700"/>
              <a:chOff x="-83525" y="4333650"/>
              <a:chExt cx="539700" cy="539700"/>
            </a:xfrm>
          </p:grpSpPr>
          <p:sp>
            <p:nvSpPr>
              <p:cNvPr id="65" name="Google Shape;65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14"/>
            <p:cNvGrpSpPr/>
            <p:nvPr/>
          </p:nvGrpSpPr>
          <p:grpSpPr>
            <a:xfrm>
              <a:off x="8380050" y="4519875"/>
              <a:ext cx="539700" cy="539700"/>
              <a:chOff x="-83525" y="4333650"/>
              <a:chExt cx="539700" cy="539700"/>
            </a:xfrm>
          </p:grpSpPr>
          <p:sp>
            <p:nvSpPr>
              <p:cNvPr id="68" name="Google Shape;68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14"/>
            <p:cNvGrpSpPr/>
            <p:nvPr/>
          </p:nvGrpSpPr>
          <p:grpSpPr>
            <a:xfrm>
              <a:off x="7705651" y="316075"/>
              <a:ext cx="718341" cy="718341"/>
              <a:chOff x="-83525" y="4333650"/>
              <a:chExt cx="539700" cy="539700"/>
            </a:xfrm>
          </p:grpSpPr>
          <p:sp>
            <p:nvSpPr>
              <p:cNvPr id="71" name="Google Shape;7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" name="Google Shape;73;p14"/>
            <p:cNvGrpSpPr/>
            <p:nvPr/>
          </p:nvGrpSpPr>
          <p:grpSpPr>
            <a:xfrm>
              <a:off x="6094451" y="193347"/>
              <a:ext cx="265640" cy="265640"/>
              <a:chOff x="-83525" y="4333650"/>
              <a:chExt cx="539700" cy="5397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8517076" y="193347"/>
              <a:ext cx="265640" cy="265640"/>
              <a:chOff x="-83525" y="4333650"/>
              <a:chExt cx="539700" cy="539700"/>
            </a:xfrm>
          </p:grpSpPr>
          <p:sp>
            <p:nvSpPr>
              <p:cNvPr id="77" name="Google Shape;77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" name="Google Shape;79;p14"/>
            <p:cNvGrpSpPr/>
            <p:nvPr/>
          </p:nvGrpSpPr>
          <p:grpSpPr>
            <a:xfrm>
              <a:off x="3060526" y="4688897"/>
              <a:ext cx="265640" cy="265640"/>
              <a:chOff x="-83525" y="4333650"/>
              <a:chExt cx="539700" cy="539700"/>
            </a:xfrm>
          </p:grpSpPr>
          <p:sp>
            <p:nvSpPr>
              <p:cNvPr id="80" name="Google Shape;80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14"/>
            <p:cNvGrpSpPr/>
            <p:nvPr/>
          </p:nvGrpSpPr>
          <p:grpSpPr>
            <a:xfrm>
              <a:off x="173576" y="1393347"/>
              <a:ext cx="265640" cy="265640"/>
              <a:chOff x="-83525" y="4333650"/>
              <a:chExt cx="539700" cy="539700"/>
            </a:xfrm>
          </p:grpSpPr>
          <p:sp>
            <p:nvSpPr>
              <p:cNvPr id="83" name="Google Shape;83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14"/>
            <p:cNvGrpSpPr/>
            <p:nvPr/>
          </p:nvGrpSpPr>
          <p:grpSpPr>
            <a:xfrm>
              <a:off x="243076" y="3060422"/>
              <a:ext cx="265640" cy="265640"/>
              <a:chOff x="-83525" y="4333650"/>
              <a:chExt cx="539700" cy="539700"/>
            </a:xfrm>
          </p:grpSpPr>
          <p:sp>
            <p:nvSpPr>
              <p:cNvPr id="86" name="Google Shape;86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8" name="Google Shape;88;p14"/>
            <p:cNvCxnSpPr/>
            <p:nvPr/>
          </p:nvCxnSpPr>
          <p:spPr>
            <a:xfrm>
              <a:off x="-453950" y="3879600"/>
              <a:ext cx="4026900" cy="1504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" name="Google Shape;89;p14"/>
            <p:cNvCxnSpPr/>
            <p:nvPr/>
          </p:nvCxnSpPr>
          <p:spPr>
            <a:xfrm>
              <a:off x="-1080375" y="-323750"/>
              <a:ext cx="4140900" cy="71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0" name="Google Shape;90;p14"/>
            <p:cNvGrpSpPr/>
            <p:nvPr/>
          </p:nvGrpSpPr>
          <p:grpSpPr>
            <a:xfrm>
              <a:off x="95551" y="3915875"/>
              <a:ext cx="718341" cy="718341"/>
              <a:chOff x="-83525" y="4333650"/>
              <a:chExt cx="539700" cy="539700"/>
            </a:xfrm>
          </p:grpSpPr>
          <p:sp>
            <p:nvSpPr>
              <p:cNvPr id="91" name="Google Shape;91;p1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6" name="Google Shape;96;p1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" name="Google Shape;98;p15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99" name="Google Shape;99;p15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" name="Google Shape;100;p15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" name="Google Shape;101;p15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2" name="Google Shape;102;p15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5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4" name="Google Shape;104;p15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05" name="Google Shape;105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" name="Google Shape;107;p15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08" name="Google Shape;108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" name="Google Shape;110;p15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" name="Google Shape;113;p15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14" name="Google Shape;114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15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17" name="Google Shape;117;p1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9" name="Google Shape;119;p15"/>
          <p:cNvSpPr txBox="1"/>
          <p:nvPr>
            <p:ph type="title"/>
          </p:nvPr>
        </p:nvSpPr>
        <p:spPr>
          <a:xfrm>
            <a:off x="40638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0" name="Google Shape;120;p15"/>
          <p:cNvSpPr txBox="1"/>
          <p:nvPr>
            <p:ph hasCustomPrompt="1" idx="2" type="title"/>
          </p:nvPr>
        </p:nvSpPr>
        <p:spPr>
          <a:xfrm>
            <a:off x="54687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 rot="462">
            <a:off x="51273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1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5" name="Google Shape;125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16"/>
          <p:cNvGrpSpPr/>
          <p:nvPr/>
        </p:nvGrpSpPr>
        <p:grpSpPr>
          <a:xfrm>
            <a:off x="-38625" y="-124550"/>
            <a:ext cx="9277700" cy="5339850"/>
            <a:chOff x="-38625" y="-124550"/>
            <a:chExt cx="9277700" cy="5339850"/>
          </a:xfrm>
        </p:grpSpPr>
        <p:cxnSp>
          <p:nvCxnSpPr>
            <p:cNvPr id="128" name="Google Shape;128;p16"/>
            <p:cNvCxnSpPr/>
            <p:nvPr/>
          </p:nvCxnSpPr>
          <p:spPr>
            <a:xfrm>
              <a:off x="7441175" y="-66725"/>
              <a:ext cx="1733700" cy="259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6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6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6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6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6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6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16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" name="Google Shape;139;p16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" name="Google Shape;142;p16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143" name="Google Shape;143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16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146" name="Google Shape;146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6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149" name="Google Shape;149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" name="Google Shape;151;p16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152" name="Google Shape;152;p1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" name="Google Shape;154;p1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 sz="105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-12825" y="-92425"/>
            <a:ext cx="9277475" cy="5339875"/>
            <a:chOff x="-12825" y="-92425"/>
            <a:chExt cx="9277475" cy="5339875"/>
          </a:xfrm>
        </p:grpSpPr>
        <p:cxnSp>
          <p:nvCxnSpPr>
            <p:cNvPr id="160" name="Google Shape;160;p17"/>
            <p:cNvCxnSpPr/>
            <p:nvPr/>
          </p:nvCxnSpPr>
          <p:spPr>
            <a:xfrm>
              <a:off x="7595400" y="-15300"/>
              <a:ext cx="1566600" cy="36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1" name="Google Shape;161;p17"/>
            <p:cNvCxnSpPr/>
            <p:nvPr/>
          </p:nvCxnSpPr>
          <p:spPr>
            <a:xfrm flipH="1">
              <a:off x="8397150" y="-53850"/>
              <a:ext cx="334200" cy="5301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2" name="Google Shape;162;p17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3" name="Google Shape;163;p17"/>
            <p:cNvCxnSpPr/>
            <p:nvPr/>
          </p:nvCxnSpPr>
          <p:spPr>
            <a:xfrm>
              <a:off x="-12825" y="3075525"/>
              <a:ext cx="2949600" cy="2127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4" name="Google Shape;164;p17"/>
            <p:cNvCxnSpPr/>
            <p:nvPr/>
          </p:nvCxnSpPr>
          <p:spPr>
            <a:xfrm flipH="1" rot="10800000">
              <a:off x="147875" y="3962200"/>
              <a:ext cx="2750400" cy="1266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5" name="Google Shape;165;p17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6" name="Google Shape;166;p17"/>
            <p:cNvGrpSpPr/>
            <p:nvPr/>
          </p:nvGrpSpPr>
          <p:grpSpPr>
            <a:xfrm>
              <a:off x="8224354" y="1932425"/>
              <a:ext cx="718341" cy="718341"/>
              <a:chOff x="-83525" y="4333650"/>
              <a:chExt cx="539700" cy="539700"/>
            </a:xfrm>
          </p:grpSpPr>
          <p:sp>
            <p:nvSpPr>
              <p:cNvPr id="167" name="Google Shape;167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7"/>
            <p:cNvGrpSpPr/>
            <p:nvPr/>
          </p:nvGrpSpPr>
          <p:grpSpPr>
            <a:xfrm>
              <a:off x="8197378" y="4416357"/>
              <a:ext cx="533979" cy="533979"/>
              <a:chOff x="-83525" y="4333650"/>
              <a:chExt cx="539700" cy="539700"/>
            </a:xfrm>
          </p:grpSpPr>
          <p:sp>
            <p:nvSpPr>
              <p:cNvPr id="170" name="Google Shape;170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" name="Google Shape;172;p17"/>
            <p:cNvGrpSpPr/>
            <p:nvPr/>
          </p:nvGrpSpPr>
          <p:grpSpPr>
            <a:xfrm>
              <a:off x="1483629" y="4040125"/>
              <a:ext cx="718341" cy="718341"/>
              <a:chOff x="-83525" y="4333650"/>
              <a:chExt cx="539700" cy="539700"/>
            </a:xfrm>
          </p:grpSpPr>
          <p:sp>
            <p:nvSpPr>
              <p:cNvPr id="173" name="Google Shape;173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" name="Google Shape;174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" name="Google Shape;175;p17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176" name="Google Shape;176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7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179" name="Google Shape;179;p1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81" name="Google Shape;181;p17"/>
          <p:cNvSpPr txBox="1"/>
          <p:nvPr>
            <p:ph idx="1" type="subTitle"/>
          </p:nvPr>
        </p:nvSpPr>
        <p:spPr>
          <a:xfrm>
            <a:off x="720000" y="1692750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2" type="subTitle"/>
          </p:nvPr>
        </p:nvSpPr>
        <p:spPr>
          <a:xfrm>
            <a:off x="5516400" y="3158775"/>
            <a:ext cx="2907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000"/>
              <a:buFont typeface="Jua"/>
              <a:buNone/>
              <a:defRPr b="1" sz="2000">
                <a:latin typeface="Jua"/>
                <a:ea typeface="Jua"/>
                <a:cs typeface="Jua"/>
                <a:sym typeface="Jua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3" type="subTitle"/>
          </p:nvPr>
        </p:nvSpPr>
        <p:spPr>
          <a:xfrm>
            <a:off x="720000" y="2073850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7"/>
          <p:cNvSpPr txBox="1"/>
          <p:nvPr>
            <p:ph idx="4" type="subTitle"/>
          </p:nvPr>
        </p:nvSpPr>
        <p:spPr>
          <a:xfrm>
            <a:off x="5516400" y="3539875"/>
            <a:ext cx="2907600" cy="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6" name="Google Shape;186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89" name="Google Shape;189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18"/>
          <p:cNvGrpSpPr/>
          <p:nvPr/>
        </p:nvGrpSpPr>
        <p:grpSpPr>
          <a:xfrm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192" name="Google Shape;192;p18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3" name="Google Shape;193;p18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18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5" name="Google Shape;195;p18"/>
            <p:cNvCxnSpPr/>
            <p:nvPr/>
          </p:nvCxnSpPr>
          <p:spPr>
            <a:xfrm flipH="1" rot="10800000">
              <a:off x="8604325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96" name="Google Shape;196;p18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197" name="Google Shape;197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" name="Google Shape;199;p18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00" name="Google Shape;200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2" name="Google Shape;202;p18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203" name="Google Shape;203;p1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1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05" name="Google Shape;205;p18"/>
          <p:cNvSpPr txBox="1"/>
          <p:nvPr>
            <p:ph type="title"/>
          </p:nvPr>
        </p:nvSpPr>
        <p:spPr>
          <a:xfrm>
            <a:off x="720000" y="540000"/>
            <a:ext cx="7704000" cy="12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6" name="Google Shape;206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9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209" name="Google Shape;209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1" name="Google Shape;211;p19"/>
          <p:cNvGrpSpPr/>
          <p:nvPr/>
        </p:nvGrpSpPr>
        <p:grpSpPr>
          <a:xfrm>
            <a:off x="-24925" y="-58550"/>
            <a:ext cx="9280375" cy="5214400"/>
            <a:chOff x="-24925" y="-58550"/>
            <a:chExt cx="9280375" cy="5214400"/>
          </a:xfrm>
        </p:grpSpPr>
        <p:cxnSp>
          <p:nvCxnSpPr>
            <p:cNvPr id="212" name="Google Shape;212;p19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13" name="Google Shape;213;p19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214" name="Google Shape;214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19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17" name="Google Shape;217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19" name="Google Shape;219;p19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19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1" name="Google Shape;221;p19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22" name="Google Shape;222;p19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23" name="Google Shape;223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" name="Google Shape;225;p19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26" name="Google Shape;226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9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29" name="Google Shape;229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1" name="Google Shape;231;p19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32" name="Google Shape;232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9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35" name="Google Shape;235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" name="Google Shape;237;p19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38" name="Google Shape;238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0" name="Google Shape;240;p19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41" name="Google Shape;241;p1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3" name="Google Shape;243;p19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44" name="Google Shape;244;p19"/>
          <p:cNvSpPr txBox="1"/>
          <p:nvPr>
            <p:ph idx="1" type="subTitle"/>
          </p:nvPr>
        </p:nvSpPr>
        <p:spPr>
          <a:xfrm rot="-232">
            <a:off x="720000" y="1994206"/>
            <a:ext cx="4451700" cy="21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0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248" name="Google Shape;248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20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251" name="Google Shape;251;p20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52" name="Google Shape;252;p20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253" name="Google Shape;253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5" name="Google Shape;255;p20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256" name="Google Shape;256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58" name="Google Shape;258;p20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9" name="Google Shape;259;p20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1" name="Google Shape;261;p20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262" name="Google Shape;262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" name="Google Shape;263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4" name="Google Shape;264;p20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7" name="Google Shape;267;p20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268" name="Google Shape;268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20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271" name="Google Shape;271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" name="Google Shape;273;p20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274" name="Google Shape;274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20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277" name="Google Shape;277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" name="Google Shape;279;p20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280" name="Google Shape;280;p2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" name="Google Shape;281;p2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2" name="Google Shape;282;p20"/>
          <p:cNvSpPr txBox="1"/>
          <p:nvPr>
            <p:ph type="title"/>
          </p:nvPr>
        </p:nvSpPr>
        <p:spPr>
          <a:xfrm>
            <a:off x="1178850" y="970500"/>
            <a:ext cx="6786300" cy="32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3" name="Google Shape;283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" name="Google Shape;285;p21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286" name="Google Shape;286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21"/>
          <p:cNvGrpSpPr/>
          <p:nvPr/>
        </p:nvGrpSpPr>
        <p:grpSpPr>
          <a:xfrm rot="10800000">
            <a:off x="-12750" y="-92425"/>
            <a:ext cx="9188775" cy="5282075"/>
            <a:chOff x="-12750" y="-92425"/>
            <a:chExt cx="9188775" cy="5282075"/>
          </a:xfrm>
        </p:grpSpPr>
        <p:cxnSp>
          <p:nvCxnSpPr>
            <p:cNvPr id="289" name="Google Shape;289;p21"/>
            <p:cNvCxnSpPr/>
            <p:nvPr/>
          </p:nvCxnSpPr>
          <p:spPr>
            <a:xfrm>
              <a:off x="7254825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0" name="Google Shape;290;p21"/>
            <p:cNvCxnSpPr/>
            <p:nvPr/>
          </p:nvCxnSpPr>
          <p:spPr>
            <a:xfrm flipH="1">
              <a:off x="-6475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1" name="Google Shape;291;p21"/>
            <p:cNvCxnSpPr/>
            <p:nvPr/>
          </p:nvCxnSpPr>
          <p:spPr>
            <a:xfrm flipH="1">
              <a:off x="-12750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2" name="Google Shape;292;p21"/>
            <p:cNvCxnSpPr/>
            <p:nvPr/>
          </p:nvCxnSpPr>
          <p:spPr>
            <a:xfrm flipH="1" rot="10800000">
              <a:off x="8604325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93" name="Google Shape;293;p21"/>
            <p:cNvGrpSpPr/>
            <p:nvPr/>
          </p:nvGrpSpPr>
          <p:grpSpPr>
            <a:xfrm>
              <a:off x="120119" y="996242"/>
              <a:ext cx="419725" cy="419725"/>
              <a:chOff x="-83525" y="4333650"/>
              <a:chExt cx="539700" cy="539700"/>
            </a:xfrm>
          </p:grpSpPr>
          <p:sp>
            <p:nvSpPr>
              <p:cNvPr id="294" name="Google Shape;294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6" name="Google Shape;296;p21"/>
            <p:cNvGrpSpPr/>
            <p:nvPr/>
          </p:nvGrpSpPr>
          <p:grpSpPr>
            <a:xfrm>
              <a:off x="8126742" y="240026"/>
              <a:ext cx="599661" cy="599607"/>
              <a:chOff x="-83525" y="4333650"/>
              <a:chExt cx="539700" cy="539700"/>
            </a:xfrm>
          </p:grpSpPr>
          <p:sp>
            <p:nvSpPr>
              <p:cNvPr id="297" name="Google Shape;297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21"/>
            <p:cNvGrpSpPr/>
            <p:nvPr/>
          </p:nvGrpSpPr>
          <p:grpSpPr>
            <a:xfrm>
              <a:off x="8756294" y="3264592"/>
              <a:ext cx="419725" cy="419725"/>
              <a:chOff x="-83525" y="4333650"/>
              <a:chExt cx="539700" cy="539700"/>
            </a:xfrm>
          </p:grpSpPr>
          <p:sp>
            <p:nvSpPr>
              <p:cNvPr id="300" name="Google Shape;300;p2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2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2" name="Google Shape;302;p21"/>
          <p:cNvSpPr txBox="1"/>
          <p:nvPr>
            <p:ph type="title"/>
          </p:nvPr>
        </p:nvSpPr>
        <p:spPr>
          <a:xfrm>
            <a:off x="2251675" y="951375"/>
            <a:ext cx="46407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3" name="Google Shape;303;p21"/>
          <p:cNvSpPr txBox="1"/>
          <p:nvPr>
            <p:ph idx="1" type="subTitle"/>
          </p:nvPr>
        </p:nvSpPr>
        <p:spPr>
          <a:xfrm>
            <a:off x="2070600" y="2988825"/>
            <a:ext cx="50028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2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07" name="Google Shape;307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75000">
                  <a:srgbClr val="F3F3F3">
                    <a:alpha val="0"/>
                  </a:srgbClr>
                </a:gs>
                <a:gs pos="88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22"/>
          <p:cNvGrpSpPr/>
          <p:nvPr/>
        </p:nvGrpSpPr>
        <p:grpSpPr>
          <a:xfrm>
            <a:off x="-38475" y="-73150"/>
            <a:ext cx="9236700" cy="5340125"/>
            <a:chOff x="-38475" y="-73150"/>
            <a:chExt cx="9236700" cy="5340125"/>
          </a:xfrm>
        </p:grpSpPr>
        <p:cxnSp>
          <p:nvCxnSpPr>
            <p:cNvPr id="310" name="Google Shape;310;p22"/>
            <p:cNvCxnSpPr/>
            <p:nvPr/>
          </p:nvCxnSpPr>
          <p:spPr>
            <a:xfrm flipH="1" rot="10800000">
              <a:off x="8103025" y="935750"/>
              <a:ext cx="1073100" cy="42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1" name="Google Shape;311;p22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2" name="Google Shape;312;p22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3" name="Google Shape;313;p22"/>
            <p:cNvCxnSpPr/>
            <p:nvPr/>
          </p:nvCxnSpPr>
          <p:spPr>
            <a:xfrm flipH="1" rot="10800000">
              <a:off x="-12825" y="-47525"/>
              <a:ext cx="3470100" cy="142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4" name="Google Shape;314;p22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5" name="Google Shape;315;p22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16" name="Google Shape;316;p22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317" name="Google Shape;317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9" name="Google Shape;319;p22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320" name="Google Shape;320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2" name="Google Shape;322;p22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323" name="Google Shape;323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22"/>
            <p:cNvGrpSpPr/>
            <p:nvPr/>
          </p:nvGrpSpPr>
          <p:grpSpPr>
            <a:xfrm>
              <a:off x="270654" y="580730"/>
              <a:ext cx="1002385" cy="1002385"/>
              <a:chOff x="-83525" y="4333650"/>
              <a:chExt cx="539700" cy="539700"/>
            </a:xfrm>
          </p:grpSpPr>
          <p:sp>
            <p:nvSpPr>
              <p:cNvPr id="326" name="Google Shape;326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8" name="Google Shape;328;p22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329" name="Google Shape;329;p2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2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31" name="Google Shape;331;p22"/>
          <p:cNvSpPr txBox="1"/>
          <p:nvPr>
            <p:ph type="title"/>
          </p:nvPr>
        </p:nvSpPr>
        <p:spPr>
          <a:xfrm>
            <a:off x="690075" y="2240175"/>
            <a:ext cx="2946900" cy="24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 sz="3700"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32" name="Google Shape;332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335" name="Google Shape;335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3"/>
          <p:cNvGrpSpPr/>
          <p:nvPr/>
        </p:nvGrpSpPr>
        <p:grpSpPr>
          <a:xfrm>
            <a:off x="-34650" y="-92425"/>
            <a:ext cx="9236500" cy="5321150"/>
            <a:chOff x="-34650" y="-92425"/>
            <a:chExt cx="9236500" cy="5321150"/>
          </a:xfrm>
        </p:grpSpPr>
        <p:cxnSp>
          <p:nvCxnSpPr>
            <p:cNvPr id="338" name="Google Shape;338;p23"/>
            <p:cNvCxnSpPr/>
            <p:nvPr/>
          </p:nvCxnSpPr>
          <p:spPr>
            <a:xfrm flipH="1">
              <a:off x="-12750" y="-73150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9" name="Google Shape;339;p23"/>
            <p:cNvCxnSpPr/>
            <p:nvPr/>
          </p:nvCxnSpPr>
          <p:spPr>
            <a:xfrm>
              <a:off x="8070850" y="-53850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0" name="Google Shape;340;p23"/>
            <p:cNvCxnSpPr/>
            <p:nvPr/>
          </p:nvCxnSpPr>
          <p:spPr>
            <a:xfrm>
              <a:off x="8623425" y="-92425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1" name="Google Shape;341;p23"/>
            <p:cNvCxnSpPr/>
            <p:nvPr/>
          </p:nvCxnSpPr>
          <p:spPr>
            <a:xfrm rot="10800000">
              <a:off x="6350" y="2561350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42" name="Google Shape;342;p23"/>
            <p:cNvGrpSpPr/>
            <p:nvPr/>
          </p:nvGrpSpPr>
          <p:grpSpPr>
            <a:xfrm flipH="1">
              <a:off x="8623432" y="996242"/>
              <a:ext cx="419725" cy="419725"/>
              <a:chOff x="-83525" y="4333650"/>
              <a:chExt cx="539700" cy="539700"/>
            </a:xfrm>
          </p:grpSpPr>
          <p:sp>
            <p:nvSpPr>
              <p:cNvPr id="343" name="Google Shape;343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5" name="Google Shape;345;p23"/>
            <p:cNvGrpSpPr/>
            <p:nvPr/>
          </p:nvGrpSpPr>
          <p:grpSpPr>
            <a:xfrm flipH="1">
              <a:off x="436872" y="240026"/>
              <a:ext cx="599661" cy="599607"/>
              <a:chOff x="-83525" y="4333650"/>
              <a:chExt cx="539700" cy="539700"/>
            </a:xfrm>
          </p:grpSpPr>
          <p:sp>
            <p:nvSpPr>
              <p:cNvPr id="346" name="Google Shape;346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8" name="Google Shape;348;p23"/>
            <p:cNvGrpSpPr/>
            <p:nvPr/>
          </p:nvGrpSpPr>
          <p:grpSpPr>
            <a:xfrm flipH="1">
              <a:off x="-12743" y="3264592"/>
              <a:ext cx="419725" cy="419725"/>
              <a:chOff x="-83525" y="4333650"/>
              <a:chExt cx="539700" cy="539700"/>
            </a:xfrm>
          </p:grpSpPr>
          <p:sp>
            <p:nvSpPr>
              <p:cNvPr id="349" name="Google Shape;349;p2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2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351" name="Google Shape;351;p23"/>
            <p:cNvCxnSpPr/>
            <p:nvPr/>
          </p:nvCxnSpPr>
          <p:spPr>
            <a:xfrm>
              <a:off x="-34650" y="4123825"/>
              <a:ext cx="6746700" cy="1104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23"/>
            <p:cNvCxnSpPr/>
            <p:nvPr/>
          </p:nvCxnSpPr>
          <p:spPr>
            <a:xfrm>
              <a:off x="1030750" y="-52125"/>
              <a:ext cx="8171100" cy="130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3" name="Google Shape;353;p23"/>
          <p:cNvSpPr txBox="1"/>
          <p:nvPr>
            <p:ph hasCustomPrompt="1" type="title"/>
          </p:nvPr>
        </p:nvSpPr>
        <p:spPr>
          <a:xfrm rot="181">
            <a:off x="1727700" y="1402388"/>
            <a:ext cx="5688600" cy="20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54" name="Google Shape;354;p23"/>
          <p:cNvSpPr txBox="1"/>
          <p:nvPr>
            <p:ph idx="1" type="subTitle"/>
          </p:nvPr>
        </p:nvSpPr>
        <p:spPr>
          <a:xfrm>
            <a:off x="2458200" y="3300850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0" name="Google Shape;360;p25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361" name="Google Shape;361;p25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2" name="Google Shape;362;p25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3" name="Google Shape;363;p25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4" name="Google Shape;364;p25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" name="Google Shape;365;p25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6" name="Google Shape;366;p25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67" name="Google Shape;367;p25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368" name="Google Shape;368;p2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2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0" name="Google Shape;370;p25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371" name="Google Shape;371;p25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25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" name="Google Shape;373;p2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374" name="Google Shape;374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" name="Google Shape;376;p25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377" name="Google Shape;377;p2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9" name="Google Shape;379;p25">
            <a:hlinkClick/>
          </p:cNvPr>
          <p:cNvSpPr txBox="1"/>
          <p:nvPr>
            <p:ph hasCustomPrompt="1" type="title"/>
          </p:nvPr>
        </p:nvSpPr>
        <p:spPr>
          <a:xfrm rot="1973">
            <a:off x="4049400" y="752338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0" name="Google Shape;380;p25">
            <a:hlinkClick/>
          </p:cNvPr>
          <p:cNvSpPr txBox="1"/>
          <p:nvPr>
            <p:ph idx="2" type="title"/>
          </p:nvPr>
        </p:nvSpPr>
        <p:spPr>
          <a:xfrm>
            <a:off x="720000" y="54142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1" name="Google Shape;381;p25">
            <a:hlinkClick/>
          </p:cNvPr>
          <p:cNvSpPr txBox="1"/>
          <p:nvPr>
            <p:ph idx="1" type="subTitle"/>
          </p:nvPr>
        </p:nvSpPr>
        <p:spPr>
          <a:xfrm>
            <a:off x="720000" y="91674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5">
            <a:hlinkClick/>
          </p:cNvPr>
          <p:cNvSpPr txBox="1"/>
          <p:nvPr>
            <p:ph hasCustomPrompt="1" idx="3" type="title"/>
          </p:nvPr>
        </p:nvSpPr>
        <p:spPr>
          <a:xfrm rot="1973">
            <a:off x="4049400" y="383757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3" name="Google Shape;383;p25">
            <a:hlinkClick/>
          </p:cNvPr>
          <p:cNvSpPr txBox="1"/>
          <p:nvPr>
            <p:ph idx="4" type="title"/>
          </p:nvPr>
        </p:nvSpPr>
        <p:spPr>
          <a:xfrm>
            <a:off x="720000" y="36266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4" name="Google Shape;384;p25">
            <a:hlinkClick/>
          </p:cNvPr>
          <p:cNvSpPr txBox="1"/>
          <p:nvPr>
            <p:ph idx="5" type="subTitle"/>
          </p:nvPr>
        </p:nvSpPr>
        <p:spPr>
          <a:xfrm>
            <a:off x="720000" y="40019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25">
            <a:hlinkClick/>
          </p:cNvPr>
          <p:cNvSpPr txBox="1"/>
          <p:nvPr>
            <p:ph hasCustomPrompt="1" idx="6" type="title"/>
          </p:nvPr>
        </p:nvSpPr>
        <p:spPr>
          <a:xfrm rot="1973">
            <a:off x="4049400" y="229495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6" name="Google Shape;386;p25">
            <a:hlinkClick/>
          </p:cNvPr>
          <p:cNvSpPr txBox="1"/>
          <p:nvPr>
            <p:ph idx="7" type="title"/>
          </p:nvPr>
        </p:nvSpPr>
        <p:spPr>
          <a:xfrm>
            <a:off x="720000" y="20646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7" name="Google Shape;387;p25">
            <a:hlinkClick/>
          </p:cNvPr>
          <p:cNvSpPr txBox="1"/>
          <p:nvPr>
            <p:ph idx="8" type="subTitle"/>
          </p:nvPr>
        </p:nvSpPr>
        <p:spPr>
          <a:xfrm>
            <a:off x="720000" y="2439966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25">
            <a:hlinkClick/>
          </p:cNvPr>
          <p:cNvSpPr txBox="1"/>
          <p:nvPr>
            <p:ph hasCustomPrompt="1" idx="9" type="title"/>
          </p:nvPr>
        </p:nvSpPr>
        <p:spPr>
          <a:xfrm flipH="1" rot="-1973">
            <a:off x="4049400" y="1523647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89" name="Google Shape;389;p25">
            <a:hlinkClick/>
          </p:cNvPr>
          <p:cNvSpPr txBox="1"/>
          <p:nvPr>
            <p:ph idx="13" type="title"/>
          </p:nvPr>
        </p:nvSpPr>
        <p:spPr>
          <a:xfrm flipH="1">
            <a:off x="6087600" y="13495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0" name="Google Shape;390;p25">
            <a:hlinkClick/>
          </p:cNvPr>
          <p:cNvSpPr txBox="1"/>
          <p:nvPr>
            <p:ph idx="14" type="subTitle"/>
          </p:nvPr>
        </p:nvSpPr>
        <p:spPr>
          <a:xfrm flipH="1">
            <a:off x="6087600" y="172482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25">
            <a:hlinkClick/>
          </p:cNvPr>
          <p:cNvSpPr txBox="1"/>
          <p:nvPr>
            <p:ph hasCustomPrompt="1" idx="15" type="title"/>
          </p:nvPr>
        </p:nvSpPr>
        <p:spPr>
          <a:xfrm flipH="1" rot="-1973">
            <a:off x="4049400" y="3066266"/>
            <a:ext cx="10452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92" name="Google Shape;392;p25">
            <a:hlinkClick/>
          </p:cNvPr>
          <p:cNvSpPr txBox="1"/>
          <p:nvPr>
            <p:ph idx="16" type="title"/>
          </p:nvPr>
        </p:nvSpPr>
        <p:spPr>
          <a:xfrm flipH="1">
            <a:off x="6087600" y="2836161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3" name="Google Shape;393;p25">
            <a:hlinkClick/>
          </p:cNvPr>
          <p:cNvSpPr txBox="1"/>
          <p:nvPr>
            <p:ph idx="17" type="subTitle"/>
          </p:nvPr>
        </p:nvSpPr>
        <p:spPr>
          <a:xfrm flipH="1">
            <a:off x="6087600" y="3211476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4" name="Google Shape;394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6"/>
          <p:cNvSpPr txBox="1"/>
          <p:nvPr>
            <p:ph idx="1" type="subTitle"/>
          </p:nvPr>
        </p:nvSpPr>
        <p:spPr>
          <a:xfrm>
            <a:off x="720125" y="1409013"/>
            <a:ext cx="45639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98" name="Google Shape;398;p26"/>
          <p:cNvGrpSpPr/>
          <p:nvPr/>
        </p:nvGrpSpPr>
        <p:grpSpPr>
          <a:xfrm>
            <a:off x="-38475" y="-149400"/>
            <a:ext cx="9236700" cy="5454600"/>
            <a:chOff x="-38475" y="-149400"/>
            <a:chExt cx="9236700" cy="5454600"/>
          </a:xfrm>
        </p:grpSpPr>
        <p:cxnSp>
          <p:nvCxnSpPr>
            <p:cNvPr id="399" name="Google Shape;399;p26"/>
            <p:cNvCxnSpPr/>
            <p:nvPr/>
          </p:nvCxnSpPr>
          <p:spPr>
            <a:xfrm flipH="1" rot="10800000">
              <a:off x="8103025" y="935750"/>
              <a:ext cx="1073100" cy="42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p26"/>
            <p:cNvCxnSpPr/>
            <p:nvPr/>
          </p:nvCxnSpPr>
          <p:spPr>
            <a:xfrm flipH="1">
              <a:off x="4433800" y="3088375"/>
              <a:ext cx="4750200" cy="217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1" name="Google Shape;401;p26"/>
            <p:cNvCxnSpPr/>
            <p:nvPr/>
          </p:nvCxnSpPr>
          <p:spPr>
            <a:xfrm>
              <a:off x="5898975" y="4174350"/>
              <a:ext cx="2917200" cy="616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2" name="Google Shape;402;p26"/>
            <p:cNvCxnSpPr/>
            <p:nvPr/>
          </p:nvCxnSpPr>
          <p:spPr>
            <a:xfrm flipH="1" rot="10800000">
              <a:off x="-27775" y="-47550"/>
              <a:ext cx="3485100" cy="95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3" name="Google Shape;403;p26"/>
            <p:cNvCxnSpPr/>
            <p:nvPr/>
          </p:nvCxnSpPr>
          <p:spPr>
            <a:xfrm>
              <a:off x="-38475" y="158200"/>
              <a:ext cx="9236700" cy="30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4" name="Google Shape;404;p26"/>
            <p:cNvCxnSpPr/>
            <p:nvPr/>
          </p:nvCxnSpPr>
          <p:spPr>
            <a:xfrm>
              <a:off x="8015225" y="-73150"/>
              <a:ext cx="1176000" cy="354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5" name="Google Shape;405;p26"/>
            <p:cNvGrpSpPr/>
            <p:nvPr/>
          </p:nvGrpSpPr>
          <p:grpSpPr>
            <a:xfrm>
              <a:off x="7828101" y="93150"/>
              <a:ext cx="718341" cy="718341"/>
              <a:chOff x="-83525" y="4333650"/>
              <a:chExt cx="539700" cy="539700"/>
            </a:xfrm>
          </p:grpSpPr>
          <p:sp>
            <p:nvSpPr>
              <p:cNvPr id="406" name="Google Shape;406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8" name="Google Shape;408;p26"/>
            <p:cNvGrpSpPr/>
            <p:nvPr/>
          </p:nvGrpSpPr>
          <p:grpSpPr>
            <a:xfrm>
              <a:off x="8105174" y="2908534"/>
              <a:ext cx="909610" cy="909610"/>
              <a:chOff x="-83525" y="4333650"/>
              <a:chExt cx="539700" cy="539700"/>
            </a:xfrm>
          </p:grpSpPr>
          <p:sp>
            <p:nvSpPr>
              <p:cNvPr id="409" name="Google Shape;409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1" name="Google Shape;411;p26"/>
            <p:cNvGrpSpPr/>
            <p:nvPr/>
          </p:nvGrpSpPr>
          <p:grpSpPr>
            <a:xfrm>
              <a:off x="2518898" y="28099"/>
              <a:ext cx="438506" cy="438506"/>
              <a:chOff x="-83525" y="4333650"/>
              <a:chExt cx="539700" cy="539700"/>
            </a:xfrm>
          </p:grpSpPr>
          <p:sp>
            <p:nvSpPr>
              <p:cNvPr id="412" name="Google Shape;412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14" name="Google Shape;414;p26"/>
            <p:cNvCxnSpPr/>
            <p:nvPr/>
          </p:nvCxnSpPr>
          <p:spPr>
            <a:xfrm>
              <a:off x="5311625" y="-72950"/>
              <a:ext cx="3863400" cy="276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5" name="Google Shape;415;p26"/>
            <p:cNvCxnSpPr/>
            <p:nvPr/>
          </p:nvCxnSpPr>
          <p:spPr>
            <a:xfrm flipH="1">
              <a:off x="6374775" y="-149400"/>
              <a:ext cx="826800" cy="545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16" name="Google Shape;416;p26"/>
            <p:cNvGrpSpPr/>
            <p:nvPr/>
          </p:nvGrpSpPr>
          <p:grpSpPr>
            <a:xfrm>
              <a:off x="6278820" y="4063829"/>
              <a:ext cx="501219" cy="501219"/>
              <a:chOff x="-83525" y="4333650"/>
              <a:chExt cx="539700" cy="539700"/>
            </a:xfrm>
          </p:grpSpPr>
          <p:sp>
            <p:nvSpPr>
              <p:cNvPr id="417" name="Google Shape;417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26"/>
            <p:cNvGrpSpPr/>
            <p:nvPr/>
          </p:nvGrpSpPr>
          <p:grpSpPr>
            <a:xfrm>
              <a:off x="6759200" y="899805"/>
              <a:ext cx="501219" cy="501219"/>
              <a:chOff x="-83525" y="4333650"/>
              <a:chExt cx="539700" cy="539700"/>
            </a:xfrm>
          </p:grpSpPr>
          <p:sp>
            <p:nvSpPr>
              <p:cNvPr id="420" name="Google Shape;420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22" name="Google Shape;422;p26"/>
            <p:cNvGrpSpPr/>
            <p:nvPr/>
          </p:nvGrpSpPr>
          <p:grpSpPr>
            <a:xfrm>
              <a:off x="5457861" y="-98116"/>
              <a:ext cx="909610" cy="909610"/>
              <a:chOff x="-83525" y="4333650"/>
              <a:chExt cx="539700" cy="539700"/>
            </a:xfrm>
          </p:grpSpPr>
          <p:sp>
            <p:nvSpPr>
              <p:cNvPr id="423" name="Google Shape;423;p2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5" name="Google Shape;425;p26"/>
          <p:cNvSpPr txBox="1"/>
          <p:nvPr>
            <p:ph type="title"/>
          </p:nvPr>
        </p:nvSpPr>
        <p:spPr>
          <a:xfrm rot="-594">
            <a:off x="720000" y="3175576"/>
            <a:ext cx="34728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6" name="Google Shape;426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9" name="Google Shape;429;p27"/>
          <p:cNvGrpSpPr/>
          <p:nvPr/>
        </p:nvGrpSpPr>
        <p:grpSpPr>
          <a:xfrm>
            <a:off x="-24925" y="-70975"/>
            <a:ext cx="9226525" cy="5270525"/>
            <a:chOff x="-24925" y="-70975"/>
            <a:chExt cx="9226525" cy="5270525"/>
          </a:xfrm>
        </p:grpSpPr>
        <p:cxnSp>
          <p:nvCxnSpPr>
            <p:cNvPr id="430" name="Google Shape;430;p27"/>
            <p:cNvCxnSpPr/>
            <p:nvPr/>
          </p:nvCxnSpPr>
          <p:spPr>
            <a:xfrm>
              <a:off x="7622100" y="-52250"/>
              <a:ext cx="1529400" cy="3201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1" name="Google Shape;431;p27"/>
            <p:cNvCxnSpPr/>
            <p:nvPr/>
          </p:nvCxnSpPr>
          <p:spPr>
            <a:xfrm flipH="1">
              <a:off x="7715775" y="1949950"/>
              <a:ext cx="1453200" cy="3249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2" name="Google Shape;432;p27"/>
            <p:cNvCxnSpPr/>
            <p:nvPr/>
          </p:nvCxnSpPr>
          <p:spPr>
            <a:xfrm flipH="1">
              <a:off x="12450" y="-52250"/>
              <a:ext cx="1677900" cy="3274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3" name="Google Shape;433;p27"/>
            <p:cNvCxnSpPr/>
            <p:nvPr/>
          </p:nvCxnSpPr>
          <p:spPr>
            <a:xfrm>
              <a:off x="143475" y="-70975"/>
              <a:ext cx="1353600" cy="523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4" name="Google Shape;434;p27"/>
            <p:cNvCxnSpPr/>
            <p:nvPr/>
          </p:nvCxnSpPr>
          <p:spPr>
            <a:xfrm>
              <a:off x="-24925" y="4432425"/>
              <a:ext cx="4983600" cy="761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35" name="Google Shape;435;p27"/>
            <p:cNvCxnSpPr/>
            <p:nvPr/>
          </p:nvCxnSpPr>
          <p:spPr>
            <a:xfrm>
              <a:off x="5159700" y="-33550"/>
              <a:ext cx="4041900" cy="960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36" name="Google Shape;436;p27"/>
            <p:cNvGrpSpPr/>
            <p:nvPr/>
          </p:nvGrpSpPr>
          <p:grpSpPr>
            <a:xfrm>
              <a:off x="7715777" y="407698"/>
              <a:ext cx="482600" cy="482600"/>
              <a:chOff x="-83525" y="4333650"/>
              <a:chExt cx="539700" cy="539700"/>
            </a:xfrm>
          </p:grpSpPr>
          <p:sp>
            <p:nvSpPr>
              <p:cNvPr id="437" name="Google Shape;437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9" name="Google Shape;439;p27"/>
            <p:cNvGrpSpPr/>
            <p:nvPr/>
          </p:nvGrpSpPr>
          <p:grpSpPr>
            <a:xfrm>
              <a:off x="8718447" y="2450535"/>
              <a:ext cx="344976" cy="344976"/>
              <a:chOff x="-83525" y="4333650"/>
              <a:chExt cx="539700" cy="539700"/>
            </a:xfrm>
          </p:grpSpPr>
          <p:sp>
            <p:nvSpPr>
              <p:cNvPr id="440" name="Google Shape;440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2" name="Google Shape;442;p27"/>
            <p:cNvGrpSpPr/>
            <p:nvPr/>
          </p:nvGrpSpPr>
          <p:grpSpPr>
            <a:xfrm>
              <a:off x="491347" y="1770660"/>
              <a:ext cx="344976" cy="344976"/>
              <a:chOff x="-83525" y="4333650"/>
              <a:chExt cx="539700" cy="539700"/>
            </a:xfrm>
          </p:grpSpPr>
          <p:sp>
            <p:nvSpPr>
              <p:cNvPr id="443" name="Google Shape;443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5" name="Google Shape;445;p27"/>
            <p:cNvGrpSpPr/>
            <p:nvPr/>
          </p:nvGrpSpPr>
          <p:grpSpPr>
            <a:xfrm>
              <a:off x="304222" y="2768635"/>
              <a:ext cx="344976" cy="344976"/>
              <a:chOff x="-83525" y="4333650"/>
              <a:chExt cx="539700" cy="539700"/>
            </a:xfrm>
          </p:grpSpPr>
          <p:sp>
            <p:nvSpPr>
              <p:cNvPr id="446" name="Google Shape;446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8" name="Google Shape;448;p27"/>
            <p:cNvGrpSpPr/>
            <p:nvPr/>
          </p:nvGrpSpPr>
          <p:grpSpPr>
            <a:xfrm>
              <a:off x="1059438" y="4316076"/>
              <a:ext cx="630909" cy="630909"/>
              <a:chOff x="-83525" y="4333650"/>
              <a:chExt cx="539700" cy="539700"/>
            </a:xfrm>
          </p:grpSpPr>
          <p:sp>
            <p:nvSpPr>
              <p:cNvPr id="449" name="Google Shape;449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51" name="Google Shape;451;p27"/>
            <p:cNvGrpSpPr/>
            <p:nvPr/>
          </p:nvGrpSpPr>
          <p:grpSpPr>
            <a:xfrm>
              <a:off x="1138677" y="298698"/>
              <a:ext cx="482600" cy="482600"/>
              <a:chOff x="-83525" y="4333650"/>
              <a:chExt cx="539700" cy="539700"/>
            </a:xfrm>
          </p:grpSpPr>
          <p:sp>
            <p:nvSpPr>
              <p:cNvPr id="452" name="Google Shape;452;p2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54" name="Google Shape;454;p27"/>
          <p:cNvSpPr txBox="1"/>
          <p:nvPr>
            <p:ph type="title"/>
          </p:nvPr>
        </p:nvSpPr>
        <p:spPr>
          <a:xfrm>
            <a:off x="7200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55" name="Google Shape;455;p27"/>
          <p:cNvSpPr txBox="1"/>
          <p:nvPr>
            <p:ph hasCustomPrompt="1" idx="2" type="title"/>
          </p:nvPr>
        </p:nvSpPr>
        <p:spPr>
          <a:xfrm>
            <a:off x="21249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56" name="Google Shape;456;p27"/>
          <p:cNvSpPr txBox="1"/>
          <p:nvPr>
            <p:ph idx="1" type="subTitle"/>
          </p:nvPr>
        </p:nvSpPr>
        <p:spPr>
          <a:xfrm rot="462">
            <a:off x="17835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28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60" name="Google Shape;460;p2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2" name="Google Shape;462;p28"/>
          <p:cNvGrpSpPr/>
          <p:nvPr/>
        </p:nvGrpSpPr>
        <p:grpSpPr>
          <a:xfrm>
            <a:off x="-24925" y="-64725"/>
            <a:ext cx="9226450" cy="5333100"/>
            <a:chOff x="-24925" y="-64725"/>
            <a:chExt cx="9226450" cy="5333100"/>
          </a:xfrm>
        </p:grpSpPr>
        <p:cxnSp>
          <p:nvCxnSpPr>
            <p:cNvPr id="463" name="Google Shape;463;p28"/>
            <p:cNvCxnSpPr/>
            <p:nvPr/>
          </p:nvCxnSpPr>
          <p:spPr>
            <a:xfrm flipH="1">
              <a:off x="7029625" y="-37700"/>
              <a:ext cx="968100" cy="5243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4" name="Google Shape;464;p28"/>
            <p:cNvCxnSpPr/>
            <p:nvPr/>
          </p:nvCxnSpPr>
          <p:spPr>
            <a:xfrm>
              <a:off x="6081475" y="-64725"/>
              <a:ext cx="3112500" cy="4135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5" name="Google Shape;465;p28"/>
            <p:cNvCxnSpPr/>
            <p:nvPr/>
          </p:nvCxnSpPr>
          <p:spPr>
            <a:xfrm flipH="1">
              <a:off x="1172650" y="-27300"/>
              <a:ext cx="417900" cy="5177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6" name="Google Shape;466;p28"/>
            <p:cNvCxnSpPr/>
            <p:nvPr/>
          </p:nvCxnSpPr>
          <p:spPr>
            <a:xfrm>
              <a:off x="-24925" y="1606875"/>
              <a:ext cx="2046000" cy="3661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7" name="Google Shape;467;p28"/>
            <p:cNvCxnSpPr/>
            <p:nvPr/>
          </p:nvCxnSpPr>
          <p:spPr>
            <a:xfrm flipH="1" rot="10800000">
              <a:off x="-17325" y="-52225"/>
              <a:ext cx="2831700" cy="923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68" name="Google Shape;468;p28"/>
            <p:cNvCxnSpPr/>
            <p:nvPr/>
          </p:nvCxnSpPr>
          <p:spPr>
            <a:xfrm flipH="1">
              <a:off x="7997625" y="3290975"/>
              <a:ext cx="1203900" cy="1896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69" name="Google Shape;469;p28"/>
            <p:cNvGrpSpPr/>
            <p:nvPr/>
          </p:nvGrpSpPr>
          <p:grpSpPr>
            <a:xfrm>
              <a:off x="7309798" y="1681413"/>
              <a:ext cx="630909" cy="630909"/>
              <a:chOff x="-83525" y="4333650"/>
              <a:chExt cx="539700" cy="539700"/>
            </a:xfrm>
          </p:grpSpPr>
          <p:sp>
            <p:nvSpPr>
              <p:cNvPr id="470" name="Google Shape;470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2" name="Google Shape;472;p28"/>
            <p:cNvGrpSpPr/>
            <p:nvPr/>
          </p:nvGrpSpPr>
          <p:grpSpPr>
            <a:xfrm>
              <a:off x="8107197" y="1261910"/>
              <a:ext cx="344976" cy="344976"/>
              <a:chOff x="-83525" y="4333650"/>
              <a:chExt cx="539700" cy="539700"/>
            </a:xfrm>
          </p:grpSpPr>
          <p:sp>
            <p:nvSpPr>
              <p:cNvPr id="473" name="Google Shape;473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5" name="Google Shape;475;p28"/>
            <p:cNvGrpSpPr/>
            <p:nvPr/>
          </p:nvGrpSpPr>
          <p:grpSpPr>
            <a:xfrm>
              <a:off x="1028573" y="3702579"/>
              <a:ext cx="493070" cy="493016"/>
              <a:chOff x="-83525" y="4333650"/>
              <a:chExt cx="539700" cy="539700"/>
            </a:xfrm>
          </p:grpSpPr>
          <p:sp>
            <p:nvSpPr>
              <p:cNvPr id="476" name="Google Shape;476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8" name="Google Shape;478;p28"/>
            <p:cNvGrpSpPr/>
            <p:nvPr/>
          </p:nvGrpSpPr>
          <p:grpSpPr>
            <a:xfrm>
              <a:off x="1315510" y="109854"/>
              <a:ext cx="493070" cy="493016"/>
              <a:chOff x="-83525" y="4333650"/>
              <a:chExt cx="539700" cy="539700"/>
            </a:xfrm>
          </p:grpSpPr>
          <p:sp>
            <p:nvSpPr>
              <p:cNvPr id="479" name="Google Shape;479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1" name="Google Shape;481;p28"/>
            <p:cNvGrpSpPr/>
            <p:nvPr/>
          </p:nvGrpSpPr>
          <p:grpSpPr>
            <a:xfrm>
              <a:off x="7940697" y="3776610"/>
              <a:ext cx="344976" cy="344976"/>
              <a:chOff x="-83525" y="4333650"/>
              <a:chExt cx="539700" cy="539700"/>
            </a:xfrm>
          </p:grpSpPr>
          <p:sp>
            <p:nvSpPr>
              <p:cNvPr id="482" name="Google Shape;482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4" name="Google Shape;484;p28"/>
            <p:cNvGrpSpPr/>
            <p:nvPr/>
          </p:nvGrpSpPr>
          <p:grpSpPr>
            <a:xfrm>
              <a:off x="312372" y="3972610"/>
              <a:ext cx="344976" cy="344976"/>
              <a:chOff x="-83525" y="4333650"/>
              <a:chExt cx="539700" cy="539700"/>
            </a:xfrm>
          </p:grpSpPr>
          <p:sp>
            <p:nvSpPr>
              <p:cNvPr id="485" name="Google Shape;485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7" name="Google Shape;487;p28"/>
            <p:cNvGrpSpPr/>
            <p:nvPr/>
          </p:nvGrpSpPr>
          <p:grpSpPr>
            <a:xfrm>
              <a:off x="1769547" y="654310"/>
              <a:ext cx="344976" cy="344976"/>
              <a:chOff x="-83525" y="4333650"/>
              <a:chExt cx="539700" cy="539700"/>
            </a:xfrm>
          </p:grpSpPr>
          <p:sp>
            <p:nvSpPr>
              <p:cNvPr id="488" name="Google Shape;488;p2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2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90" name="Google Shape;490;p28"/>
          <p:cNvSpPr txBox="1"/>
          <p:nvPr>
            <p:ph type="title"/>
          </p:nvPr>
        </p:nvSpPr>
        <p:spPr>
          <a:xfrm>
            <a:off x="2391900" y="2677350"/>
            <a:ext cx="436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91" name="Google Shape;491;p28"/>
          <p:cNvSpPr txBox="1"/>
          <p:nvPr>
            <p:ph hasCustomPrompt="1" idx="2" type="title"/>
          </p:nvPr>
        </p:nvSpPr>
        <p:spPr>
          <a:xfrm>
            <a:off x="3796850" y="7317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92" name="Google Shape;492;p28"/>
          <p:cNvSpPr txBox="1"/>
          <p:nvPr>
            <p:ph idx="1" type="subTitle"/>
          </p:nvPr>
        </p:nvSpPr>
        <p:spPr>
          <a:xfrm rot="462">
            <a:off x="3455476" y="3972750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496" name="Google Shape;496;p2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9"/>
          <p:cNvGrpSpPr/>
          <p:nvPr/>
        </p:nvGrpSpPr>
        <p:grpSpPr>
          <a:xfrm>
            <a:off x="-36725" y="-52250"/>
            <a:ext cx="9274275" cy="5264400"/>
            <a:chOff x="-36725" y="-52250"/>
            <a:chExt cx="9274275" cy="5264400"/>
          </a:xfrm>
        </p:grpSpPr>
        <p:cxnSp>
          <p:nvCxnSpPr>
            <p:cNvPr id="499" name="Google Shape;499;p29"/>
            <p:cNvCxnSpPr/>
            <p:nvPr/>
          </p:nvCxnSpPr>
          <p:spPr>
            <a:xfrm>
              <a:off x="6162550" y="-14825"/>
              <a:ext cx="3075000" cy="1453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29"/>
            <p:cNvCxnSpPr/>
            <p:nvPr/>
          </p:nvCxnSpPr>
          <p:spPr>
            <a:xfrm flipH="1" rot="10800000">
              <a:off x="-24925" y="-45950"/>
              <a:ext cx="7759200" cy="1515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29"/>
            <p:cNvCxnSpPr/>
            <p:nvPr/>
          </p:nvCxnSpPr>
          <p:spPr>
            <a:xfrm>
              <a:off x="288300" y="-52250"/>
              <a:ext cx="966900" cy="5264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29"/>
            <p:cNvCxnSpPr/>
            <p:nvPr/>
          </p:nvCxnSpPr>
          <p:spPr>
            <a:xfrm>
              <a:off x="-36725" y="3696400"/>
              <a:ext cx="5233200" cy="147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3" name="Google Shape;503;p29"/>
            <p:cNvCxnSpPr/>
            <p:nvPr/>
          </p:nvCxnSpPr>
          <p:spPr>
            <a:xfrm flipH="1" rot="10800000">
              <a:off x="7224300" y="3484225"/>
              <a:ext cx="1952400" cy="17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04" name="Google Shape;504;p29"/>
            <p:cNvGrpSpPr/>
            <p:nvPr/>
          </p:nvGrpSpPr>
          <p:grpSpPr>
            <a:xfrm>
              <a:off x="6335552" y="-45952"/>
              <a:ext cx="482600" cy="482600"/>
              <a:chOff x="-83525" y="4333650"/>
              <a:chExt cx="539700" cy="539700"/>
            </a:xfrm>
          </p:grpSpPr>
          <p:sp>
            <p:nvSpPr>
              <p:cNvPr id="505" name="Google Shape;505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7" name="Google Shape;507;p29"/>
            <p:cNvGrpSpPr/>
            <p:nvPr/>
          </p:nvGrpSpPr>
          <p:grpSpPr>
            <a:xfrm>
              <a:off x="8347110" y="3885135"/>
              <a:ext cx="344976" cy="344976"/>
              <a:chOff x="-83525" y="4333650"/>
              <a:chExt cx="539700" cy="539700"/>
            </a:xfrm>
          </p:grpSpPr>
          <p:sp>
            <p:nvSpPr>
              <p:cNvPr id="508" name="Google Shape;508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0" name="Google Shape;510;p29"/>
            <p:cNvGrpSpPr/>
            <p:nvPr/>
          </p:nvGrpSpPr>
          <p:grpSpPr>
            <a:xfrm>
              <a:off x="748661" y="3711952"/>
              <a:ext cx="566361" cy="566361"/>
              <a:chOff x="-83525" y="4333650"/>
              <a:chExt cx="539700" cy="539700"/>
            </a:xfrm>
          </p:grpSpPr>
          <p:sp>
            <p:nvSpPr>
              <p:cNvPr id="511" name="Google Shape;511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3" name="Google Shape;513;p29"/>
            <p:cNvGrpSpPr/>
            <p:nvPr/>
          </p:nvGrpSpPr>
          <p:grpSpPr>
            <a:xfrm>
              <a:off x="297778" y="1107973"/>
              <a:ext cx="482600" cy="482600"/>
              <a:chOff x="-83525" y="4333650"/>
              <a:chExt cx="539700" cy="539700"/>
            </a:xfrm>
          </p:grpSpPr>
          <p:sp>
            <p:nvSpPr>
              <p:cNvPr id="514" name="Google Shape;514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29"/>
            <p:cNvGrpSpPr/>
            <p:nvPr/>
          </p:nvGrpSpPr>
          <p:grpSpPr>
            <a:xfrm>
              <a:off x="403685" y="3351435"/>
              <a:ext cx="344976" cy="344976"/>
              <a:chOff x="-83525" y="4333650"/>
              <a:chExt cx="539700" cy="539700"/>
            </a:xfrm>
          </p:grpSpPr>
          <p:sp>
            <p:nvSpPr>
              <p:cNvPr id="517" name="Google Shape;517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9" name="Google Shape;519;p29"/>
            <p:cNvGrpSpPr/>
            <p:nvPr/>
          </p:nvGrpSpPr>
          <p:grpSpPr>
            <a:xfrm>
              <a:off x="910235" y="669360"/>
              <a:ext cx="344976" cy="344976"/>
              <a:chOff x="-83525" y="4333650"/>
              <a:chExt cx="539700" cy="539700"/>
            </a:xfrm>
          </p:grpSpPr>
          <p:sp>
            <p:nvSpPr>
              <p:cNvPr id="520" name="Google Shape;520;p2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2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22" name="Google Shape;522;p29"/>
          <p:cNvSpPr txBox="1"/>
          <p:nvPr>
            <p:ph type="title"/>
          </p:nvPr>
        </p:nvSpPr>
        <p:spPr>
          <a:xfrm>
            <a:off x="3221500" y="1872900"/>
            <a:ext cx="52689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3" name="Google Shape;523;p29"/>
          <p:cNvSpPr txBox="1"/>
          <p:nvPr>
            <p:ph hasCustomPrompt="1" idx="2" type="title"/>
          </p:nvPr>
        </p:nvSpPr>
        <p:spPr>
          <a:xfrm>
            <a:off x="1172013" y="192150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24" name="Google Shape;524;p29"/>
          <p:cNvSpPr txBox="1"/>
          <p:nvPr>
            <p:ph idx="1" type="subTitle"/>
          </p:nvPr>
        </p:nvSpPr>
        <p:spPr>
          <a:xfrm rot="462">
            <a:off x="3221487" y="263986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30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528" name="Google Shape;528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0" name="Google Shape;530;p30"/>
          <p:cNvGrpSpPr/>
          <p:nvPr/>
        </p:nvGrpSpPr>
        <p:grpSpPr>
          <a:xfrm>
            <a:off x="-43650" y="-89675"/>
            <a:ext cx="9262500" cy="5307900"/>
            <a:chOff x="-43650" y="-89675"/>
            <a:chExt cx="9262500" cy="5307900"/>
          </a:xfrm>
        </p:grpSpPr>
        <p:cxnSp>
          <p:nvCxnSpPr>
            <p:cNvPr id="531" name="Google Shape;531;p30"/>
            <p:cNvCxnSpPr/>
            <p:nvPr/>
          </p:nvCxnSpPr>
          <p:spPr>
            <a:xfrm flipH="1">
              <a:off x="7908875" y="-89675"/>
              <a:ext cx="910800" cy="5307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2" name="Google Shape;532;p30"/>
            <p:cNvCxnSpPr/>
            <p:nvPr/>
          </p:nvCxnSpPr>
          <p:spPr>
            <a:xfrm>
              <a:off x="-43650" y="3621550"/>
              <a:ext cx="9262500" cy="113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3" name="Google Shape;533;p30"/>
            <p:cNvCxnSpPr/>
            <p:nvPr/>
          </p:nvCxnSpPr>
          <p:spPr>
            <a:xfrm>
              <a:off x="-21400" y="1263825"/>
              <a:ext cx="1989600" cy="394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4" name="Google Shape;534;p30"/>
            <p:cNvCxnSpPr/>
            <p:nvPr/>
          </p:nvCxnSpPr>
          <p:spPr>
            <a:xfrm flipH="1" rot="10800000">
              <a:off x="-33875" y="-70975"/>
              <a:ext cx="2732100" cy="29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5" name="Google Shape;535;p30"/>
            <p:cNvCxnSpPr/>
            <p:nvPr/>
          </p:nvCxnSpPr>
          <p:spPr>
            <a:xfrm>
              <a:off x="7251400" y="-64725"/>
              <a:ext cx="1952400" cy="207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36" name="Google Shape;536;p30"/>
            <p:cNvGrpSpPr/>
            <p:nvPr/>
          </p:nvGrpSpPr>
          <p:grpSpPr>
            <a:xfrm>
              <a:off x="8337077" y="1118748"/>
              <a:ext cx="482600" cy="482600"/>
              <a:chOff x="-83525" y="4333650"/>
              <a:chExt cx="539700" cy="539700"/>
            </a:xfrm>
          </p:grpSpPr>
          <p:sp>
            <p:nvSpPr>
              <p:cNvPr id="537" name="Google Shape;537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9" name="Google Shape;539;p30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540" name="Google Shape;540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2" name="Google Shape;542;p30"/>
            <p:cNvGrpSpPr/>
            <p:nvPr/>
          </p:nvGrpSpPr>
          <p:grpSpPr>
            <a:xfrm>
              <a:off x="916890" y="3446705"/>
              <a:ext cx="666476" cy="666476"/>
              <a:chOff x="-83525" y="4333650"/>
              <a:chExt cx="539700" cy="539700"/>
            </a:xfrm>
          </p:grpSpPr>
          <p:sp>
            <p:nvSpPr>
              <p:cNvPr id="543" name="Google Shape;543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5" name="Google Shape;545;p30"/>
            <p:cNvGrpSpPr/>
            <p:nvPr/>
          </p:nvGrpSpPr>
          <p:grpSpPr>
            <a:xfrm>
              <a:off x="7832747" y="4411785"/>
              <a:ext cx="344976" cy="344976"/>
              <a:chOff x="-83525" y="4333650"/>
              <a:chExt cx="539700" cy="539700"/>
            </a:xfrm>
          </p:grpSpPr>
          <p:sp>
            <p:nvSpPr>
              <p:cNvPr id="546" name="Google Shape;546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8" name="Google Shape;548;p30"/>
            <p:cNvGrpSpPr/>
            <p:nvPr/>
          </p:nvGrpSpPr>
          <p:grpSpPr>
            <a:xfrm>
              <a:off x="7078022" y="4016673"/>
              <a:ext cx="344976" cy="344976"/>
              <a:chOff x="-83525" y="4333650"/>
              <a:chExt cx="539700" cy="539700"/>
            </a:xfrm>
          </p:grpSpPr>
          <p:sp>
            <p:nvSpPr>
              <p:cNvPr id="549" name="Google Shape;549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1" name="Google Shape;551;p30"/>
            <p:cNvGrpSpPr/>
            <p:nvPr/>
          </p:nvGrpSpPr>
          <p:grpSpPr>
            <a:xfrm>
              <a:off x="335397" y="2164173"/>
              <a:ext cx="344976" cy="344976"/>
              <a:chOff x="-83525" y="4333650"/>
              <a:chExt cx="539700" cy="539700"/>
            </a:xfrm>
          </p:grpSpPr>
          <p:sp>
            <p:nvSpPr>
              <p:cNvPr id="552" name="Google Shape;552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54" name="Google Shape;554;p30"/>
            <p:cNvGrpSpPr/>
            <p:nvPr/>
          </p:nvGrpSpPr>
          <p:grpSpPr>
            <a:xfrm>
              <a:off x="771997" y="801385"/>
              <a:ext cx="344976" cy="344976"/>
              <a:chOff x="-83525" y="4333650"/>
              <a:chExt cx="539700" cy="539700"/>
            </a:xfrm>
          </p:grpSpPr>
          <p:sp>
            <p:nvSpPr>
              <p:cNvPr id="555" name="Google Shape;555;p3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57" name="Google Shape;557;p30"/>
          <p:cNvSpPr txBox="1"/>
          <p:nvPr>
            <p:ph type="title"/>
          </p:nvPr>
        </p:nvSpPr>
        <p:spPr>
          <a:xfrm>
            <a:off x="1539575" y="1840150"/>
            <a:ext cx="3971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8" name="Google Shape;558;p30"/>
          <p:cNvSpPr txBox="1"/>
          <p:nvPr>
            <p:ph hasCustomPrompt="1" idx="2" type="title"/>
          </p:nvPr>
        </p:nvSpPr>
        <p:spPr>
          <a:xfrm>
            <a:off x="5987400" y="1888750"/>
            <a:ext cx="15501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9" name="Google Shape;559;p30"/>
          <p:cNvSpPr txBox="1"/>
          <p:nvPr>
            <p:ph idx="1" type="subTitle"/>
          </p:nvPr>
        </p:nvSpPr>
        <p:spPr>
          <a:xfrm rot="462">
            <a:off x="3277675" y="2607112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31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563" name="Google Shape;563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65" name="Google Shape;565;p31"/>
          <p:cNvCxnSpPr/>
          <p:nvPr/>
        </p:nvCxnSpPr>
        <p:spPr>
          <a:xfrm>
            <a:off x="31275" y="3627575"/>
            <a:ext cx="419700" cy="15411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6" name="Google Shape;566;p31"/>
          <p:cNvGrpSpPr/>
          <p:nvPr/>
        </p:nvGrpSpPr>
        <p:grpSpPr>
          <a:xfrm rot="-5400000">
            <a:off x="-404454" y="146125"/>
            <a:ext cx="1875029" cy="1516500"/>
            <a:chOff x="7364046" y="-73150"/>
            <a:chExt cx="1875029" cy="1516500"/>
          </a:xfrm>
        </p:grpSpPr>
        <p:cxnSp>
          <p:nvCxnSpPr>
            <p:cNvPr id="567" name="Google Shape;567;p31"/>
            <p:cNvCxnSpPr/>
            <p:nvPr/>
          </p:nvCxnSpPr>
          <p:spPr>
            <a:xfrm>
              <a:off x="7441175" y="-66725"/>
              <a:ext cx="1747500" cy="1473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" name="Google Shape;568;p31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9" name="Google Shape;569;p31"/>
            <p:cNvCxnSpPr/>
            <p:nvPr/>
          </p:nvCxnSpPr>
          <p:spPr>
            <a:xfrm>
              <a:off x="7420475" y="241725"/>
              <a:ext cx="1818600" cy="533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0" name="Google Shape;570;p31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571" name="Google Shape;571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3" name="Google Shape;573;p31"/>
            <p:cNvGrpSpPr/>
            <p:nvPr/>
          </p:nvGrpSpPr>
          <p:grpSpPr>
            <a:xfrm>
              <a:off x="7364046" y="-29918"/>
              <a:ext cx="723360" cy="723360"/>
              <a:chOff x="-83525" y="4333650"/>
              <a:chExt cx="539700" cy="539700"/>
            </a:xfrm>
          </p:grpSpPr>
          <p:sp>
            <p:nvSpPr>
              <p:cNvPr id="574" name="Google Shape;574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" name="Google Shape;575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6" name="Google Shape;576;p31"/>
          <p:cNvGrpSpPr/>
          <p:nvPr/>
        </p:nvGrpSpPr>
        <p:grpSpPr>
          <a:xfrm rot="5400000">
            <a:off x="7207525" y="-767700"/>
            <a:ext cx="1437344" cy="2615400"/>
            <a:chOff x="-38625" y="-86000"/>
            <a:chExt cx="1437344" cy="2615400"/>
          </a:xfrm>
        </p:grpSpPr>
        <p:cxnSp>
          <p:nvCxnSpPr>
            <p:cNvPr id="577" name="Google Shape;577;p31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78" name="Google Shape;578;p31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579" name="Google Shape;579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" name="Google Shape;580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1" name="Google Shape;581;p31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582" name="Google Shape;582;p3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3" name="Google Shape;583;p3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4" name="Google Shape;584;p31"/>
          <p:cNvGrpSpPr/>
          <p:nvPr/>
        </p:nvGrpSpPr>
        <p:grpSpPr>
          <a:xfrm>
            <a:off x="-255700" y="4599820"/>
            <a:ext cx="2054400" cy="723360"/>
            <a:chOff x="7143150" y="4599820"/>
            <a:chExt cx="2054400" cy="723360"/>
          </a:xfrm>
        </p:grpSpPr>
        <p:cxnSp>
          <p:nvCxnSpPr>
            <p:cNvPr id="585" name="Google Shape;585;p31"/>
            <p:cNvCxnSpPr/>
            <p:nvPr/>
          </p:nvCxnSpPr>
          <p:spPr>
            <a:xfrm>
              <a:off x="7143150" y="4924000"/>
              <a:ext cx="2054400" cy="78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86" name="Google Shape;586;p31"/>
            <p:cNvGrpSpPr/>
            <p:nvPr/>
          </p:nvGrpSpPr>
          <p:grpSpPr>
            <a:xfrm>
              <a:off x="7441171" y="4599820"/>
              <a:ext cx="723360" cy="723360"/>
              <a:chOff x="617531" y="4467715"/>
              <a:chExt cx="539700" cy="539700"/>
            </a:xfrm>
          </p:grpSpPr>
          <p:sp>
            <p:nvSpPr>
              <p:cNvPr id="587" name="Google Shape;587;p31"/>
              <p:cNvSpPr/>
              <p:nvPr/>
            </p:nvSpPr>
            <p:spPr>
              <a:xfrm>
                <a:off x="617531" y="4467715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8" name="Google Shape;588;p31"/>
              <p:cNvSpPr/>
              <p:nvPr/>
            </p:nvSpPr>
            <p:spPr>
              <a:xfrm>
                <a:off x="726656" y="4576765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89" name="Google Shape;589;p3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590" name="Google Shape;590;p31"/>
          <p:cNvCxnSpPr/>
          <p:nvPr/>
        </p:nvCxnSpPr>
        <p:spPr>
          <a:xfrm flipH="1">
            <a:off x="8263450" y="4272850"/>
            <a:ext cx="952200" cy="9084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1" name="Google Shape;591;p31"/>
          <p:cNvCxnSpPr/>
          <p:nvPr/>
        </p:nvCxnSpPr>
        <p:spPr>
          <a:xfrm flipH="1">
            <a:off x="8683075" y="3502275"/>
            <a:ext cx="495000" cy="1672800"/>
          </a:xfrm>
          <a:prstGeom prst="straightConnector1">
            <a:avLst/>
          </a:prstGeom>
          <a:noFill/>
          <a:ln cap="rnd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2" name="Google Shape;592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3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5" name="Google Shape;595;p32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596" name="Google Shape;596;p32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7" name="Google Shape;597;p32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8" name="Google Shape;598;p32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9" name="Google Shape;599;p32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0" name="Google Shape;600;p32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01" name="Google Shape;601;p32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02" name="Google Shape;602;p32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603" name="Google Shape;603;p3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4" name="Google Shape;604;p3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5" name="Google Shape;605;p32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606" name="Google Shape;606;p32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7" name="Google Shape;607;p32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8" name="Google Shape;608;p32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609" name="Google Shape;609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0" name="Google Shape;610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1" name="Google Shape;611;p32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612" name="Google Shape;612;p3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3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14" name="Google Shape;614;p3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15" name="Google Shape;615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"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3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618" name="Google Shape;618;p3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" name="Google Shape;620;p33"/>
          <p:cNvGrpSpPr/>
          <p:nvPr/>
        </p:nvGrpSpPr>
        <p:grpSpPr>
          <a:xfrm>
            <a:off x="-38625" y="-201350"/>
            <a:ext cx="9277650" cy="5416650"/>
            <a:chOff x="-38625" y="-201350"/>
            <a:chExt cx="9277650" cy="5416650"/>
          </a:xfrm>
        </p:grpSpPr>
        <p:cxnSp>
          <p:nvCxnSpPr>
            <p:cNvPr id="621" name="Google Shape;621;p33"/>
            <p:cNvCxnSpPr/>
            <p:nvPr/>
          </p:nvCxnSpPr>
          <p:spPr>
            <a:xfrm>
              <a:off x="8199325" y="-112700"/>
              <a:ext cx="975600" cy="264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2" name="Google Shape;622;p33"/>
            <p:cNvCxnSpPr/>
            <p:nvPr/>
          </p:nvCxnSpPr>
          <p:spPr>
            <a:xfrm flipH="1">
              <a:off x="2350325" y="4547050"/>
              <a:ext cx="6824400" cy="61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3" name="Google Shape;623;p33"/>
            <p:cNvCxnSpPr/>
            <p:nvPr/>
          </p:nvCxnSpPr>
          <p:spPr>
            <a:xfrm>
              <a:off x="6533700" y="4694850"/>
              <a:ext cx="2255400" cy="46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p33"/>
            <p:cNvCxnSpPr/>
            <p:nvPr/>
          </p:nvCxnSpPr>
          <p:spPr>
            <a:xfrm flipH="1">
              <a:off x="8911300" y="-73150"/>
              <a:ext cx="32100" cy="151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5" name="Google Shape;625;p33"/>
            <p:cNvCxnSpPr/>
            <p:nvPr/>
          </p:nvCxnSpPr>
          <p:spPr>
            <a:xfrm>
              <a:off x="7299225" y="-201350"/>
              <a:ext cx="1939800" cy="976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6" name="Google Shape;626;p33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7" name="Google Shape;627;p33"/>
            <p:cNvCxnSpPr/>
            <p:nvPr/>
          </p:nvCxnSpPr>
          <p:spPr>
            <a:xfrm>
              <a:off x="337800" y="-124550"/>
              <a:ext cx="289200" cy="528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8" name="Google Shape;628;p33"/>
            <p:cNvCxnSpPr/>
            <p:nvPr/>
          </p:nvCxnSpPr>
          <p:spPr>
            <a:xfrm>
              <a:off x="-28475" y="4707700"/>
              <a:ext cx="1767000" cy="50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29" name="Google Shape;629;p33"/>
            <p:cNvGrpSpPr/>
            <p:nvPr/>
          </p:nvGrpSpPr>
          <p:grpSpPr>
            <a:xfrm>
              <a:off x="8673562" y="431300"/>
              <a:ext cx="507588" cy="507588"/>
              <a:chOff x="-83525" y="4333650"/>
              <a:chExt cx="539700" cy="539700"/>
            </a:xfrm>
          </p:grpSpPr>
          <p:sp>
            <p:nvSpPr>
              <p:cNvPr id="630" name="Google Shape;630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1" name="Google Shape;631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2" name="Google Shape;632;p33"/>
            <p:cNvGrpSpPr/>
            <p:nvPr/>
          </p:nvGrpSpPr>
          <p:grpSpPr>
            <a:xfrm>
              <a:off x="7997921" y="-59305"/>
              <a:ext cx="723360" cy="723360"/>
              <a:chOff x="389410" y="4311724"/>
              <a:chExt cx="539700" cy="539700"/>
            </a:xfrm>
          </p:grpSpPr>
          <p:sp>
            <p:nvSpPr>
              <p:cNvPr id="633" name="Google Shape;633;p33"/>
              <p:cNvSpPr/>
              <p:nvPr/>
            </p:nvSpPr>
            <p:spPr>
              <a:xfrm>
                <a:off x="389410" y="4311724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33"/>
              <p:cNvSpPr/>
              <p:nvPr/>
            </p:nvSpPr>
            <p:spPr>
              <a:xfrm>
                <a:off x="498535" y="4420774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5" name="Google Shape;635;p33"/>
            <p:cNvGrpSpPr/>
            <p:nvPr/>
          </p:nvGrpSpPr>
          <p:grpSpPr>
            <a:xfrm>
              <a:off x="244196" y="4490620"/>
              <a:ext cx="723360" cy="723360"/>
              <a:chOff x="-83525" y="4333650"/>
              <a:chExt cx="539700" cy="539700"/>
            </a:xfrm>
          </p:grpSpPr>
          <p:sp>
            <p:nvSpPr>
              <p:cNvPr id="636" name="Google Shape;636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8" name="Google Shape;638;p33"/>
            <p:cNvGrpSpPr/>
            <p:nvPr/>
          </p:nvGrpSpPr>
          <p:grpSpPr>
            <a:xfrm>
              <a:off x="206291" y="1036783"/>
              <a:ext cx="389178" cy="389178"/>
              <a:chOff x="-83525" y="4333650"/>
              <a:chExt cx="539700" cy="539700"/>
            </a:xfrm>
          </p:grpSpPr>
          <p:sp>
            <p:nvSpPr>
              <p:cNvPr id="639" name="Google Shape;639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1" name="Google Shape;641;p33"/>
            <p:cNvGrpSpPr/>
            <p:nvPr/>
          </p:nvGrpSpPr>
          <p:grpSpPr>
            <a:xfrm>
              <a:off x="1009541" y="107783"/>
              <a:ext cx="389178" cy="389178"/>
              <a:chOff x="-83525" y="4333650"/>
              <a:chExt cx="539700" cy="539700"/>
            </a:xfrm>
          </p:grpSpPr>
          <p:sp>
            <p:nvSpPr>
              <p:cNvPr id="642" name="Google Shape;642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1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4" name="Google Shape;644;p33"/>
            <p:cNvGrpSpPr/>
            <p:nvPr/>
          </p:nvGrpSpPr>
          <p:grpSpPr>
            <a:xfrm>
              <a:off x="6501546" y="4420132"/>
              <a:ext cx="723360" cy="723360"/>
              <a:chOff x="-83525" y="4333650"/>
              <a:chExt cx="539700" cy="539700"/>
            </a:xfrm>
          </p:grpSpPr>
          <p:sp>
            <p:nvSpPr>
              <p:cNvPr id="645" name="Google Shape;645;p3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" name="Google Shape;646;p3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47" name="Google Shape;647;p3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48" name="Google Shape;648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3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oogle Shape;650;p34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651" name="Google Shape;651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3" name="Google Shape;653;p3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654" name="Google Shape;654;p34"/>
          <p:cNvGrpSpPr/>
          <p:nvPr/>
        </p:nvGrpSpPr>
        <p:grpSpPr>
          <a:xfrm>
            <a:off x="-12743" y="-96025"/>
            <a:ext cx="9228393" cy="5285675"/>
            <a:chOff x="-12743" y="-96025"/>
            <a:chExt cx="9228393" cy="5285675"/>
          </a:xfrm>
        </p:grpSpPr>
        <p:cxnSp>
          <p:nvCxnSpPr>
            <p:cNvPr id="655" name="Google Shape;655;p34"/>
            <p:cNvCxnSpPr/>
            <p:nvPr/>
          </p:nvCxnSpPr>
          <p:spPr>
            <a:xfrm rot="10800000">
              <a:off x="-12625" y="4167850"/>
              <a:ext cx="921000" cy="993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6" name="Google Shape;656;p34"/>
            <p:cNvCxnSpPr/>
            <p:nvPr/>
          </p:nvCxnSpPr>
          <p:spPr>
            <a:xfrm flipH="1" rot="10800000">
              <a:off x="8070850" y="3339075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7" name="Google Shape;657;p34"/>
            <p:cNvCxnSpPr/>
            <p:nvPr/>
          </p:nvCxnSpPr>
          <p:spPr>
            <a:xfrm flipH="1" rot="10800000">
              <a:off x="8623425" y="1623250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8" name="Google Shape;658;p34"/>
            <p:cNvCxnSpPr/>
            <p:nvPr/>
          </p:nvCxnSpPr>
          <p:spPr>
            <a:xfrm flipH="1">
              <a:off x="6350" y="-92425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59" name="Google Shape;659;p34"/>
            <p:cNvGrpSpPr/>
            <p:nvPr/>
          </p:nvGrpSpPr>
          <p:grpSpPr>
            <a:xfrm rot="10800000">
              <a:off x="8623432" y="3681259"/>
              <a:ext cx="419725" cy="419725"/>
              <a:chOff x="-83525" y="4333650"/>
              <a:chExt cx="539700" cy="539700"/>
            </a:xfrm>
          </p:grpSpPr>
          <p:sp>
            <p:nvSpPr>
              <p:cNvPr id="660" name="Google Shape;66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2" name="Google Shape;662;p34"/>
            <p:cNvGrpSpPr/>
            <p:nvPr/>
          </p:nvGrpSpPr>
          <p:grpSpPr>
            <a:xfrm rot="10800000">
              <a:off x="-12743" y="1412909"/>
              <a:ext cx="419725" cy="419725"/>
              <a:chOff x="-83525" y="4333650"/>
              <a:chExt cx="539700" cy="539700"/>
            </a:xfrm>
          </p:grpSpPr>
          <p:sp>
            <p:nvSpPr>
              <p:cNvPr id="663" name="Google Shape;663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65" name="Google Shape;665;p34"/>
            <p:cNvGrpSpPr/>
            <p:nvPr/>
          </p:nvGrpSpPr>
          <p:grpSpPr>
            <a:xfrm rot="10800000">
              <a:off x="54697" y="4263867"/>
              <a:ext cx="599661" cy="599607"/>
              <a:chOff x="-83525" y="4333650"/>
              <a:chExt cx="539700" cy="539700"/>
            </a:xfrm>
          </p:grpSpPr>
          <p:sp>
            <p:nvSpPr>
              <p:cNvPr id="666" name="Google Shape;666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68" name="Google Shape;668;p34"/>
            <p:cNvCxnSpPr/>
            <p:nvPr/>
          </p:nvCxnSpPr>
          <p:spPr>
            <a:xfrm rot="10800000">
              <a:off x="8407450" y="-96025"/>
              <a:ext cx="808200" cy="1365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69" name="Google Shape;669;p34"/>
            <p:cNvGrpSpPr/>
            <p:nvPr/>
          </p:nvGrpSpPr>
          <p:grpSpPr>
            <a:xfrm rot="10800000">
              <a:off x="8511722" y="287117"/>
              <a:ext cx="599661" cy="599607"/>
              <a:chOff x="-83525" y="4333650"/>
              <a:chExt cx="539700" cy="539700"/>
            </a:xfrm>
          </p:grpSpPr>
          <p:sp>
            <p:nvSpPr>
              <p:cNvPr id="670" name="Google Shape;670;p3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3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72" name="Google Shape;672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4"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35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35"/>
          <p:cNvGrpSpPr/>
          <p:nvPr/>
        </p:nvGrpSpPr>
        <p:grpSpPr>
          <a:xfrm>
            <a:off x="-12825" y="-53850"/>
            <a:ext cx="9277475" cy="5310375"/>
            <a:chOff x="-12825" y="-53850"/>
            <a:chExt cx="9277475" cy="5310375"/>
          </a:xfrm>
        </p:grpSpPr>
        <p:cxnSp>
          <p:nvCxnSpPr>
            <p:cNvPr id="676" name="Google Shape;676;p35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7" name="Google Shape;677;p35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8" name="Google Shape;678;p35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9" name="Google Shape;679;p35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0" name="Google Shape;680;p35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81" name="Google Shape;681;p35"/>
            <p:cNvCxnSpPr/>
            <p:nvPr/>
          </p:nvCxnSpPr>
          <p:spPr>
            <a:xfrm flipH="1">
              <a:off x="-12725" y="-26225"/>
              <a:ext cx="670500" cy="3821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82" name="Google Shape;682;p35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683" name="Google Shape;683;p3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3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5" name="Google Shape;685;p35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686" name="Google Shape;686;p35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35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8" name="Google Shape;688;p35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689" name="Google Shape;689;p3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3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1" name="Google Shape;691;p35"/>
            <p:cNvGrpSpPr/>
            <p:nvPr/>
          </p:nvGrpSpPr>
          <p:grpSpPr>
            <a:xfrm>
              <a:off x="400594" y="372755"/>
              <a:ext cx="334182" cy="334182"/>
              <a:chOff x="-575773" y="4333650"/>
              <a:chExt cx="539700" cy="539700"/>
            </a:xfrm>
          </p:grpSpPr>
          <p:sp>
            <p:nvSpPr>
              <p:cNvPr id="692" name="Google Shape;692;p35"/>
              <p:cNvSpPr/>
              <p:nvPr/>
            </p:nvSpPr>
            <p:spPr>
              <a:xfrm>
                <a:off x="-575773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35"/>
              <p:cNvSpPr/>
              <p:nvPr/>
            </p:nvSpPr>
            <p:spPr>
              <a:xfrm>
                <a:off x="-466648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694" name="Google Shape;694;p3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695" name="Google Shape;695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5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7" name="Google Shape;697;p36"/>
          <p:cNvGrpSpPr/>
          <p:nvPr/>
        </p:nvGrpSpPr>
        <p:grpSpPr>
          <a:xfrm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698" name="Google Shape;698;p3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63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36"/>
          <p:cNvGrpSpPr/>
          <p:nvPr/>
        </p:nvGrpSpPr>
        <p:grpSpPr>
          <a:xfrm rot="10800000">
            <a:off x="-24925" y="0"/>
            <a:ext cx="9280375" cy="5299300"/>
            <a:chOff x="-24925" y="-58550"/>
            <a:chExt cx="9280375" cy="5299300"/>
          </a:xfrm>
        </p:grpSpPr>
        <p:cxnSp>
          <p:nvCxnSpPr>
            <p:cNvPr id="701" name="Google Shape;701;p36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2" name="Google Shape;702;p36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703" name="Google Shape;703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5" name="Google Shape;705;p36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706" name="Google Shape;706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08" name="Google Shape;708;p36"/>
            <p:cNvCxnSpPr/>
            <p:nvPr/>
          </p:nvCxnSpPr>
          <p:spPr>
            <a:xfrm>
              <a:off x="8552850" y="-58550"/>
              <a:ext cx="613500" cy="3070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09" name="Google Shape;709;p36"/>
            <p:cNvCxnSpPr/>
            <p:nvPr/>
          </p:nvCxnSpPr>
          <p:spPr>
            <a:xfrm flipH="1">
              <a:off x="394750" y="-46075"/>
              <a:ext cx="11400" cy="517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0" name="Google Shape;710;p36"/>
            <p:cNvCxnSpPr/>
            <p:nvPr/>
          </p:nvCxnSpPr>
          <p:spPr>
            <a:xfrm>
              <a:off x="-24925" y="4402550"/>
              <a:ext cx="2468100" cy="83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11" name="Google Shape;711;p36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712" name="Google Shape;712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4" name="Google Shape;714;p36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715" name="Google Shape;715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7" name="Google Shape;717;p36"/>
            <p:cNvGrpSpPr/>
            <p:nvPr/>
          </p:nvGrpSpPr>
          <p:grpSpPr>
            <a:xfrm>
              <a:off x="3140251" y="4809147"/>
              <a:ext cx="265640" cy="265640"/>
              <a:chOff x="-83525" y="4333650"/>
              <a:chExt cx="539700" cy="539700"/>
            </a:xfrm>
          </p:grpSpPr>
          <p:sp>
            <p:nvSpPr>
              <p:cNvPr id="718" name="Google Shape;718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0" name="Google Shape;720;p36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721" name="Google Shape;721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" name="Google Shape;723;p36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724" name="Google Shape;724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" name="Google Shape;726;p36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727" name="Google Shape;727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9" name="Google Shape;729;p36"/>
            <p:cNvGrpSpPr/>
            <p:nvPr/>
          </p:nvGrpSpPr>
          <p:grpSpPr>
            <a:xfrm>
              <a:off x="159900" y="4302321"/>
              <a:ext cx="477473" cy="477473"/>
              <a:chOff x="-83525" y="4333650"/>
              <a:chExt cx="539700" cy="539700"/>
            </a:xfrm>
          </p:grpSpPr>
          <p:sp>
            <p:nvSpPr>
              <p:cNvPr id="730" name="Google Shape;730;p3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3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32" name="Google Shape;732;p3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33" name="Google Shape;7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6"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37"/>
          <p:cNvSpPr/>
          <p:nvPr/>
        </p:nvSpPr>
        <p:spPr>
          <a:xfrm flipH="1" rot="10800000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6" name="Google Shape;736;p37"/>
          <p:cNvGrpSpPr/>
          <p:nvPr/>
        </p:nvGrpSpPr>
        <p:grpSpPr>
          <a:xfrm flipH="1">
            <a:off x="-12825" y="-51950"/>
            <a:ext cx="9219398" cy="5321400"/>
            <a:chOff x="-12825" y="-96825"/>
            <a:chExt cx="9219398" cy="5321400"/>
          </a:xfrm>
        </p:grpSpPr>
        <p:cxnSp>
          <p:nvCxnSpPr>
            <p:cNvPr id="737" name="Google Shape;737;p3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8" name="Google Shape;738;p3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9" name="Google Shape;739;p37"/>
            <p:cNvCxnSpPr/>
            <p:nvPr/>
          </p:nvCxnSpPr>
          <p:spPr>
            <a:xfrm>
              <a:off x="8091173" y="-77425"/>
              <a:ext cx="1090500" cy="1135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0" name="Google Shape;740;p37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1" name="Google Shape;741;p37"/>
            <p:cNvCxnSpPr/>
            <p:nvPr/>
          </p:nvCxnSpPr>
          <p:spPr>
            <a:xfrm>
              <a:off x="8535973" y="-96825"/>
              <a:ext cx="639300" cy="459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42" name="Google Shape;742;p3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743" name="Google Shape;743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5" name="Google Shape;745;p37"/>
            <p:cNvGrpSpPr/>
            <p:nvPr/>
          </p:nvGrpSpPr>
          <p:grpSpPr>
            <a:xfrm>
              <a:off x="8277254" y="131150"/>
              <a:ext cx="718341" cy="718341"/>
              <a:chOff x="76073" y="4296328"/>
              <a:chExt cx="539700" cy="539700"/>
            </a:xfrm>
          </p:grpSpPr>
          <p:sp>
            <p:nvSpPr>
              <p:cNvPr id="746" name="Google Shape;746;p37"/>
              <p:cNvSpPr/>
              <p:nvPr/>
            </p:nvSpPr>
            <p:spPr>
              <a:xfrm>
                <a:off x="76073" y="4296328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37"/>
              <p:cNvSpPr/>
              <p:nvPr/>
            </p:nvSpPr>
            <p:spPr>
              <a:xfrm>
                <a:off x="185198" y="4405378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8" name="Google Shape;748;p3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749" name="Google Shape;749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3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752" name="Google Shape;752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4" name="Google Shape;754;p3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755" name="Google Shape;755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7" name="Google Shape;757;p3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758" name="Google Shape;758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0" name="Google Shape;760;p3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761" name="Google Shape;761;p3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3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63" name="Google Shape;763;p37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64" name="Google Shape;7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7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p38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767" name="Google Shape;767;p3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8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9" name="Google Shape;769;p38"/>
          <p:cNvGrpSpPr/>
          <p:nvPr/>
        </p:nvGrpSpPr>
        <p:grpSpPr>
          <a:xfrm>
            <a:off x="-438600" y="-104800"/>
            <a:ext cx="9723100" cy="5526600"/>
            <a:chOff x="-438600" y="-104800"/>
            <a:chExt cx="9723100" cy="5526600"/>
          </a:xfrm>
        </p:grpSpPr>
        <p:cxnSp>
          <p:nvCxnSpPr>
            <p:cNvPr id="770" name="Google Shape;770;p38"/>
            <p:cNvCxnSpPr/>
            <p:nvPr/>
          </p:nvCxnSpPr>
          <p:spPr>
            <a:xfrm flipH="1">
              <a:off x="8676750" y="-53850"/>
              <a:ext cx="54600" cy="5307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71" name="Google Shape;771;p38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772" name="Google Shape;772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774" name="Google Shape;774;p38"/>
            <p:cNvCxnSpPr/>
            <p:nvPr/>
          </p:nvCxnSpPr>
          <p:spPr>
            <a:xfrm flipH="1" rot="10800000">
              <a:off x="4341400" y="4751825"/>
              <a:ext cx="4943100" cy="54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5" name="Google Shape;775;p38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6" name="Google Shape;776;p38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7" name="Google Shape;777;p38"/>
            <p:cNvCxnSpPr/>
            <p:nvPr/>
          </p:nvCxnSpPr>
          <p:spPr>
            <a:xfrm flipH="1" rot="10800000">
              <a:off x="-438600" y="-104800"/>
              <a:ext cx="4044000" cy="721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8" name="Google Shape;778;p38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79" name="Google Shape;779;p38"/>
            <p:cNvGrpSpPr/>
            <p:nvPr/>
          </p:nvGrpSpPr>
          <p:grpSpPr>
            <a:xfrm>
              <a:off x="8348379" y="4459700"/>
              <a:ext cx="718341" cy="718341"/>
              <a:chOff x="30975" y="3360397"/>
              <a:chExt cx="539700" cy="539700"/>
            </a:xfrm>
          </p:grpSpPr>
          <p:sp>
            <p:nvSpPr>
              <p:cNvPr id="780" name="Google Shape;780;p38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38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38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783" name="Google Shape;783;p38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38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5" name="Google Shape;785;p38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786" name="Google Shape;786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8" name="Google Shape;788;p38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789" name="Google Shape;789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1" name="Google Shape;791;p38"/>
            <p:cNvGrpSpPr/>
            <p:nvPr/>
          </p:nvGrpSpPr>
          <p:grpSpPr>
            <a:xfrm>
              <a:off x="7611556" y="85968"/>
              <a:ext cx="334182" cy="334182"/>
              <a:chOff x="-83525" y="4333650"/>
              <a:chExt cx="539700" cy="539700"/>
            </a:xfrm>
          </p:grpSpPr>
          <p:sp>
            <p:nvSpPr>
              <p:cNvPr id="792" name="Google Shape;792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4" name="Google Shape;794;p38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795" name="Google Shape;795;p3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3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797" name="Google Shape;797;p38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98" name="Google Shape;79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SECTION_TITLE_AND_DESCRIPTION_1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9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01" name="Google Shape;801;p3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3" name="Google Shape;803;p39"/>
          <p:cNvGrpSpPr/>
          <p:nvPr/>
        </p:nvGrpSpPr>
        <p:grpSpPr>
          <a:xfrm>
            <a:off x="-49850" y="-102075"/>
            <a:ext cx="9227925" cy="5291725"/>
            <a:chOff x="-49850" y="-102075"/>
            <a:chExt cx="9227925" cy="5291725"/>
          </a:xfrm>
        </p:grpSpPr>
        <p:cxnSp>
          <p:nvCxnSpPr>
            <p:cNvPr id="804" name="Google Shape;804;p39"/>
            <p:cNvCxnSpPr/>
            <p:nvPr/>
          </p:nvCxnSpPr>
          <p:spPr>
            <a:xfrm flipH="1" rot="10800000">
              <a:off x="7254825" y="4167775"/>
              <a:ext cx="1921200" cy="100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5" name="Google Shape;805;p39"/>
            <p:cNvCxnSpPr/>
            <p:nvPr/>
          </p:nvCxnSpPr>
          <p:spPr>
            <a:xfrm rot="10800000">
              <a:off x="-6475" y="3339075"/>
              <a:ext cx="1098900" cy="1812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6" name="Google Shape;806;p39"/>
            <p:cNvCxnSpPr/>
            <p:nvPr/>
          </p:nvCxnSpPr>
          <p:spPr>
            <a:xfrm rot="10800000">
              <a:off x="-12750" y="1623250"/>
              <a:ext cx="552600" cy="3566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7" name="Google Shape;807;p39"/>
            <p:cNvCxnSpPr/>
            <p:nvPr/>
          </p:nvCxnSpPr>
          <p:spPr>
            <a:xfrm>
              <a:off x="8604325" y="-92425"/>
              <a:ext cx="552600" cy="262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08" name="Google Shape;808;p39"/>
            <p:cNvGrpSpPr/>
            <p:nvPr/>
          </p:nvGrpSpPr>
          <p:grpSpPr>
            <a:xfrm flipH="1" rot="10800000">
              <a:off x="120119" y="3681259"/>
              <a:ext cx="419725" cy="419725"/>
              <a:chOff x="-83525" y="4333650"/>
              <a:chExt cx="539700" cy="539700"/>
            </a:xfrm>
          </p:grpSpPr>
          <p:sp>
            <p:nvSpPr>
              <p:cNvPr id="809" name="Google Shape;809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39"/>
            <p:cNvGrpSpPr/>
            <p:nvPr/>
          </p:nvGrpSpPr>
          <p:grpSpPr>
            <a:xfrm flipH="1" rot="10800000">
              <a:off x="8126742" y="4257592"/>
              <a:ext cx="599661" cy="599607"/>
              <a:chOff x="-83525" y="4333650"/>
              <a:chExt cx="539700" cy="539700"/>
            </a:xfrm>
          </p:grpSpPr>
          <p:sp>
            <p:nvSpPr>
              <p:cNvPr id="812" name="Google Shape;812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4" name="Google Shape;814;p39"/>
            <p:cNvGrpSpPr/>
            <p:nvPr/>
          </p:nvGrpSpPr>
          <p:grpSpPr>
            <a:xfrm flipH="1" rot="10800000">
              <a:off x="8756294" y="1412909"/>
              <a:ext cx="419725" cy="419725"/>
              <a:chOff x="-83525" y="4333650"/>
              <a:chExt cx="539700" cy="539700"/>
            </a:xfrm>
          </p:grpSpPr>
          <p:sp>
            <p:nvSpPr>
              <p:cNvPr id="815" name="Google Shape;815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17" name="Google Shape;817;p39"/>
            <p:cNvCxnSpPr/>
            <p:nvPr/>
          </p:nvCxnSpPr>
          <p:spPr>
            <a:xfrm flipH="1" rot="10800000">
              <a:off x="-49850" y="-102075"/>
              <a:ext cx="4440900" cy="121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18" name="Google Shape;818;p39"/>
            <p:cNvCxnSpPr/>
            <p:nvPr/>
          </p:nvCxnSpPr>
          <p:spPr>
            <a:xfrm>
              <a:off x="3015475" y="-58500"/>
              <a:ext cx="6162600" cy="848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19" name="Google Shape;819;p39"/>
            <p:cNvGrpSpPr/>
            <p:nvPr/>
          </p:nvGrpSpPr>
          <p:grpSpPr>
            <a:xfrm flipH="1" rot="10800000">
              <a:off x="218656" y="394747"/>
              <a:ext cx="1002709" cy="1002601"/>
              <a:chOff x="-83525" y="4333650"/>
              <a:chExt cx="539700" cy="539700"/>
            </a:xfrm>
          </p:grpSpPr>
          <p:sp>
            <p:nvSpPr>
              <p:cNvPr id="820" name="Google Shape;820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2" name="Google Shape;822;p39"/>
            <p:cNvGrpSpPr/>
            <p:nvPr/>
          </p:nvGrpSpPr>
          <p:grpSpPr>
            <a:xfrm flipH="1" rot="10800000">
              <a:off x="807194" y="84334"/>
              <a:ext cx="419725" cy="419725"/>
              <a:chOff x="-83525" y="4333650"/>
              <a:chExt cx="539700" cy="539700"/>
            </a:xfrm>
          </p:grpSpPr>
          <p:sp>
            <p:nvSpPr>
              <p:cNvPr id="823" name="Google Shape;823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5" name="Google Shape;825;p39"/>
            <p:cNvGrpSpPr/>
            <p:nvPr/>
          </p:nvGrpSpPr>
          <p:grpSpPr>
            <a:xfrm flipH="1" rot="10800000">
              <a:off x="4275169" y="330146"/>
              <a:ext cx="419725" cy="419725"/>
              <a:chOff x="-83525" y="4333650"/>
              <a:chExt cx="539700" cy="539700"/>
            </a:xfrm>
          </p:grpSpPr>
          <p:sp>
            <p:nvSpPr>
              <p:cNvPr id="826" name="Google Shape;826;p3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3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8" name="Google Shape;828;p39"/>
          <p:cNvSpPr txBox="1"/>
          <p:nvPr>
            <p:ph idx="1" type="subTitle"/>
          </p:nvPr>
        </p:nvSpPr>
        <p:spPr>
          <a:xfrm>
            <a:off x="5025625" y="3064425"/>
            <a:ext cx="2891400" cy="10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29" name="Google Shape;829;p39"/>
          <p:cNvSpPr txBox="1"/>
          <p:nvPr>
            <p:ph type="title"/>
          </p:nvPr>
        </p:nvSpPr>
        <p:spPr>
          <a:xfrm>
            <a:off x="5025674" y="1026975"/>
            <a:ext cx="28914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30" name="Google Shape;830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_1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2" name="Google Shape;832;p4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33" name="Google Shape;833;p4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4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40"/>
          <p:cNvGrpSpPr/>
          <p:nvPr/>
        </p:nvGrpSpPr>
        <p:grpSpPr>
          <a:xfrm>
            <a:off x="-12825" y="-92425"/>
            <a:ext cx="9277475" cy="5348950"/>
            <a:chOff x="-12825" y="-92425"/>
            <a:chExt cx="9277475" cy="5348950"/>
          </a:xfrm>
        </p:grpSpPr>
        <p:cxnSp>
          <p:nvCxnSpPr>
            <p:cNvPr id="836" name="Google Shape;836;p40"/>
            <p:cNvCxnSpPr/>
            <p:nvPr/>
          </p:nvCxnSpPr>
          <p:spPr>
            <a:xfrm>
              <a:off x="8573550" y="-24325"/>
              <a:ext cx="588600" cy="3658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7" name="Google Shape;837;p40"/>
            <p:cNvCxnSpPr/>
            <p:nvPr/>
          </p:nvCxnSpPr>
          <p:spPr>
            <a:xfrm flipH="1">
              <a:off x="8705550" y="-53850"/>
              <a:ext cx="25800" cy="5289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8" name="Google Shape;838;p40"/>
            <p:cNvCxnSpPr/>
            <p:nvPr/>
          </p:nvCxnSpPr>
          <p:spPr>
            <a:xfrm flipH="1" rot="10800000">
              <a:off x="3442850" y="4604900"/>
              <a:ext cx="58218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39" name="Google Shape;839;p40"/>
            <p:cNvCxnSpPr/>
            <p:nvPr/>
          </p:nvCxnSpPr>
          <p:spPr>
            <a:xfrm>
              <a:off x="-12825" y="3075525"/>
              <a:ext cx="769500" cy="2181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0" name="Google Shape;840;p40"/>
            <p:cNvCxnSpPr/>
            <p:nvPr/>
          </p:nvCxnSpPr>
          <p:spPr>
            <a:xfrm flipH="1" rot="10800000">
              <a:off x="147875" y="3331600"/>
              <a:ext cx="358800" cy="1896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41" name="Google Shape;841;p40"/>
            <p:cNvCxnSpPr/>
            <p:nvPr/>
          </p:nvCxnSpPr>
          <p:spPr>
            <a:xfrm flipH="1">
              <a:off x="-12650" y="-92425"/>
              <a:ext cx="1047300" cy="388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42" name="Google Shape;842;p40"/>
            <p:cNvGrpSpPr/>
            <p:nvPr/>
          </p:nvGrpSpPr>
          <p:grpSpPr>
            <a:xfrm>
              <a:off x="8376754" y="637025"/>
              <a:ext cx="718341" cy="718341"/>
              <a:chOff x="30975" y="3360397"/>
              <a:chExt cx="539700" cy="539700"/>
            </a:xfrm>
          </p:grpSpPr>
          <p:sp>
            <p:nvSpPr>
              <p:cNvPr id="843" name="Google Shape;843;p40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40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5" name="Google Shape;845;p40"/>
            <p:cNvGrpSpPr/>
            <p:nvPr/>
          </p:nvGrpSpPr>
          <p:grpSpPr>
            <a:xfrm>
              <a:off x="8425978" y="4416357"/>
              <a:ext cx="533979" cy="533979"/>
              <a:chOff x="147524" y="4333650"/>
              <a:chExt cx="539700" cy="539700"/>
            </a:xfrm>
          </p:grpSpPr>
          <p:sp>
            <p:nvSpPr>
              <p:cNvPr id="846" name="Google Shape;846;p40"/>
              <p:cNvSpPr/>
              <p:nvPr/>
            </p:nvSpPr>
            <p:spPr>
              <a:xfrm>
                <a:off x="147524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40"/>
              <p:cNvSpPr/>
              <p:nvPr/>
            </p:nvSpPr>
            <p:spPr>
              <a:xfrm>
                <a:off x="256649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8" name="Google Shape;848;p40"/>
            <p:cNvGrpSpPr/>
            <p:nvPr/>
          </p:nvGrpSpPr>
          <p:grpSpPr>
            <a:xfrm>
              <a:off x="-12648" y="3015155"/>
              <a:ext cx="334182" cy="334182"/>
              <a:chOff x="-83525" y="4333650"/>
              <a:chExt cx="539700" cy="539700"/>
            </a:xfrm>
          </p:grpSpPr>
          <p:sp>
            <p:nvSpPr>
              <p:cNvPr id="849" name="Google Shape;849;p4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0" name="Google Shape;850;p4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1" name="Google Shape;851;p40"/>
            <p:cNvGrpSpPr/>
            <p:nvPr/>
          </p:nvGrpSpPr>
          <p:grpSpPr>
            <a:xfrm>
              <a:off x="705394" y="372755"/>
              <a:ext cx="334182" cy="334182"/>
              <a:chOff x="-83525" y="4333650"/>
              <a:chExt cx="539700" cy="539700"/>
            </a:xfrm>
          </p:grpSpPr>
          <p:sp>
            <p:nvSpPr>
              <p:cNvPr id="852" name="Google Shape;852;p4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4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54" name="Google Shape;854;p40"/>
          <p:cNvSpPr txBox="1"/>
          <p:nvPr>
            <p:ph idx="1" type="subTitle"/>
          </p:nvPr>
        </p:nvSpPr>
        <p:spPr>
          <a:xfrm>
            <a:off x="1332025" y="2409625"/>
            <a:ext cx="26538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5" name="Google Shape;855;p40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56" name="Google Shape;856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2_1_1"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8" name="Google Shape;858;p4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859" name="Google Shape;859;p4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41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862" name="Google Shape;862;p41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63" name="Google Shape;863;p41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864" name="Google Shape;864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66" name="Google Shape;866;p41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7" name="Google Shape;867;p41"/>
            <p:cNvCxnSpPr/>
            <p:nvPr/>
          </p:nvCxnSpPr>
          <p:spPr>
            <a:xfrm flipH="1" rot="10800000">
              <a:off x="7921650" y="2826975"/>
              <a:ext cx="1384800" cy="2445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8" name="Google Shape;868;p41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69" name="Google Shape;869;p41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70" name="Google Shape;870;p41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871" name="Google Shape;871;p4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4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3" name="Google Shape;873;p41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874" name="Google Shape;874;p41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41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41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877" name="Google Shape;877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9" name="Google Shape;879;p41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880" name="Google Shape;880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2" name="Google Shape;882;p41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883" name="Google Shape;883;p4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4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85" name="Google Shape;885;p41"/>
          <p:cNvSpPr txBox="1"/>
          <p:nvPr>
            <p:ph idx="1" type="subTitle"/>
          </p:nvPr>
        </p:nvSpPr>
        <p:spPr>
          <a:xfrm>
            <a:off x="2064650" y="4014500"/>
            <a:ext cx="5014800" cy="5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6" name="Google Shape;886;p41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887" name="Google Shape;88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2_1_1_1"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9" name="Google Shape;889;p42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890" name="Google Shape;890;p4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42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2" name="Google Shape;892;p42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893" name="Google Shape;893;p42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894" name="Google Shape;894;p42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895" name="Google Shape;895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6" name="Google Shape;896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897" name="Google Shape;897;p42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8" name="Google Shape;898;p42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99" name="Google Shape;899;p42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0" name="Google Shape;900;p42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01" name="Google Shape;901;p42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02" name="Google Shape;902;p42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903" name="Google Shape;903;p4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5" name="Google Shape;905;p42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906" name="Google Shape;906;p42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08" name="Google Shape;908;p42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909" name="Google Shape;909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1" name="Google Shape;911;p42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912" name="Google Shape;912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4" name="Google Shape;914;p42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915" name="Google Shape;915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7" name="Google Shape;917;p42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918" name="Google Shape;918;p42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0" name="Google Shape;920;p42"/>
          <p:cNvSpPr txBox="1"/>
          <p:nvPr>
            <p:ph idx="1" type="subTitle"/>
          </p:nvPr>
        </p:nvSpPr>
        <p:spPr>
          <a:xfrm>
            <a:off x="5146675" y="2409625"/>
            <a:ext cx="2653800" cy="10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21" name="Google Shape;921;p42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22" name="Google Shape;922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MAIN_POINT_1"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p4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925" name="Google Shape;925;p4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4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7" name="Google Shape;927;p43"/>
          <p:cNvGrpSpPr/>
          <p:nvPr/>
        </p:nvGrpSpPr>
        <p:grpSpPr>
          <a:xfrm rot="10800000">
            <a:off x="-24925" y="-37705"/>
            <a:ext cx="9280375" cy="5214400"/>
            <a:chOff x="-24925" y="-58550"/>
            <a:chExt cx="9280375" cy="5214400"/>
          </a:xfrm>
        </p:grpSpPr>
        <p:cxnSp>
          <p:nvCxnSpPr>
            <p:cNvPr id="928" name="Google Shape;928;p43"/>
            <p:cNvCxnSpPr/>
            <p:nvPr/>
          </p:nvCxnSpPr>
          <p:spPr>
            <a:xfrm>
              <a:off x="6519450" y="-46075"/>
              <a:ext cx="2736000" cy="949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29" name="Google Shape;929;p43"/>
            <p:cNvGrpSpPr/>
            <p:nvPr/>
          </p:nvGrpSpPr>
          <p:grpSpPr>
            <a:xfrm>
              <a:off x="8355390" y="368163"/>
              <a:ext cx="718341" cy="718341"/>
              <a:chOff x="-83525" y="4333650"/>
              <a:chExt cx="539700" cy="539700"/>
            </a:xfrm>
          </p:grpSpPr>
          <p:sp>
            <p:nvSpPr>
              <p:cNvPr id="930" name="Google Shape;930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2" name="Google Shape;932;p43"/>
            <p:cNvGrpSpPr/>
            <p:nvPr/>
          </p:nvGrpSpPr>
          <p:grpSpPr>
            <a:xfrm>
              <a:off x="8100801" y="168547"/>
              <a:ext cx="265640" cy="265640"/>
              <a:chOff x="-83525" y="4333650"/>
              <a:chExt cx="539700" cy="539700"/>
            </a:xfrm>
          </p:grpSpPr>
          <p:sp>
            <p:nvSpPr>
              <p:cNvPr id="933" name="Google Shape;933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35" name="Google Shape;935;p43"/>
            <p:cNvCxnSpPr/>
            <p:nvPr/>
          </p:nvCxnSpPr>
          <p:spPr>
            <a:xfrm>
              <a:off x="8552850" y="-58550"/>
              <a:ext cx="690000" cy="3040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6" name="Google Shape;936;p43"/>
            <p:cNvCxnSpPr/>
            <p:nvPr/>
          </p:nvCxnSpPr>
          <p:spPr>
            <a:xfrm>
              <a:off x="406150" y="-46075"/>
              <a:ext cx="261900" cy="5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37" name="Google Shape;937;p43"/>
            <p:cNvCxnSpPr/>
            <p:nvPr/>
          </p:nvCxnSpPr>
          <p:spPr>
            <a:xfrm>
              <a:off x="-24925" y="4326350"/>
              <a:ext cx="6293400" cy="829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38" name="Google Shape;938;p43"/>
            <p:cNvGrpSpPr/>
            <p:nvPr/>
          </p:nvGrpSpPr>
          <p:grpSpPr>
            <a:xfrm>
              <a:off x="952751" y="4809147"/>
              <a:ext cx="265640" cy="265640"/>
              <a:chOff x="-83525" y="4333650"/>
              <a:chExt cx="539700" cy="539700"/>
            </a:xfrm>
          </p:grpSpPr>
          <p:sp>
            <p:nvSpPr>
              <p:cNvPr id="939" name="Google Shape;939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1" name="Google Shape;941;p43"/>
            <p:cNvGrpSpPr/>
            <p:nvPr/>
          </p:nvGrpSpPr>
          <p:grpSpPr>
            <a:xfrm>
              <a:off x="216751" y="4572122"/>
              <a:ext cx="265640" cy="265640"/>
              <a:chOff x="-83525" y="4333650"/>
              <a:chExt cx="539700" cy="539700"/>
            </a:xfrm>
          </p:grpSpPr>
          <p:sp>
            <p:nvSpPr>
              <p:cNvPr id="942" name="Google Shape;942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4" name="Google Shape;944;p43"/>
            <p:cNvGrpSpPr/>
            <p:nvPr/>
          </p:nvGrpSpPr>
          <p:grpSpPr>
            <a:xfrm>
              <a:off x="3553751" y="4470672"/>
              <a:ext cx="265640" cy="265640"/>
              <a:chOff x="-83525" y="4333650"/>
              <a:chExt cx="539700" cy="539700"/>
            </a:xfrm>
          </p:grpSpPr>
          <p:sp>
            <p:nvSpPr>
              <p:cNvPr id="945" name="Google Shape;945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7" name="Google Shape;947;p43"/>
            <p:cNvGrpSpPr/>
            <p:nvPr/>
          </p:nvGrpSpPr>
          <p:grpSpPr>
            <a:xfrm>
              <a:off x="852951" y="168547"/>
              <a:ext cx="265640" cy="265640"/>
              <a:chOff x="-83525" y="4333650"/>
              <a:chExt cx="539700" cy="539700"/>
            </a:xfrm>
          </p:grpSpPr>
          <p:sp>
            <p:nvSpPr>
              <p:cNvPr id="948" name="Google Shape;948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0" name="Google Shape;950;p43"/>
            <p:cNvGrpSpPr/>
            <p:nvPr/>
          </p:nvGrpSpPr>
          <p:grpSpPr>
            <a:xfrm>
              <a:off x="185551" y="1478397"/>
              <a:ext cx="265640" cy="265640"/>
              <a:chOff x="-83525" y="4333650"/>
              <a:chExt cx="539700" cy="539700"/>
            </a:xfrm>
          </p:grpSpPr>
          <p:sp>
            <p:nvSpPr>
              <p:cNvPr id="951" name="Google Shape;951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3" name="Google Shape;953;p43"/>
            <p:cNvGrpSpPr/>
            <p:nvPr/>
          </p:nvGrpSpPr>
          <p:grpSpPr>
            <a:xfrm>
              <a:off x="89588" y="456150"/>
              <a:ext cx="718341" cy="718341"/>
              <a:chOff x="-83525" y="4333650"/>
              <a:chExt cx="539700" cy="539700"/>
            </a:xfrm>
          </p:grpSpPr>
          <p:sp>
            <p:nvSpPr>
              <p:cNvPr id="954" name="Google Shape;954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6" name="Google Shape;956;p43"/>
            <p:cNvGrpSpPr/>
            <p:nvPr/>
          </p:nvGrpSpPr>
          <p:grpSpPr>
            <a:xfrm>
              <a:off x="403375" y="4187471"/>
              <a:ext cx="477473" cy="477473"/>
              <a:chOff x="-83525" y="4333650"/>
              <a:chExt cx="539700" cy="539700"/>
            </a:xfrm>
          </p:grpSpPr>
          <p:sp>
            <p:nvSpPr>
              <p:cNvPr id="957" name="Google Shape;957;p4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59" name="Google Shape;959;p43"/>
          <p:cNvSpPr txBox="1"/>
          <p:nvPr>
            <p:ph idx="1" type="subTitle"/>
          </p:nvPr>
        </p:nvSpPr>
        <p:spPr>
          <a:xfrm>
            <a:off x="2638550" y="3294450"/>
            <a:ext cx="38670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60" name="Google Shape;960;p43"/>
          <p:cNvSpPr txBox="1"/>
          <p:nvPr>
            <p:ph type="title"/>
          </p:nvPr>
        </p:nvSpPr>
        <p:spPr>
          <a:xfrm>
            <a:off x="1178850" y="1246350"/>
            <a:ext cx="6786300" cy="22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61" name="Google Shape;961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BLANK_1_1_1_2_1_1_1_2"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3" name="Google Shape;963;p44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964" name="Google Shape;964;p4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4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6" name="Google Shape;966;p44"/>
          <p:cNvGrpSpPr/>
          <p:nvPr/>
        </p:nvGrpSpPr>
        <p:grpSpPr>
          <a:xfrm flipH="1"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967" name="Google Shape;967;p44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68" name="Google Shape;968;p44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969" name="Google Shape;969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71" name="Google Shape;971;p44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2" name="Google Shape;972;p44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3" name="Google Shape;973;p44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4" name="Google Shape;974;p44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75" name="Google Shape;975;p44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976" name="Google Shape;976;p44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977" name="Google Shape;977;p4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9" name="Google Shape;979;p44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980" name="Google Shape;980;p4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" name="Google Shape;982;p44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983" name="Google Shape;983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5" name="Google Shape;985;p44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986" name="Google Shape;986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8" name="Google Shape;988;p44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989" name="Google Shape;989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1" name="Google Shape;991;p44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992" name="Google Shape;992;p4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94" name="Google Shape;994;p44"/>
          <p:cNvSpPr txBox="1"/>
          <p:nvPr>
            <p:ph idx="1" type="subTitle"/>
          </p:nvPr>
        </p:nvSpPr>
        <p:spPr>
          <a:xfrm>
            <a:off x="2211600" y="1818425"/>
            <a:ext cx="4720800" cy="23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5" name="Google Shape;995;p44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996" name="Google Shape;996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8" name="Google Shape;998;p45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999" name="Google Shape;999;p4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45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1" name="Google Shape;1001;p45"/>
          <p:cNvGrpSpPr/>
          <p:nvPr/>
        </p:nvGrpSpPr>
        <p:grpSpPr>
          <a:xfrm>
            <a:off x="-49850" y="-92250"/>
            <a:ext cx="9311158" cy="5310575"/>
            <a:chOff x="-49850" y="-92250"/>
            <a:chExt cx="9311158" cy="5310575"/>
          </a:xfrm>
        </p:grpSpPr>
        <p:grpSp>
          <p:nvGrpSpPr>
            <p:cNvPr id="1002" name="Google Shape;1002;p45"/>
            <p:cNvGrpSpPr/>
            <p:nvPr/>
          </p:nvGrpSpPr>
          <p:grpSpPr>
            <a:xfrm>
              <a:off x="222781" y="149705"/>
              <a:ext cx="334182" cy="334182"/>
              <a:chOff x="-83525" y="4333650"/>
              <a:chExt cx="539700" cy="539700"/>
            </a:xfrm>
          </p:grpSpPr>
          <p:sp>
            <p:nvSpPr>
              <p:cNvPr id="1003" name="Google Shape;1003;p4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05" name="Google Shape;1005;p45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6" name="Google Shape;1006;p45"/>
            <p:cNvCxnSpPr/>
            <p:nvPr/>
          </p:nvCxnSpPr>
          <p:spPr>
            <a:xfrm>
              <a:off x="-24900" y="340700"/>
              <a:ext cx="617400" cy="286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7" name="Google Shape;1007;p45"/>
            <p:cNvCxnSpPr/>
            <p:nvPr/>
          </p:nvCxnSpPr>
          <p:spPr>
            <a:xfrm>
              <a:off x="7884100" y="-39775"/>
              <a:ext cx="1297500" cy="17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8" name="Google Shape;1008;p45"/>
            <p:cNvCxnSpPr/>
            <p:nvPr/>
          </p:nvCxnSpPr>
          <p:spPr>
            <a:xfrm flipH="1" rot="10800000">
              <a:off x="7890325" y="4501025"/>
              <a:ext cx="1303500" cy="717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09" name="Google Shape;1009;p45"/>
            <p:cNvCxnSpPr/>
            <p:nvPr/>
          </p:nvCxnSpPr>
          <p:spPr>
            <a:xfrm rot="10800000">
              <a:off x="8751100" y="3758675"/>
              <a:ext cx="237000" cy="1416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0" name="Google Shape;1010;p45"/>
            <p:cNvCxnSpPr/>
            <p:nvPr/>
          </p:nvCxnSpPr>
          <p:spPr>
            <a:xfrm flipH="1" rot="10800000">
              <a:off x="-49850" y="4900350"/>
              <a:ext cx="3449400" cy="105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11" name="Google Shape;1011;p45"/>
            <p:cNvCxnSpPr/>
            <p:nvPr/>
          </p:nvCxnSpPr>
          <p:spPr>
            <a:xfrm>
              <a:off x="-43625" y="3652750"/>
              <a:ext cx="867000" cy="1528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12" name="Google Shape;1012;p45"/>
            <p:cNvGrpSpPr/>
            <p:nvPr/>
          </p:nvGrpSpPr>
          <p:grpSpPr>
            <a:xfrm>
              <a:off x="9004" y="1818650"/>
              <a:ext cx="718341" cy="718341"/>
              <a:chOff x="30975" y="3360397"/>
              <a:chExt cx="539700" cy="539700"/>
            </a:xfrm>
          </p:grpSpPr>
          <p:sp>
            <p:nvSpPr>
              <p:cNvPr id="1013" name="Google Shape;1013;p4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4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5" name="Google Shape;1015;p45"/>
            <p:cNvGrpSpPr/>
            <p:nvPr/>
          </p:nvGrpSpPr>
          <p:grpSpPr>
            <a:xfrm>
              <a:off x="8542967" y="4287900"/>
              <a:ext cx="718341" cy="718341"/>
              <a:chOff x="30975" y="3360397"/>
              <a:chExt cx="539700" cy="539700"/>
            </a:xfrm>
          </p:grpSpPr>
          <p:sp>
            <p:nvSpPr>
              <p:cNvPr id="1016" name="Google Shape;1016;p45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5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8" name="Google Shape;1018;p45"/>
            <p:cNvGrpSpPr/>
            <p:nvPr/>
          </p:nvGrpSpPr>
          <p:grpSpPr>
            <a:xfrm>
              <a:off x="201081" y="3758680"/>
              <a:ext cx="334182" cy="334182"/>
              <a:chOff x="-83525" y="4333650"/>
              <a:chExt cx="539700" cy="539700"/>
            </a:xfrm>
          </p:grpSpPr>
          <p:sp>
            <p:nvSpPr>
              <p:cNvPr id="1019" name="Google Shape;1019;p4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1" name="Google Shape;1021;p45"/>
            <p:cNvGrpSpPr/>
            <p:nvPr/>
          </p:nvGrpSpPr>
          <p:grpSpPr>
            <a:xfrm>
              <a:off x="58706" y="4436418"/>
              <a:ext cx="334182" cy="334182"/>
              <a:chOff x="-83525" y="4333650"/>
              <a:chExt cx="539700" cy="539700"/>
            </a:xfrm>
          </p:grpSpPr>
          <p:sp>
            <p:nvSpPr>
              <p:cNvPr id="1022" name="Google Shape;1022;p4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4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4" name="Google Shape;1024;p45"/>
            <p:cNvGrpSpPr/>
            <p:nvPr/>
          </p:nvGrpSpPr>
          <p:grpSpPr>
            <a:xfrm>
              <a:off x="8653906" y="340693"/>
              <a:ext cx="334182" cy="334182"/>
              <a:chOff x="-83525" y="4333650"/>
              <a:chExt cx="539700" cy="539700"/>
            </a:xfrm>
          </p:grpSpPr>
          <p:sp>
            <p:nvSpPr>
              <p:cNvPr id="1025" name="Google Shape;1025;p4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4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7" name="Google Shape;1027;p45"/>
            <p:cNvGrpSpPr/>
            <p:nvPr/>
          </p:nvGrpSpPr>
          <p:grpSpPr>
            <a:xfrm>
              <a:off x="8460556" y="1450943"/>
              <a:ext cx="334182" cy="334182"/>
              <a:chOff x="-83525" y="4333650"/>
              <a:chExt cx="539700" cy="539700"/>
            </a:xfrm>
          </p:grpSpPr>
          <p:sp>
            <p:nvSpPr>
              <p:cNvPr id="1028" name="Google Shape;1028;p4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4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0" name="Google Shape;1030;p45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31" name="Google Shape;1031;p45"/>
          <p:cNvSpPr txBox="1"/>
          <p:nvPr>
            <p:ph idx="2" type="title"/>
          </p:nvPr>
        </p:nvSpPr>
        <p:spPr>
          <a:xfrm>
            <a:off x="7200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2" name="Google Shape;1032;p45"/>
          <p:cNvSpPr txBox="1"/>
          <p:nvPr>
            <p:ph idx="1" type="subTitle"/>
          </p:nvPr>
        </p:nvSpPr>
        <p:spPr>
          <a:xfrm>
            <a:off x="7200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3" name="Google Shape;1033;p45"/>
          <p:cNvSpPr txBox="1"/>
          <p:nvPr>
            <p:ph idx="3" type="title"/>
          </p:nvPr>
        </p:nvSpPr>
        <p:spPr>
          <a:xfrm>
            <a:off x="3403800" y="362547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4" name="Google Shape;1034;p45"/>
          <p:cNvSpPr txBox="1"/>
          <p:nvPr>
            <p:ph idx="4" type="subTitle"/>
          </p:nvPr>
        </p:nvSpPr>
        <p:spPr>
          <a:xfrm>
            <a:off x="3403800" y="4000791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5" name="Google Shape;1035;p45"/>
          <p:cNvSpPr txBox="1"/>
          <p:nvPr>
            <p:ph idx="5" type="title"/>
          </p:nvPr>
        </p:nvSpPr>
        <p:spPr>
          <a:xfrm>
            <a:off x="6087600" y="362546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6" name="Google Shape;1036;p45"/>
          <p:cNvSpPr txBox="1"/>
          <p:nvPr>
            <p:ph idx="6" type="subTitle"/>
          </p:nvPr>
        </p:nvSpPr>
        <p:spPr>
          <a:xfrm>
            <a:off x="6087600" y="4000778"/>
            <a:ext cx="2336400" cy="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7" name="Google Shape;1037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038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4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40" name="Google Shape;1040;p46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041" name="Google Shape;1041;p46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2" name="Google Shape;1042;p46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" name="Google Shape;1043;p46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4" name="Google Shape;1044;p46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5" name="Google Shape;1045;p46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46" name="Google Shape;1046;p46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47" name="Google Shape;1047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49" name="Google Shape;1049;p46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50" name="Google Shape;1050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2" name="Google Shape;1052;p46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53" name="Google Shape;1053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5" name="Google Shape;1055;p46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56" name="Google Shape;1056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8" name="Google Shape;1058;p46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59" name="Google Shape;1059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1" name="Google Shape;1061;p46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062" name="Google Shape;1062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4" name="Google Shape;1064;p46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065" name="Google Shape;1065;p4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4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67" name="Google Shape;1067;p46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068" name="Google Shape;1068;p46"/>
          <p:cNvSpPr txBox="1"/>
          <p:nvPr>
            <p:ph idx="2" type="title"/>
          </p:nvPr>
        </p:nvSpPr>
        <p:spPr>
          <a:xfrm>
            <a:off x="1845637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9" name="Google Shape;1069;p46"/>
          <p:cNvSpPr txBox="1"/>
          <p:nvPr>
            <p:ph idx="1" type="subTitle"/>
          </p:nvPr>
        </p:nvSpPr>
        <p:spPr>
          <a:xfrm>
            <a:off x="1845649" y="22104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0" name="Google Shape;1070;p46"/>
          <p:cNvSpPr txBox="1"/>
          <p:nvPr>
            <p:ph idx="3" type="title"/>
          </p:nvPr>
        </p:nvSpPr>
        <p:spPr>
          <a:xfrm>
            <a:off x="5713462" y="18524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1" name="Google Shape;1071;p46"/>
          <p:cNvSpPr txBox="1"/>
          <p:nvPr>
            <p:ph idx="4" type="subTitle"/>
          </p:nvPr>
        </p:nvSpPr>
        <p:spPr>
          <a:xfrm>
            <a:off x="5713471" y="22104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2" name="Google Shape;1072;p46"/>
          <p:cNvSpPr txBox="1"/>
          <p:nvPr>
            <p:ph idx="5" type="title"/>
          </p:nvPr>
        </p:nvSpPr>
        <p:spPr>
          <a:xfrm>
            <a:off x="1845625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3" name="Google Shape;1073;p46"/>
          <p:cNvSpPr txBox="1"/>
          <p:nvPr>
            <p:ph idx="6" type="subTitle"/>
          </p:nvPr>
        </p:nvSpPr>
        <p:spPr>
          <a:xfrm>
            <a:off x="1845637" y="38106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4" name="Google Shape;1074;p46"/>
          <p:cNvSpPr txBox="1"/>
          <p:nvPr>
            <p:ph idx="7" type="title"/>
          </p:nvPr>
        </p:nvSpPr>
        <p:spPr>
          <a:xfrm>
            <a:off x="5713450" y="3452675"/>
            <a:ext cx="271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75" name="Google Shape;1075;p46"/>
          <p:cNvSpPr txBox="1"/>
          <p:nvPr>
            <p:ph idx="8" type="subTitle"/>
          </p:nvPr>
        </p:nvSpPr>
        <p:spPr>
          <a:xfrm>
            <a:off x="5713459" y="3810600"/>
            <a:ext cx="2710500" cy="56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76" name="Google Shape;1076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BLANK_1_1_1_1_1_2"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47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9" name="Google Shape;1079;p47"/>
          <p:cNvGrpSpPr/>
          <p:nvPr/>
        </p:nvGrpSpPr>
        <p:grpSpPr>
          <a:xfrm flipH="1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1080" name="Google Shape;1080;p47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1" name="Google Shape;1081;p47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2" name="Google Shape;1082;p47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3" name="Google Shape;1083;p47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4" name="Google Shape;1084;p47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85" name="Google Shape;1085;p47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086" name="Google Shape;1086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88" name="Google Shape;1088;p47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089" name="Google Shape;1089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1" name="Google Shape;1091;p47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092" name="Google Shape;1092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47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095" name="Google Shape;1095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7" name="Google Shape;1097;p47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098" name="Google Shape;1098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0" name="Google Shape;1100;p47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101" name="Google Shape;1101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03" name="Google Shape;1103;p47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104" name="Google Shape;1104;p47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7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06" name="Google Shape;1106;p47"/>
          <p:cNvSpPr txBox="1"/>
          <p:nvPr>
            <p:ph type="title"/>
          </p:nvPr>
        </p:nvSpPr>
        <p:spPr>
          <a:xfrm>
            <a:off x="720000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7" name="Google Shape;1107;p47"/>
          <p:cNvSpPr txBox="1"/>
          <p:nvPr>
            <p:ph idx="1" type="subTitle"/>
          </p:nvPr>
        </p:nvSpPr>
        <p:spPr>
          <a:xfrm>
            <a:off x="720000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8" name="Google Shape;1108;p47"/>
          <p:cNvSpPr txBox="1"/>
          <p:nvPr>
            <p:ph idx="2" type="title"/>
          </p:nvPr>
        </p:nvSpPr>
        <p:spPr>
          <a:xfrm>
            <a:off x="3419269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09" name="Google Shape;1109;p47"/>
          <p:cNvSpPr txBox="1"/>
          <p:nvPr>
            <p:ph idx="3" type="subTitle"/>
          </p:nvPr>
        </p:nvSpPr>
        <p:spPr>
          <a:xfrm>
            <a:off x="3419272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0" name="Google Shape;1110;p47"/>
          <p:cNvSpPr txBox="1"/>
          <p:nvPr>
            <p:ph idx="4" type="title"/>
          </p:nvPr>
        </p:nvSpPr>
        <p:spPr>
          <a:xfrm>
            <a:off x="2094488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1" name="Google Shape;1111;p47"/>
          <p:cNvSpPr txBox="1"/>
          <p:nvPr>
            <p:ph idx="5" type="subTitle"/>
          </p:nvPr>
        </p:nvSpPr>
        <p:spPr>
          <a:xfrm>
            <a:off x="2094500" y="4195950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2" name="Google Shape;1112;p47"/>
          <p:cNvSpPr txBox="1"/>
          <p:nvPr>
            <p:ph idx="6" type="title"/>
          </p:nvPr>
        </p:nvSpPr>
        <p:spPr>
          <a:xfrm>
            <a:off x="4793757" y="38380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3" name="Google Shape;1113;p47"/>
          <p:cNvSpPr txBox="1"/>
          <p:nvPr>
            <p:ph idx="7" type="subTitle"/>
          </p:nvPr>
        </p:nvSpPr>
        <p:spPr>
          <a:xfrm>
            <a:off x="4793760" y="4195950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47"/>
          <p:cNvSpPr txBox="1"/>
          <p:nvPr>
            <p:ph idx="8" type="title"/>
          </p:nvPr>
        </p:nvSpPr>
        <p:spPr>
          <a:xfrm>
            <a:off x="6118545" y="21236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15" name="Google Shape;1115;p47"/>
          <p:cNvSpPr txBox="1"/>
          <p:nvPr>
            <p:ph idx="9" type="subTitle"/>
          </p:nvPr>
        </p:nvSpPr>
        <p:spPr>
          <a:xfrm>
            <a:off x="6118550" y="2481575"/>
            <a:ext cx="2305500" cy="4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16" name="Google Shape;1116;p47"/>
          <p:cNvSpPr txBox="1"/>
          <p:nvPr>
            <p:ph idx="13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17" name="Google Shape;1117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48"/>
          <p:cNvSpPr/>
          <p:nvPr/>
        </p:nvSpPr>
        <p:spPr>
          <a:xfrm flipH="1"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48"/>
          <p:cNvGrpSpPr/>
          <p:nvPr/>
        </p:nvGrpSpPr>
        <p:grpSpPr>
          <a:xfrm flipH="1" rot="10800000">
            <a:off x="-12825" y="-7250"/>
            <a:ext cx="9219398" cy="5308025"/>
            <a:chOff x="-12825" y="-83450"/>
            <a:chExt cx="9219398" cy="5308025"/>
          </a:xfrm>
        </p:grpSpPr>
        <p:cxnSp>
          <p:nvCxnSpPr>
            <p:cNvPr id="1121" name="Google Shape;1121;p48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2" name="Google Shape;1122;p48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3" name="Google Shape;1123;p48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25" name="Google Shape;1125;p48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26" name="Google Shape;1126;p48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9" name="Google Shape;1129;p48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130" name="Google Shape;1130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2" name="Google Shape;1132;p48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133" name="Google Shape;1133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5" name="Google Shape;1135;p48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136" name="Google Shape;1136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38" name="Google Shape;1138;p48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139" name="Google Shape;1139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48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142" name="Google Shape;1142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4" name="Google Shape;1144;p48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145" name="Google Shape;1145;p48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8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147" name="Google Shape;1147;p48"/>
          <p:cNvSpPr txBox="1"/>
          <p:nvPr>
            <p:ph type="title"/>
          </p:nvPr>
        </p:nvSpPr>
        <p:spPr>
          <a:xfrm>
            <a:off x="720000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48" name="Google Shape;1148;p48"/>
          <p:cNvSpPr txBox="1"/>
          <p:nvPr>
            <p:ph idx="1" type="subTitle"/>
          </p:nvPr>
        </p:nvSpPr>
        <p:spPr>
          <a:xfrm>
            <a:off x="720000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49" name="Google Shape;1149;p48"/>
          <p:cNvSpPr txBox="1"/>
          <p:nvPr>
            <p:ph idx="2" type="title"/>
          </p:nvPr>
        </p:nvSpPr>
        <p:spPr>
          <a:xfrm>
            <a:off x="3419269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0" name="Google Shape;1150;p48"/>
          <p:cNvSpPr txBox="1"/>
          <p:nvPr>
            <p:ph idx="3" type="subTitle"/>
          </p:nvPr>
        </p:nvSpPr>
        <p:spPr>
          <a:xfrm>
            <a:off x="3419271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1" name="Google Shape;1151;p48"/>
          <p:cNvSpPr txBox="1"/>
          <p:nvPr>
            <p:ph idx="4" type="title"/>
          </p:nvPr>
        </p:nvSpPr>
        <p:spPr>
          <a:xfrm>
            <a:off x="720000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2" name="Google Shape;1152;p48"/>
          <p:cNvSpPr txBox="1"/>
          <p:nvPr>
            <p:ph idx="5" type="subTitle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3" name="Google Shape;1153;p48"/>
          <p:cNvSpPr txBox="1"/>
          <p:nvPr>
            <p:ph idx="6" type="title"/>
          </p:nvPr>
        </p:nvSpPr>
        <p:spPr>
          <a:xfrm>
            <a:off x="3419269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4" name="Google Shape;1154;p48"/>
          <p:cNvSpPr txBox="1"/>
          <p:nvPr>
            <p:ph idx="7" type="subTitle"/>
          </p:nvPr>
        </p:nvSpPr>
        <p:spPr>
          <a:xfrm>
            <a:off x="3419271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5" name="Google Shape;1155;p48"/>
          <p:cNvSpPr txBox="1"/>
          <p:nvPr>
            <p:ph idx="8" type="title"/>
          </p:nvPr>
        </p:nvSpPr>
        <p:spPr>
          <a:xfrm>
            <a:off x="6118545" y="18203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6" name="Google Shape;1156;p48"/>
          <p:cNvSpPr txBox="1"/>
          <p:nvPr>
            <p:ph idx="9" type="subTitle"/>
          </p:nvPr>
        </p:nvSpPr>
        <p:spPr>
          <a:xfrm>
            <a:off x="6118550" y="22545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7" name="Google Shape;1157;p48"/>
          <p:cNvSpPr txBox="1"/>
          <p:nvPr>
            <p:ph idx="13" type="title"/>
          </p:nvPr>
        </p:nvSpPr>
        <p:spPr>
          <a:xfrm>
            <a:off x="6118545" y="353487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8" name="Google Shape;1158;p48"/>
          <p:cNvSpPr txBox="1"/>
          <p:nvPr>
            <p:ph idx="14" type="subTitle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59" name="Google Shape;1159;p48"/>
          <p:cNvSpPr txBox="1"/>
          <p:nvPr>
            <p:ph idx="15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60" name="Google Shape;116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116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2" name="Google Shape;1162;p49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163" name="Google Shape;1163;p4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49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49"/>
          <p:cNvGrpSpPr/>
          <p:nvPr/>
        </p:nvGrpSpPr>
        <p:grpSpPr>
          <a:xfrm>
            <a:off x="-240525" y="-164575"/>
            <a:ext cx="9446850" cy="5376725"/>
            <a:chOff x="-240525" y="-164575"/>
            <a:chExt cx="9446850" cy="5376725"/>
          </a:xfrm>
        </p:grpSpPr>
        <p:cxnSp>
          <p:nvCxnSpPr>
            <p:cNvPr id="1166" name="Google Shape;1166;p49"/>
            <p:cNvCxnSpPr/>
            <p:nvPr/>
          </p:nvCxnSpPr>
          <p:spPr>
            <a:xfrm>
              <a:off x="5994150" y="-58550"/>
              <a:ext cx="3193500" cy="345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7" name="Google Shape;1167;p49"/>
            <p:cNvCxnSpPr/>
            <p:nvPr/>
          </p:nvCxnSpPr>
          <p:spPr>
            <a:xfrm flipH="1" rot="10800000">
              <a:off x="6075225" y="1245050"/>
              <a:ext cx="3131100" cy="361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8" name="Google Shape;1168;p49"/>
            <p:cNvCxnSpPr/>
            <p:nvPr/>
          </p:nvCxnSpPr>
          <p:spPr>
            <a:xfrm>
              <a:off x="8102375" y="-58550"/>
              <a:ext cx="430500" cy="5270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69" name="Google Shape;1169;p49"/>
            <p:cNvCxnSpPr/>
            <p:nvPr/>
          </p:nvCxnSpPr>
          <p:spPr>
            <a:xfrm flipH="1" rot="10800000">
              <a:off x="3711275" y="4688125"/>
              <a:ext cx="5476500" cy="505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0" name="Google Shape;1170;p49"/>
            <p:cNvCxnSpPr/>
            <p:nvPr/>
          </p:nvCxnSpPr>
          <p:spPr>
            <a:xfrm flipH="1">
              <a:off x="1365950" y="2997775"/>
              <a:ext cx="2102100" cy="2164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1" name="Google Shape;1171;p49"/>
            <p:cNvCxnSpPr/>
            <p:nvPr/>
          </p:nvCxnSpPr>
          <p:spPr>
            <a:xfrm>
              <a:off x="-31125" y="852125"/>
              <a:ext cx="2177100" cy="4353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2" name="Google Shape;1172;p49"/>
            <p:cNvCxnSpPr/>
            <p:nvPr/>
          </p:nvCxnSpPr>
          <p:spPr>
            <a:xfrm>
              <a:off x="-31125" y="4020700"/>
              <a:ext cx="5725800" cy="1153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3" name="Google Shape;1173;p49"/>
            <p:cNvCxnSpPr/>
            <p:nvPr/>
          </p:nvCxnSpPr>
          <p:spPr>
            <a:xfrm flipH="1" rot="10800000">
              <a:off x="-18650" y="-133500"/>
              <a:ext cx="1309800" cy="1952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74" name="Google Shape;1174;p49"/>
            <p:cNvCxnSpPr/>
            <p:nvPr/>
          </p:nvCxnSpPr>
          <p:spPr>
            <a:xfrm>
              <a:off x="449150" y="-164575"/>
              <a:ext cx="1715400" cy="648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75" name="Google Shape;1175;p49"/>
            <p:cNvGrpSpPr/>
            <p:nvPr/>
          </p:nvGrpSpPr>
          <p:grpSpPr>
            <a:xfrm>
              <a:off x="7048151" y="1097950"/>
              <a:ext cx="718341" cy="718341"/>
              <a:chOff x="-83525" y="4333650"/>
              <a:chExt cx="539700" cy="539700"/>
            </a:xfrm>
          </p:grpSpPr>
          <p:sp>
            <p:nvSpPr>
              <p:cNvPr id="1176" name="Google Shape;1176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78" name="Google Shape;1178;p49"/>
            <p:cNvGrpSpPr/>
            <p:nvPr/>
          </p:nvGrpSpPr>
          <p:grpSpPr>
            <a:xfrm>
              <a:off x="8365689" y="586472"/>
              <a:ext cx="265640" cy="265640"/>
              <a:chOff x="-83525" y="4333650"/>
              <a:chExt cx="539700" cy="539700"/>
            </a:xfrm>
          </p:grpSpPr>
          <p:sp>
            <p:nvSpPr>
              <p:cNvPr id="1179" name="Google Shape;1179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1" name="Google Shape;1181;p49"/>
            <p:cNvGrpSpPr/>
            <p:nvPr/>
          </p:nvGrpSpPr>
          <p:grpSpPr>
            <a:xfrm>
              <a:off x="1204000" y="3827316"/>
              <a:ext cx="960558" cy="960558"/>
              <a:chOff x="-83525" y="4333650"/>
              <a:chExt cx="539700" cy="539700"/>
            </a:xfrm>
          </p:grpSpPr>
          <p:sp>
            <p:nvSpPr>
              <p:cNvPr id="1182" name="Google Shape;1182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4" name="Google Shape;1184;p49"/>
            <p:cNvGrpSpPr/>
            <p:nvPr/>
          </p:nvGrpSpPr>
          <p:grpSpPr>
            <a:xfrm>
              <a:off x="-240525" y="945666"/>
              <a:ext cx="960558" cy="960558"/>
              <a:chOff x="-83525" y="4333650"/>
              <a:chExt cx="539700" cy="539700"/>
            </a:xfrm>
          </p:grpSpPr>
          <p:sp>
            <p:nvSpPr>
              <p:cNvPr id="1185" name="Google Shape;1185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7" name="Google Shape;1187;p49"/>
            <p:cNvGrpSpPr/>
            <p:nvPr/>
          </p:nvGrpSpPr>
          <p:grpSpPr>
            <a:xfrm>
              <a:off x="8184801" y="2306097"/>
              <a:ext cx="265640" cy="265640"/>
              <a:chOff x="-83525" y="4333650"/>
              <a:chExt cx="539700" cy="539700"/>
            </a:xfrm>
          </p:grpSpPr>
          <p:sp>
            <p:nvSpPr>
              <p:cNvPr id="1188" name="Google Shape;1188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0" name="Google Shape;1190;p49"/>
            <p:cNvGrpSpPr/>
            <p:nvPr/>
          </p:nvGrpSpPr>
          <p:grpSpPr>
            <a:xfrm>
              <a:off x="8283249" y="4562834"/>
              <a:ext cx="430519" cy="430519"/>
              <a:chOff x="-83525" y="4333650"/>
              <a:chExt cx="539700" cy="539700"/>
            </a:xfrm>
          </p:grpSpPr>
          <p:sp>
            <p:nvSpPr>
              <p:cNvPr id="1191" name="Google Shape;1191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3" name="Google Shape;1193;p49"/>
            <p:cNvGrpSpPr/>
            <p:nvPr/>
          </p:nvGrpSpPr>
          <p:grpSpPr>
            <a:xfrm>
              <a:off x="8005924" y="1151534"/>
              <a:ext cx="430519" cy="430519"/>
              <a:chOff x="-83525" y="4333650"/>
              <a:chExt cx="539700" cy="539700"/>
            </a:xfrm>
          </p:grpSpPr>
          <p:sp>
            <p:nvSpPr>
              <p:cNvPr id="1194" name="Google Shape;1194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6" name="Google Shape;1196;p49"/>
            <p:cNvGrpSpPr/>
            <p:nvPr/>
          </p:nvGrpSpPr>
          <p:grpSpPr>
            <a:xfrm>
              <a:off x="935424" y="-133491"/>
              <a:ext cx="430519" cy="430519"/>
              <a:chOff x="-83525" y="4333650"/>
              <a:chExt cx="539700" cy="539700"/>
            </a:xfrm>
          </p:grpSpPr>
          <p:sp>
            <p:nvSpPr>
              <p:cNvPr id="1197" name="Google Shape;1197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99" name="Google Shape;1199;p49"/>
            <p:cNvGrpSpPr/>
            <p:nvPr/>
          </p:nvGrpSpPr>
          <p:grpSpPr>
            <a:xfrm>
              <a:off x="2192026" y="3249297"/>
              <a:ext cx="265640" cy="265640"/>
              <a:chOff x="-83525" y="4333650"/>
              <a:chExt cx="539700" cy="539700"/>
            </a:xfrm>
          </p:grpSpPr>
          <p:sp>
            <p:nvSpPr>
              <p:cNvPr id="1200" name="Google Shape;1200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2" name="Google Shape;1202;p49"/>
            <p:cNvGrpSpPr/>
            <p:nvPr/>
          </p:nvGrpSpPr>
          <p:grpSpPr>
            <a:xfrm>
              <a:off x="1742915" y="4515985"/>
              <a:ext cx="265640" cy="265640"/>
              <a:chOff x="-83525" y="4333650"/>
              <a:chExt cx="539700" cy="539700"/>
            </a:xfrm>
          </p:grpSpPr>
          <p:sp>
            <p:nvSpPr>
              <p:cNvPr id="1203" name="Google Shape;1203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5" name="Google Shape;1205;p49"/>
            <p:cNvGrpSpPr/>
            <p:nvPr/>
          </p:nvGrpSpPr>
          <p:grpSpPr>
            <a:xfrm>
              <a:off x="598599" y="3434284"/>
              <a:ext cx="430519" cy="430519"/>
              <a:chOff x="-83525" y="4333650"/>
              <a:chExt cx="539700" cy="539700"/>
            </a:xfrm>
          </p:grpSpPr>
          <p:sp>
            <p:nvSpPr>
              <p:cNvPr id="1206" name="Google Shape;1206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8" name="Google Shape;1208;p49"/>
            <p:cNvGrpSpPr/>
            <p:nvPr/>
          </p:nvGrpSpPr>
          <p:grpSpPr>
            <a:xfrm>
              <a:off x="270876" y="4297172"/>
              <a:ext cx="265640" cy="265640"/>
              <a:chOff x="-83525" y="4333650"/>
              <a:chExt cx="539700" cy="539700"/>
            </a:xfrm>
          </p:grpSpPr>
          <p:sp>
            <p:nvSpPr>
              <p:cNvPr id="1209" name="Google Shape;1209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1" name="Google Shape;1211;p49"/>
            <p:cNvGrpSpPr/>
            <p:nvPr/>
          </p:nvGrpSpPr>
          <p:grpSpPr>
            <a:xfrm>
              <a:off x="6848449" y="9"/>
              <a:ext cx="430519" cy="430519"/>
              <a:chOff x="-83525" y="4333650"/>
              <a:chExt cx="539700" cy="539700"/>
            </a:xfrm>
          </p:grpSpPr>
          <p:sp>
            <p:nvSpPr>
              <p:cNvPr id="1212" name="Google Shape;1212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4" name="Google Shape;1214;p49"/>
            <p:cNvGrpSpPr/>
            <p:nvPr/>
          </p:nvGrpSpPr>
          <p:grpSpPr>
            <a:xfrm>
              <a:off x="5858264" y="885872"/>
              <a:ext cx="265640" cy="265640"/>
              <a:chOff x="-83525" y="4333650"/>
              <a:chExt cx="539700" cy="539700"/>
            </a:xfrm>
          </p:grpSpPr>
          <p:sp>
            <p:nvSpPr>
              <p:cNvPr id="1215" name="Google Shape;1215;p49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9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17" name="Google Shape;1217;p49"/>
          <p:cNvSpPr txBox="1"/>
          <p:nvPr>
            <p:ph hasCustomPrompt="1" type="title"/>
          </p:nvPr>
        </p:nvSpPr>
        <p:spPr>
          <a:xfrm rot="-255">
            <a:off x="1287612" y="540150"/>
            <a:ext cx="4049700" cy="14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18" name="Google Shape;1218;p49"/>
          <p:cNvSpPr txBox="1"/>
          <p:nvPr>
            <p:ph idx="1" type="subTitle"/>
          </p:nvPr>
        </p:nvSpPr>
        <p:spPr>
          <a:xfrm>
            <a:off x="1287638" y="18162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49"/>
          <p:cNvSpPr txBox="1"/>
          <p:nvPr>
            <p:ph hasCustomPrompt="1" idx="2" type="title"/>
          </p:nvPr>
        </p:nvSpPr>
        <p:spPr>
          <a:xfrm>
            <a:off x="3806688" y="2844700"/>
            <a:ext cx="4049700" cy="14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0" name="Google Shape;1220;p49"/>
          <p:cNvSpPr txBox="1"/>
          <p:nvPr>
            <p:ph idx="3" type="subTitle"/>
          </p:nvPr>
        </p:nvSpPr>
        <p:spPr>
          <a:xfrm>
            <a:off x="3806663" y="4158288"/>
            <a:ext cx="4049700" cy="44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TITLE_AND_TWO_COLUMNS_1">
    <p:spTree>
      <p:nvGrpSpPr>
        <p:cNvPr id="1222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1223;p50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24" name="Google Shape;1224;p5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6" name="Google Shape;1226;p50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227" name="Google Shape;1227;p50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8" name="Google Shape;1228;p50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29" name="Google Shape;1229;p50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0" name="Google Shape;1230;p50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31" name="Google Shape;1231;p50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32" name="Google Shape;1232;p50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233" name="Google Shape;1233;p5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50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236" name="Google Shape;1236;p5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8" name="Google Shape;1238;p50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239" name="Google Shape;1239;p5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1" name="Google Shape;1241;p50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242" name="Google Shape;1242;p5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44" name="Google Shape;1244;p50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245" name="Google Shape;1245;p50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0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47" name="Google Shape;1247;p50"/>
          <p:cNvSpPr txBox="1"/>
          <p:nvPr>
            <p:ph idx="1" type="subTitle"/>
          </p:nvPr>
        </p:nvSpPr>
        <p:spPr>
          <a:xfrm>
            <a:off x="720000" y="2996988"/>
            <a:ext cx="223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8" name="Google Shape;1248;p50"/>
          <p:cNvSpPr txBox="1"/>
          <p:nvPr>
            <p:ph idx="2" type="subTitle"/>
          </p:nvPr>
        </p:nvSpPr>
        <p:spPr>
          <a:xfrm>
            <a:off x="6212450" y="2996988"/>
            <a:ext cx="2239500" cy="7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9" name="Google Shape;1249;p50"/>
          <p:cNvSpPr txBox="1"/>
          <p:nvPr>
            <p:ph hasCustomPrompt="1" type="title"/>
          </p:nvPr>
        </p:nvSpPr>
        <p:spPr>
          <a:xfrm>
            <a:off x="72000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0" name="Google Shape;1250;p50"/>
          <p:cNvSpPr txBox="1"/>
          <p:nvPr>
            <p:ph hasCustomPrompt="1" idx="3" type="title"/>
          </p:nvPr>
        </p:nvSpPr>
        <p:spPr>
          <a:xfrm>
            <a:off x="6212450" y="2031948"/>
            <a:ext cx="2239500" cy="11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51" name="Google Shape;1251;p50"/>
          <p:cNvSpPr txBox="1"/>
          <p:nvPr>
            <p:ph idx="4"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252" name="Google Shape;125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1253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51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55" name="Google Shape;1255;p5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51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7" name="Google Shape;1257;p51"/>
          <p:cNvSpPr txBox="1"/>
          <p:nvPr/>
        </p:nvSpPr>
        <p:spPr>
          <a:xfrm>
            <a:off x="3925025" y="3203013"/>
            <a:ext cx="32166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CREDITS:</a:t>
            </a:r>
            <a:r>
              <a:rPr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 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This presentation template was created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including icons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accent4"/>
                </a:solidFill>
                <a:latin typeface="Overpass"/>
                <a:ea typeface="Overpass"/>
                <a:cs typeface="Overpass"/>
                <a:sym typeface="Overpass"/>
              </a:rPr>
              <a:t>,</a:t>
            </a:r>
            <a:r>
              <a:rPr lang="en" sz="11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 and infographics &amp; images by </a:t>
            </a:r>
            <a:r>
              <a:rPr b="1" lang="en" sz="1100">
                <a:solidFill>
                  <a:schemeClr val="accent4"/>
                </a:solidFill>
                <a:uFill>
                  <a:noFill/>
                </a:uFill>
                <a:latin typeface="Overpass"/>
                <a:ea typeface="Overpass"/>
                <a:cs typeface="Overpass"/>
                <a:sym typeface="Overpas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accent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grpSp>
        <p:nvGrpSpPr>
          <p:cNvPr id="1258" name="Google Shape;1258;p51"/>
          <p:cNvGrpSpPr/>
          <p:nvPr/>
        </p:nvGrpSpPr>
        <p:grpSpPr>
          <a:xfrm>
            <a:off x="-198425" y="-124600"/>
            <a:ext cx="9393725" cy="5424592"/>
            <a:chOff x="-198425" y="-124600"/>
            <a:chExt cx="9393725" cy="5424592"/>
          </a:xfrm>
        </p:grpSpPr>
        <p:cxnSp>
          <p:nvCxnSpPr>
            <p:cNvPr id="1259" name="Google Shape;1259;p51"/>
            <p:cNvCxnSpPr/>
            <p:nvPr/>
          </p:nvCxnSpPr>
          <p:spPr>
            <a:xfrm>
              <a:off x="3506700" y="-28150"/>
              <a:ext cx="5688600" cy="327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0" name="Google Shape;1260;p51"/>
            <p:cNvCxnSpPr/>
            <p:nvPr/>
          </p:nvCxnSpPr>
          <p:spPr>
            <a:xfrm>
              <a:off x="8609300" y="-124600"/>
              <a:ext cx="526800" cy="2563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1" name="Google Shape;1261;p51"/>
            <p:cNvCxnSpPr/>
            <p:nvPr/>
          </p:nvCxnSpPr>
          <p:spPr>
            <a:xfrm flipH="1" rot="10800000">
              <a:off x="2703925" y="4662700"/>
              <a:ext cx="957600" cy="55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2" name="Google Shape;1262;p51"/>
            <p:cNvCxnSpPr/>
            <p:nvPr/>
          </p:nvCxnSpPr>
          <p:spPr>
            <a:xfrm>
              <a:off x="3173025" y="4643400"/>
              <a:ext cx="2210400" cy="546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3" name="Google Shape;1263;p51"/>
            <p:cNvCxnSpPr/>
            <p:nvPr/>
          </p:nvCxnSpPr>
          <p:spPr>
            <a:xfrm flipH="1" rot="10800000">
              <a:off x="4141900" y="4849025"/>
              <a:ext cx="5044200" cy="122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4" name="Google Shape;1264;p51"/>
            <p:cNvCxnSpPr/>
            <p:nvPr/>
          </p:nvCxnSpPr>
          <p:spPr>
            <a:xfrm>
              <a:off x="-198425" y="2876200"/>
              <a:ext cx="796800" cy="2339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5" name="Google Shape;1265;p51"/>
            <p:cNvCxnSpPr/>
            <p:nvPr/>
          </p:nvCxnSpPr>
          <p:spPr>
            <a:xfrm flipH="1">
              <a:off x="-146900" y="3737350"/>
              <a:ext cx="526800" cy="809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66" name="Google Shape;1266;p51"/>
            <p:cNvGrpSpPr/>
            <p:nvPr/>
          </p:nvGrpSpPr>
          <p:grpSpPr>
            <a:xfrm>
              <a:off x="-165624" y="3659501"/>
              <a:ext cx="718341" cy="718341"/>
              <a:chOff x="-83525" y="4333650"/>
              <a:chExt cx="539700" cy="539700"/>
            </a:xfrm>
          </p:grpSpPr>
          <p:sp>
            <p:nvSpPr>
              <p:cNvPr id="1267" name="Google Shape;1267;p5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5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9" name="Google Shape;1269;p51"/>
            <p:cNvGrpSpPr/>
            <p:nvPr/>
          </p:nvGrpSpPr>
          <p:grpSpPr>
            <a:xfrm>
              <a:off x="3322345" y="4509449"/>
              <a:ext cx="419725" cy="419725"/>
              <a:chOff x="-83525" y="4333650"/>
              <a:chExt cx="539700" cy="539700"/>
            </a:xfrm>
          </p:grpSpPr>
          <p:sp>
            <p:nvSpPr>
              <p:cNvPr id="1270" name="Google Shape;1270;p5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5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2" name="Google Shape;1272;p51"/>
            <p:cNvGrpSpPr/>
            <p:nvPr/>
          </p:nvGrpSpPr>
          <p:grpSpPr>
            <a:xfrm>
              <a:off x="8475894" y="68867"/>
              <a:ext cx="419725" cy="419725"/>
              <a:chOff x="-83525" y="4333650"/>
              <a:chExt cx="539700" cy="539700"/>
            </a:xfrm>
          </p:grpSpPr>
          <p:sp>
            <p:nvSpPr>
              <p:cNvPr id="1273" name="Google Shape;1273;p5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5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5" name="Google Shape;1275;p51"/>
            <p:cNvGrpSpPr/>
            <p:nvPr/>
          </p:nvGrpSpPr>
          <p:grpSpPr>
            <a:xfrm>
              <a:off x="4154182" y="4629037"/>
              <a:ext cx="670955" cy="670955"/>
              <a:chOff x="-83525" y="4333650"/>
              <a:chExt cx="539700" cy="539700"/>
            </a:xfrm>
          </p:grpSpPr>
          <p:sp>
            <p:nvSpPr>
              <p:cNvPr id="1276" name="Google Shape;1276;p51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51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78" name="Google Shape;1278;p51"/>
          <p:cNvSpPr txBox="1"/>
          <p:nvPr>
            <p:ph type="ctrTitle"/>
          </p:nvPr>
        </p:nvSpPr>
        <p:spPr>
          <a:xfrm>
            <a:off x="3498300" y="705863"/>
            <a:ext cx="40701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79" name="Google Shape;1279;p51"/>
          <p:cNvSpPr txBox="1"/>
          <p:nvPr>
            <p:ph idx="1" type="subTitle"/>
          </p:nvPr>
        </p:nvSpPr>
        <p:spPr>
          <a:xfrm>
            <a:off x="3924975" y="1898032"/>
            <a:ext cx="3216600" cy="1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80" name="Google Shape;1280;p51"/>
          <p:cNvSpPr txBox="1"/>
          <p:nvPr>
            <p:ph idx="2" type="subTitle"/>
          </p:nvPr>
        </p:nvSpPr>
        <p:spPr>
          <a:xfrm rot="-962">
            <a:off x="3924975" y="4018388"/>
            <a:ext cx="3216600" cy="4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1" name="Google Shape;1281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1282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5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0"/>
                </a:srgbClr>
              </a:gs>
              <a:gs pos="50000">
                <a:srgbClr val="748BFF">
                  <a:alpha val="53333"/>
                </a:srgbClr>
              </a:gs>
              <a:gs pos="100000">
                <a:srgbClr val="006AFF">
                  <a:alpha val="54117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4" name="Google Shape;1284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2_1_1_2"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6" name="Google Shape;1286;p53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287" name="Google Shape;1287;p5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3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748BFF">
                    <a:alpha val="53333"/>
                  </a:srgbClr>
                </a:gs>
                <a:gs pos="100000">
                  <a:srgbClr val="006AFF">
                    <a:alpha val="54117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9" name="Google Shape;1289;p53"/>
          <p:cNvGrpSpPr/>
          <p:nvPr/>
        </p:nvGrpSpPr>
        <p:grpSpPr>
          <a:xfrm>
            <a:off x="-211800" y="-216925"/>
            <a:ext cx="9518250" cy="5601275"/>
            <a:chOff x="-211800" y="-216925"/>
            <a:chExt cx="9518250" cy="5601275"/>
          </a:xfrm>
        </p:grpSpPr>
        <p:cxnSp>
          <p:nvCxnSpPr>
            <p:cNvPr id="1290" name="Google Shape;1290;p53"/>
            <p:cNvCxnSpPr/>
            <p:nvPr/>
          </p:nvCxnSpPr>
          <p:spPr>
            <a:xfrm>
              <a:off x="7116875" y="-52250"/>
              <a:ext cx="2033400" cy="1636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91" name="Google Shape;1291;p53"/>
            <p:cNvGrpSpPr/>
            <p:nvPr/>
          </p:nvGrpSpPr>
          <p:grpSpPr>
            <a:xfrm>
              <a:off x="263431" y="690168"/>
              <a:ext cx="334182" cy="334182"/>
              <a:chOff x="-83525" y="4333650"/>
              <a:chExt cx="539700" cy="539700"/>
            </a:xfrm>
          </p:grpSpPr>
          <p:sp>
            <p:nvSpPr>
              <p:cNvPr id="1292" name="Google Shape;1292;p5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5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294" name="Google Shape;1294;p53"/>
            <p:cNvCxnSpPr/>
            <p:nvPr/>
          </p:nvCxnSpPr>
          <p:spPr>
            <a:xfrm>
              <a:off x="7852875" y="-77200"/>
              <a:ext cx="1291200" cy="393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5" name="Google Shape;1295;p53"/>
            <p:cNvCxnSpPr/>
            <p:nvPr/>
          </p:nvCxnSpPr>
          <p:spPr>
            <a:xfrm flipH="1" rot="10800000">
              <a:off x="7921650" y="2826975"/>
              <a:ext cx="1384800" cy="2445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6" name="Google Shape;1296;p53"/>
            <p:cNvCxnSpPr/>
            <p:nvPr/>
          </p:nvCxnSpPr>
          <p:spPr>
            <a:xfrm flipH="1">
              <a:off x="-211800" y="-216925"/>
              <a:ext cx="1634100" cy="3667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7" name="Google Shape;1297;p53"/>
            <p:cNvCxnSpPr/>
            <p:nvPr/>
          </p:nvCxnSpPr>
          <p:spPr>
            <a:xfrm>
              <a:off x="-149525" y="1280050"/>
              <a:ext cx="1160100" cy="4104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98" name="Google Shape;1298;p53"/>
            <p:cNvGrpSpPr/>
            <p:nvPr/>
          </p:nvGrpSpPr>
          <p:grpSpPr>
            <a:xfrm>
              <a:off x="7774404" y="406675"/>
              <a:ext cx="718341" cy="718341"/>
              <a:chOff x="30975" y="3360397"/>
              <a:chExt cx="539700" cy="539700"/>
            </a:xfrm>
          </p:grpSpPr>
          <p:sp>
            <p:nvSpPr>
              <p:cNvPr id="1299" name="Google Shape;1299;p5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5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1" name="Google Shape;1301;p53"/>
            <p:cNvGrpSpPr/>
            <p:nvPr/>
          </p:nvGrpSpPr>
          <p:grpSpPr>
            <a:xfrm>
              <a:off x="360829" y="3949925"/>
              <a:ext cx="718341" cy="718341"/>
              <a:chOff x="30975" y="3360397"/>
              <a:chExt cx="539700" cy="539700"/>
            </a:xfrm>
          </p:grpSpPr>
          <p:sp>
            <p:nvSpPr>
              <p:cNvPr id="1302" name="Google Shape;1302;p53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53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53"/>
            <p:cNvGrpSpPr/>
            <p:nvPr/>
          </p:nvGrpSpPr>
          <p:grpSpPr>
            <a:xfrm>
              <a:off x="837256" y="1663218"/>
              <a:ext cx="334182" cy="334182"/>
              <a:chOff x="-83525" y="4333650"/>
              <a:chExt cx="539700" cy="539700"/>
            </a:xfrm>
          </p:grpSpPr>
          <p:sp>
            <p:nvSpPr>
              <p:cNvPr id="1305" name="Google Shape;1305;p5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5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7" name="Google Shape;1307;p53"/>
            <p:cNvGrpSpPr/>
            <p:nvPr/>
          </p:nvGrpSpPr>
          <p:grpSpPr>
            <a:xfrm>
              <a:off x="8158556" y="3680318"/>
              <a:ext cx="334182" cy="334182"/>
              <a:chOff x="-83525" y="4333650"/>
              <a:chExt cx="539700" cy="539700"/>
            </a:xfrm>
          </p:grpSpPr>
          <p:sp>
            <p:nvSpPr>
              <p:cNvPr id="1308" name="Google Shape;1308;p5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5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0" name="Google Shape;1310;p53"/>
            <p:cNvGrpSpPr/>
            <p:nvPr/>
          </p:nvGrpSpPr>
          <p:grpSpPr>
            <a:xfrm>
              <a:off x="7721931" y="2571743"/>
              <a:ext cx="334182" cy="334182"/>
              <a:chOff x="-83525" y="4333650"/>
              <a:chExt cx="539700" cy="539700"/>
            </a:xfrm>
          </p:grpSpPr>
          <p:sp>
            <p:nvSpPr>
              <p:cNvPr id="1311" name="Google Shape;1311;p53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53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13" name="Google Shape;131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2_1_1_1_1"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5" name="Google Shape;1315;p54"/>
          <p:cNvGrpSpPr/>
          <p:nvPr/>
        </p:nvGrpSpPr>
        <p:grpSpPr>
          <a:xfrm flipH="1" rot="10800000">
            <a:off x="0" y="0"/>
            <a:ext cx="9144000" cy="5143500"/>
            <a:chOff x="0" y="0"/>
            <a:chExt cx="9144000" cy="5143500"/>
          </a:xfrm>
        </p:grpSpPr>
        <p:sp>
          <p:nvSpPr>
            <p:cNvPr id="1316" name="Google Shape;1316;p5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4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8" name="Google Shape;1318;p54"/>
          <p:cNvGrpSpPr/>
          <p:nvPr/>
        </p:nvGrpSpPr>
        <p:grpSpPr>
          <a:xfrm>
            <a:off x="-162000" y="-104750"/>
            <a:ext cx="9456100" cy="5526550"/>
            <a:chOff x="-162000" y="-104750"/>
            <a:chExt cx="9456100" cy="5526550"/>
          </a:xfrm>
        </p:grpSpPr>
        <p:cxnSp>
          <p:nvCxnSpPr>
            <p:cNvPr id="1319" name="Google Shape;1319;p54"/>
            <p:cNvCxnSpPr/>
            <p:nvPr/>
          </p:nvCxnSpPr>
          <p:spPr>
            <a:xfrm flipH="1">
              <a:off x="8046450" y="-53850"/>
              <a:ext cx="684900" cy="52758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20" name="Google Shape;1320;p54"/>
            <p:cNvGrpSpPr/>
            <p:nvPr/>
          </p:nvGrpSpPr>
          <p:grpSpPr>
            <a:xfrm>
              <a:off x="786069" y="205830"/>
              <a:ext cx="334182" cy="334182"/>
              <a:chOff x="-83525" y="4333650"/>
              <a:chExt cx="539700" cy="539700"/>
            </a:xfrm>
          </p:grpSpPr>
          <p:sp>
            <p:nvSpPr>
              <p:cNvPr id="1321" name="Google Shape;1321;p5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5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23" name="Google Shape;1323;p54"/>
            <p:cNvCxnSpPr/>
            <p:nvPr/>
          </p:nvCxnSpPr>
          <p:spPr>
            <a:xfrm flipH="1" rot="10800000">
              <a:off x="4341400" y="4174325"/>
              <a:ext cx="4952700" cy="1122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4" name="Google Shape;1324;p54"/>
            <p:cNvCxnSpPr/>
            <p:nvPr/>
          </p:nvCxnSpPr>
          <p:spPr>
            <a:xfrm>
              <a:off x="-162000" y="3226100"/>
              <a:ext cx="1122600" cy="2195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5" name="Google Shape;1325;p54"/>
            <p:cNvCxnSpPr/>
            <p:nvPr/>
          </p:nvCxnSpPr>
          <p:spPr>
            <a:xfrm flipH="1" rot="10800000">
              <a:off x="-49725" y="-92250"/>
              <a:ext cx="835800" cy="47280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6" name="Google Shape;1326;p54"/>
            <p:cNvCxnSpPr/>
            <p:nvPr/>
          </p:nvCxnSpPr>
          <p:spPr>
            <a:xfrm flipH="1" rot="10800000">
              <a:off x="-124575" y="-104750"/>
              <a:ext cx="3729900" cy="1235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7" name="Google Shape;1327;p54"/>
            <p:cNvCxnSpPr/>
            <p:nvPr/>
          </p:nvCxnSpPr>
          <p:spPr>
            <a:xfrm>
              <a:off x="8171150" y="-29800"/>
              <a:ext cx="1072800" cy="3742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28" name="Google Shape;1328;p54"/>
            <p:cNvGrpSpPr/>
            <p:nvPr/>
          </p:nvGrpSpPr>
          <p:grpSpPr>
            <a:xfrm>
              <a:off x="7800479" y="4080050"/>
              <a:ext cx="718341" cy="718341"/>
              <a:chOff x="30975" y="3360397"/>
              <a:chExt cx="539700" cy="539700"/>
            </a:xfrm>
          </p:grpSpPr>
          <p:sp>
            <p:nvSpPr>
              <p:cNvPr id="1329" name="Google Shape;1329;p5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5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54"/>
            <p:cNvGrpSpPr/>
            <p:nvPr/>
          </p:nvGrpSpPr>
          <p:grpSpPr>
            <a:xfrm>
              <a:off x="242254" y="540000"/>
              <a:ext cx="718341" cy="718341"/>
              <a:chOff x="30975" y="3360397"/>
              <a:chExt cx="539700" cy="539700"/>
            </a:xfrm>
          </p:grpSpPr>
          <p:sp>
            <p:nvSpPr>
              <p:cNvPr id="1332" name="Google Shape;1332;p54"/>
              <p:cNvSpPr/>
              <p:nvPr/>
            </p:nvSpPr>
            <p:spPr>
              <a:xfrm>
                <a:off x="30975" y="3360397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3" name="Google Shape;1333;p54"/>
              <p:cNvSpPr/>
              <p:nvPr/>
            </p:nvSpPr>
            <p:spPr>
              <a:xfrm>
                <a:off x="140100" y="3469447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4" name="Google Shape;1334;p54"/>
            <p:cNvGrpSpPr/>
            <p:nvPr/>
          </p:nvGrpSpPr>
          <p:grpSpPr>
            <a:xfrm>
              <a:off x="434331" y="3745880"/>
              <a:ext cx="334182" cy="334182"/>
              <a:chOff x="-83525" y="4333650"/>
              <a:chExt cx="539700" cy="539700"/>
            </a:xfrm>
          </p:grpSpPr>
          <p:sp>
            <p:nvSpPr>
              <p:cNvPr id="1335" name="Google Shape;1335;p5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6" name="Google Shape;1336;p5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7" name="Google Shape;1337;p54"/>
            <p:cNvGrpSpPr/>
            <p:nvPr/>
          </p:nvGrpSpPr>
          <p:grpSpPr>
            <a:xfrm>
              <a:off x="100131" y="4568543"/>
              <a:ext cx="334182" cy="334182"/>
              <a:chOff x="-83525" y="4333650"/>
              <a:chExt cx="539700" cy="539700"/>
            </a:xfrm>
          </p:grpSpPr>
          <p:sp>
            <p:nvSpPr>
              <p:cNvPr id="1338" name="Google Shape;1338;p5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9" name="Google Shape;1339;p5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0" name="Google Shape;1340;p54"/>
            <p:cNvGrpSpPr/>
            <p:nvPr/>
          </p:nvGrpSpPr>
          <p:grpSpPr>
            <a:xfrm>
              <a:off x="7992556" y="924168"/>
              <a:ext cx="334182" cy="334182"/>
              <a:chOff x="-83525" y="4333650"/>
              <a:chExt cx="539700" cy="539700"/>
            </a:xfrm>
          </p:grpSpPr>
          <p:sp>
            <p:nvSpPr>
              <p:cNvPr id="1341" name="Google Shape;1341;p5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5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3" name="Google Shape;1343;p54"/>
            <p:cNvGrpSpPr/>
            <p:nvPr/>
          </p:nvGrpSpPr>
          <p:grpSpPr>
            <a:xfrm>
              <a:off x="8809806" y="1398218"/>
              <a:ext cx="334182" cy="334182"/>
              <a:chOff x="-83525" y="4333650"/>
              <a:chExt cx="539700" cy="539700"/>
            </a:xfrm>
          </p:grpSpPr>
          <p:sp>
            <p:nvSpPr>
              <p:cNvPr id="1344" name="Google Shape;1344;p54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54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46" name="Google Shape;134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2">
    <p:spTree>
      <p:nvGrpSpPr>
        <p:cNvPr id="1347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5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748BFF">
                  <a:alpha val="48627"/>
                </a:srgbClr>
              </a:gs>
              <a:gs pos="50000">
                <a:srgbClr val="7659FF">
                  <a:alpha val="49803"/>
                </a:srgbClr>
              </a:gs>
              <a:gs pos="75000">
                <a:srgbClr val="022E88">
                  <a:alpha val="34509"/>
                </a:srgbClr>
              </a:gs>
              <a:gs pos="100000">
                <a:srgbClr val="012060">
                  <a:alpha val="60392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9" name="Google Shape;1349;p55"/>
          <p:cNvGrpSpPr/>
          <p:nvPr/>
        </p:nvGrpSpPr>
        <p:grpSpPr>
          <a:xfrm>
            <a:off x="-12825" y="-83450"/>
            <a:ext cx="9219398" cy="5308025"/>
            <a:chOff x="-12825" y="-83450"/>
            <a:chExt cx="9219398" cy="5308025"/>
          </a:xfrm>
        </p:grpSpPr>
        <p:cxnSp>
          <p:nvCxnSpPr>
            <p:cNvPr id="1350" name="Google Shape;1350;p55"/>
            <p:cNvCxnSpPr/>
            <p:nvPr/>
          </p:nvCxnSpPr>
          <p:spPr>
            <a:xfrm>
              <a:off x="-12825" y="3075525"/>
              <a:ext cx="873600" cy="21429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1" name="Google Shape;1351;p55"/>
            <p:cNvCxnSpPr/>
            <p:nvPr/>
          </p:nvCxnSpPr>
          <p:spPr>
            <a:xfrm flipH="1">
              <a:off x="199750" y="-58500"/>
              <a:ext cx="286800" cy="5258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2" name="Google Shape;1352;p55"/>
            <p:cNvCxnSpPr/>
            <p:nvPr/>
          </p:nvCxnSpPr>
          <p:spPr>
            <a:xfrm>
              <a:off x="7522325" y="-39775"/>
              <a:ext cx="1659300" cy="10977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3" name="Google Shape;1353;p55"/>
            <p:cNvCxnSpPr/>
            <p:nvPr/>
          </p:nvCxnSpPr>
          <p:spPr>
            <a:xfrm flipH="1" rot="10800000">
              <a:off x="8314475" y="3590475"/>
              <a:ext cx="848400" cy="16341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4" name="Google Shape;1354;p55"/>
            <p:cNvCxnSpPr/>
            <p:nvPr/>
          </p:nvCxnSpPr>
          <p:spPr>
            <a:xfrm>
              <a:off x="8302000" y="-83450"/>
              <a:ext cx="873300" cy="45846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55" name="Google Shape;1355;p55"/>
            <p:cNvGrpSpPr/>
            <p:nvPr/>
          </p:nvGrpSpPr>
          <p:grpSpPr>
            <a:xfrm>
              <a:off x="64804" y="834125"/>
              <a:ext cx="718341" cy="718341"/>
              <a:chOff x="-83525" y="4333650"/>
              <a:chExt cx="539700" cy="539700"/>
            </a:xfrm>
          </p:grpSpPr>
          <p:sp>
            <p:nvSpPr>
              <p:cNvPr id="1356" name="Google Shape;1356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8" name="Google Shape;1358;p55"/>
            <p:cNvGrpSpPr/>
            <p:nvPr/>
          </p:nvGrpSpPr>
          <p:grpSpPr>
            <a:xfrm>
              <a:off x="8064829" y="180825"/>
              <a:ext cx="718341" cy="718341"/>
              <a:chOff x="-83525" y="4333650"/>
              <a:chExt cx="539700" cy="539700"/>
            </a:xfrm>
          </p:grpSpPr>
          <p:sp>
            <p:nvSpPr>
              <p:cNvPr id="1359" name="Google Shape;1359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1" name="Google Shape;1361;p55"/>
            <p:cNvGrpSpPr/>
            <p:nvPr/>
          </p:nvGrpSpPr>
          <p:grpSpPr>
            <a:xfrm>
              <a:off x="108716" y="3627493"/>
              <a:ext cx="334182" cy="334182"/>
              <a:chOff x="-83525" y="4333650"/>
              <a:chExt cx="539700" cy="539700"/>
            </a:xfrm>
          </p:grpSpPr>
          <p:sp>
            <p:nvSpPr>
              <p:cNvPr id="1362" name="Google Shape;1362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4" name="Google Shape;1364;p55"/>
            <p:cNvGrpSpPr/>
            <p:nvPr/>
          </p:nvGrpSpPr>
          <p:grpSpPr>
            <a:xfrm>
              <a:off x="8872390" y="3652442"/>
              <a:ext cx="334182" cy="334182"/>
              <a:chOff x="-83525" y="4333650"/>
              <a:chExt cx="539700" cy="539700"/>
            </a:xfrm>
          </p:grpSpPr>
          <p:sp>
            <p:nvSpPr>
              <p:cNvPr id="1365" name="Google Shape;1365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55"/>
            <p:cNvGrpSpPr/>
            <p:nvPr/>
          </p:nvGrpSpPr>
          <p:grpSpPr>
            <a:xfrm>
              <a:off x="8538215" y="3184617"/>
              <a:ext cx="334182" cy="334182"/>
              <a:chOff x="-83525" y="4333650"/>
              <a:chExt cx="539700" cy="539700"/>
            </a:xfrm>
          </p:grpSpPr>
          <p:sp>
            <p:nvSpPr>
              <p:cNvPr id="1368" name="Google Shape;1368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0" name="Google Shape;1370;p55"/>
            <p:cNvGrpSpPr/>
            <p:nvPr/>
          </p:nvGrpSpPr>
          <p:grpSpPr>
            <a:xfrm>
              <a:off x="8725315" y="1218292"/>
              <a:ext cx="334182" cy="334182"/>
              <a:chOff x="-83525" y="4333650"/>
              <a:chExt cx="539700" cy="539700"/>
            </a:xfrm>
          </p:grpSpPr>
          <p:sp>
            <p:nvSpPr>
              <p:cNvPr id="1371" name="Google Shape;1371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3" name="Google Shape;1373;p55"/>
            <p:cNvGrpSpPr/>
            <p:nvPr/>
          </p:nvGrpSpPr>
          <p:grpSpPr>
            <a:xfrm>
              <a:off x="828790" y="126742"/>
              <a:ext cx="334182" cy="334182"/>
              <a:chOff x="-83525" y="4333650"/>
              <a:chExt cx="539700" cy="539700"/>
            </a:xfrm>
          </p:grpSpPr>
          <p:sp>
            <p:nvSpPr>
              <p:cNvPr id="1374" name="Google Shape;1374;p55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55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76" name="Google Shape;1376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TITLE_AND_TWO_COLUMNS_1_1"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56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sp>
          <p:nvSpPr>
            <p:cNvPr id="1379" name="Google Shape;1379;p5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20F8FD">
                    <a:alpha val="28627"/>
                  </a:srgbClr>
                </a:gs>
                <a:gs pos="50000">
                  <a:srgbClr val="0182AA">
                    <a:alpha val="35686"/>
                  </a:srgbClr>
                </a:gs>
                <a:gs pos="75000">
                  <a:srgbClr val="022E88">
                    <a:alpha val="34509"/>
                  </a:srgbClr>
                </a:gs>
                <a:gs pos="100000">
                  <a:srgbClr val="012060">
                    <a:alpha val="60392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6"/>
            <p:cNvSpPr/>
            <p:nvPr/>
          </p:nvSpPr>
          <p:spPr>
            <a:xfrm>
              <a:off x="0" y="0"/>
              <a:ext cx="9144000" cy="5143500"/>
            </a:xfrm>
            <a:prstGeom prst="rect">
              <a:avLst/>
            </a:pr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7659FF">
                    <a:alpha val="7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1" name="Google Shape;1381;p56"/>
          <p:cNvGrpSpPr/>
          <p:nvPr/>
        </p:nvGrpSpPr>
        <p:grpSpPr>
          <a:xfrm>
            <a:off x="-57340" y="-86000"/>
            <a:ext cx="9209740" cy="5293875"/>
            <a:chOff x="-57340" y="-86000"/>
            <a:chExt cx="9209740" cy="5293875"/>
          </a:xfrm>
        </p:grpSpPr>
        <p:cxnSp>
          <p:nvCxnSpPr>
            <p:cNvPr id="1382" name="Google Shape;1382;p56"/>
            <p:cNvCxnSpPr/>
            <p:nvPr/>
          </p:nvCxnSpPr>
          <p:spPr>
            <a:xfrm flipH="1">
              <a:off x="-38625" y="-86000"/>
              <a:ext cx="879000" cy="2615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3" name="Google Shape;1383;p56"/>
            <p:cNvCxnSpPr/>
            <p:nvPr/>
          </p:nvCxnSpPr>
          <p:spPr>
            <a:xfrm>
              <a:off x="2100" y="224950"/>
              <a:ext cx="9150300" cy="1683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4" name="Google Shape;1384;p56"/>
            <p:cNvCxnSpPr/>
            <p:nvPr/>
          </p:nvCxnSpPr>
          <p:spPr>
            <a:xfrm>
              <a:off x="7997725" y="-37700"/>
              <a:ext cx="1153800" cy="31872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5" name="Google Shape;1385;p56"/>
            <p:cNvCxnSpPr/>
            <p:nvPr/>
          </p:nvCxnSpPr>
          <p:spPr>
            <a:xfrm>
              <a:off x="-11075" y="1777375"/>
              <a:ext cx="1284900" cy="34305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6" name="Google Shape;1386;p56"/>
            <p:cNvCxnSpPr/>
            <p:nvPr/>
          </p:nvCxnSpPr>
          <p:spPr>
            <a:xfrm>
              <a:off x="-30475" y="4227975"/>
              <a:ext cx="3823500" cy="929400"/>
            </a:xfrm>
            <a:prstGeom prst="straightConnector1">
              <a:avLst/>
            </a:prstGeom>
            <a:noFill/>
            <a:ln cap="rnd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87" name="Google Shape;1387;p56"/>
            <p:cNvGrpSpPr/>
            <p:nvPr/>
          </p:nvGrpSpPr>
          <p:grpSpPr>
            <a:xfrm>
              <a:off x="525404" y="45408"/>
              <a:ext cx="389178" cy="389178"/>
              <a:chOff x="-83525" y="4333650"/>
              <a:chExt cx="539700" cy="539700"/>
            </a:xfrm>
          </p:grpSpPr>
          <p:sp>
            <p:nvSpPr>
              <p:cNvPr id="1388" name="Google Shape;1388;p5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5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0" name="Google Shape;1390;p56"/>
            <p:cNvGrpSpPr/>
            <p:nvPr/>
          </p:nvGrpSpPr>
          <p:grpSpPr>
            <a:xfrm>
              <a:off x="7894902" y="126998"/>
              <a:ext cx="482600" cy="482600"/>
              <a:chOff x="-83525" y="4333650"/>
              <a:chExt cx="539700" cy="539700"/>
            </a:xfrm>
          </p:grpSpPr>
          <p:sp>
            <p:nvSpPr>
              <p:cNvPr id="1391" name="Google Shape;1391;p5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5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3" name="Google Shape;1393;p56"/>
            <p:cNvGrpSpPr/>
            <p:nvPr/>
          </p:nvGrpSpPr>
          <p:grpSpPr>
            <a:xfrm>
              <a:off x="8668547" y="2101235"/>
              <a:ext cx="344976" cy="344976"/>
              <a:chOff x="-83525" y="4333650"/>
              <a:chExt cx="539700" cy="539700"/>
            </a:xfrm>
          </p:grpSpPr>
          <p:sp>
            <p:nvSpPr>
              <p:cNvPr id="1394" name="Google Shape;1394;p5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5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6" name="Google Shape;1396;p56"/>
            <p:cNvGrpSpPr/>
            <p:nvPr/>
          </p:nvGrpSpPr>
          <p:grpSpPr>
            <a:xfrm>
              <a:off x="758689" y="4234211"/>
              <a:ext cx="482600" cy="482600"/>
              <a:chOff x="-83525" y="4333650"/>
              <a:chExt cx="539700" cy="539700"/>
            </a:xfrm>
          </p:grpSpPr>
          <p:sp>
            <p:nvSpPr>
              <p:cNvPr id="1397" name="Google Shape;1397;p5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5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99" name="Google Shape;1399;p56"/>
            <p:cNvGrpSpPr/>
            <p:nvPr/>
          </p:nvGrpSpPr>
          <p:grpSpPr>
            <a:xfrm>
              <a:off x="-57340" y="1926598"/>
              <a:ext cx="344976" cy="344976"/>
              <a:chOff x="-83525" y="4333650"/>
              <a:chExt cx="539700" cy="539700"/>
            </a:xfrm>
          </p:grpSpPr>
          <p:sp>
            <p:nvSpPr>
              <p:cNvPr id="1400" name="Google Shape;1400;p56"/>
              <p:cNvSpPr/>
              <p:nvPr/>
            </p:nvSpPr>
            <p:spPr>
              <a:xfrm>
                <a:off x="-83525" y="4333650"/>
                <a:ext cx="539700" cy="5397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56"/>
              <p:cNvSpPr/>
              <p:nvPr/>
            </p:nvSpPr>
            <p:spPr>
              <a:xfrm>
                <a:off x="25600" y="4442700"/>
                <a:ext cx="321600" cy="321600"/>
              </a:xfrm>
              <a:prstGeom prst="ellipse">
                <a:avLst/>
              </a:prstGeom>
              <a:gradFill>
                <a:gsLst>
                  <a:gs pos="0">
                    <a:schemeClr val="accent4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02" name="Google Shape;1402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theme" Target="../theme/theme3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2"/>
            </a:gs>
            <a:gs pos="100000">
              <a:schemeClr val="dk2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20000" y="5400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Oxanium"/>
              <a:buNone/>
              <a:defRPr b="1" sz="3100">
                <a:solidFill>
                  <a:schemeClr val="lt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20000" y="1217550"/>
            <a:ext cx="7704000" cy="33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●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verpass"/>
              <a:buChar char="○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verpass"/>
              <a:buChar char="■"/>
              <a:defRPr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4">
          <p15:clr>
            <a:srgbClr val="E46962"/>
          </p15:clr>
        </p15:guide>
        <p15:guide id="2" pos="5306">
          <p15:clr>
            <a:srgbClr val="E46962"/>
          </p15:clr>
        </p15:guide>
        <p15:guide id="3" orient="horz" pos="340">
          <p15:clr>
            <a:srgbClr val="E46962"/>
          </p15:clr>
        </p15:guide>
        <p15:guide id="4" orient="horz" pos="2900">
          <p15:clr>
            <a:srgbClr val="E46962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57"/>
          <p:cNvGrpSpPr/>
          <p:nvPr/>
        </p:nvGrpSpPr>
        <p:grpSpPr>
          <a:xfrm>
            <a:off x="-448418" y="2085650"/>
            <a:ext cx="3381918" cy="3099427"/>
            <a:chOff x="-2371508" y="0"/>
            <a:chExt cx="5715596" cy="5238174"/>
          </a:xfrm>
        </p:grpSpPr>
        <p:sp>
          <p:nvSpPr>
            <p:cNvPr id="1408" name="Google Shape;1408;p57"/>
            <p:cNvSpPr/>
            <p:nvPr/>
          </p:nvSpPr>
          <p:spPr>
            <a:xfrm>
              <a:off x="-2371508" y="2729198"/>
              <a:ext cx="5106709" cy="2466918"/>
            </a:xfrm>
            <a:custGeom>
              <a:rect b="b" l="l" r="r" t="t"/>
              <a:pathLst>
                <a:path extrusionOk="0" h="26571" w="55004">
                  <a:moveTo>
                    <a:pt x="18277" y="4"/>
                  </a:moveTo>
                  <a:lnTo>
                    <a:pt x="16471" y="48"/>
                  </a:lnTo>
                  <a:cubicBezTo>
                    <a:pt x="15874" y="36"/>
                    <a:pt x="15327" y="143"/>
                    <a:pt x="14977" y="371"/>
                  </a:cubicBezTo>
                  <a:lnTo>
                    <a:pt x="692" y="9722"/>
                  </a:lnTo>
                  <a:cubicBezTo>
                    <a:pt x="1" y="10175"/>
                    <a:pt x="332" y="10931"/>
                    <a:pt x="1430" y="11410"/>
                  </a:cubicBezTo>
                  <a:lnTo>
                    <a:pt x="34735" y="26162"/>
                  </a:lnTo>
                  <a:cubicBezTo>
                    <a:pt x="35395" y="26449"/>
                    <a:pt x="36180" y="26571"/>
                    <a:pt x="36850" y="26527"/>
                  </a:cubicBezTo>
                  <a:lnTo>
                    <a:pt x="36854" y="26528"/>
                  </a:lnTo>
                  <a:lnTo>
                    <a:pt x="38036" y="26499"/>
                  </a:lnTo>
                  <a:lnTo>
                    <a:pt x="38036" y="26499"/>
                  </a:lnTo>
                  <a:lnTo>
                    <a:pt x="38491" y="26490"/>
                  </a:lnTo>
                  <a:cubicBezTo>
                    <a:pt x="38654" y="26493"/>
                    <a:pt x="38815" y="26491"/>
                    <a:pt x="38970" y="26478"/>
                  </a:cubicBezTo>
                  <a:lnTo>
                    <a:pt x="38975" y="26478"/>
                  </a:lnTo>
                  <a:lnTo>
                    <a:pt x="38975" y="26478"/>
                  </a:lnTo>
                  <a:cubicBezTo>
                    <a:pt x="39065" y="26470"/>
                    <a:pt x="39152" y="26458"/>
                    <a:pt x="39237" y="26445"/>
                  </a:cubicBezTo>
                  <a:cubicBezTo>
                    <a:pt x="39250" y="26442"/>
                    <a:pt x="39263" y="26439"/>
                    <a:pt x="39277" y="26437"/>
                  </a:cubicBezTo>
                  <a:cubicBezTo>
                    <a:pt x="39333" y="26427"/>
                    <a:pt x="39390" y="26415"/>
                    <a:pt x="39444" y="26402"/>
                  </a:cubicBezTo>
                  <a:cubicBezTo>
                    <a:pt x="39463" y="26397"/>
                    <a:pt x="39482" y="26392"/>
                    <a:pt x="39501" y="26386"/>
                  </a:cubicBezTo>
                  <a:cubicBezTo>
                    <a:pt x="39549" y="26374"/>
                    <a:pt x="39594" y="26361"/>
                    <a:pt x="39638" y="26347"/>
                  </a:cubicBezTo>
                  <a:cubicBezTo>
                    <a:pt x="39660" y="26338"/>
                    <a:pt x="39679" y="26333"/>
                    <a:pt x="39700" y="26327"/>
                  </a:cubicBezTo>
                  <a:cubicBezTo>
                    <a:pt x="39743" y="26311"/>
                    <a:pt x="39784" y="26294"/>
                    <a:pt x="39823" y="26275"/>
                  </a:cubicBezTo>
                  <a:cubicBezTo>
                    <a:pt x="39840" y="26267"/>
                    <a:pt x="39858" y="26260"/>
                    <a:pt x="39874" y="26253"/>
                  </a:cubicBezTo>
                  <a:cubicBezTo>
                    <a:pt x="39929" y="26225"/>
                    <a:pt x="39981" y="26198"/>
                    <a:pt x="40028" y="26166"/>
                  </a:cubicBezTo>
                  <a:lnTo>
                    <a:pt x="54313" y="16816"/>
                  </a:lnTo>
                  <a:cubicBezTo>
                    <a:pt x="55004" y="16363"/>
                    <a:pt x="54672" y="15608"/>
                    <a:pt x="53574" y="15126"/>
                  </a:cubicBezTo>
                  <a:lnTo>
                    <a:pt x="20270" y="376"/>
                  </a:lnTo>
                  <a:cubicBezTo>
                    <a:pt x="20203" y="347"/>
                    <a:pt x="20134" y="319"/>
                    <a:pt x="20066" y="293"/>
                  </a:cubicBezTo>
                  <a:cubicBezTo>
                    <a:pt x="20033" y="282"/>
                    <a:pt x="20001" y="271"/>
                    <a:pt x="19967" y="259"/>
                  </a:cubicBezTo>
                  <a:cubicBezTo>
                    <a:pt x="19930" y="247"/>
                    <a:pt x="19895" y="234"/>
                    <a:pt x="19858" y="221"/>
                  </a:cubicBezTo>
                  <a:cubicBezTo>
                    <a:pt x="19811" y="205"/>
                    <a:pt x="19765" y="193"/>
                    <a:pt x="19718" y="180"/>
                  </a:cubicBezTo>
                  <a:cubicBezTo>
                    <a:pt x="19693" y="174"/>
                    <a:pt x="19669" y="167"/>
                    <a:pt x="19646" y="160"/>
                  </a:cubicBezTo>
                  <a:cubicBezTo>
                    <a:pt x="19590" y="145"/>
                    <a:pt x="19532" y="133"/>
                    <a:pt x="19478" y="120"/>
                  </a:cubicBezTo>
                  <a:cubicBezTo>
                    <a:pt x="19462" y="116"/>
                    <a:pt x="19448" y="112"/>
                    <a:pt x="19432" y="109"/>
                  </a:cubicBezTo>
                  <a:cubicBezTo>
                    <a:pt x="19369" y="96"/>
                    <a:pt x="19305" y="84"/>
                    <a:pt x="19241" y="72"/>
                  </a:cubicBezTo>
                  <a:cubicBezTo>
                    <a:pt x="19233" y="72"/>
                    <a:pt x="19226" y="71"/>
                    <a:pt x="19220" y="68"/>
                  </a:cubicBezTo>
                  <a:cubicBezTo>
                    <a:pt x="19150" y="56"/>
                    <a:pt x="19081" y="47"/>
                    <a:pt x="19012" y="39"/>
                  </a:cubicBezTo>
                  <a:cubicBezTo>
                    <a:pt x="19009" y="39"/>
                    <a:pt x="19008" y="37"/>
                    <a:pt x="19006" y="37"/>
                  </a:cubicBezTo>
                  <a:cubicBezTo>
                    <a:pt x="18860" y="19"/>
                    <a:pt x="18718" y="8"/>
                    <a:pt x="18578" y="5"/>
                  </a:cubicBezTo>
                  <a:lnTo>
                    <a:pt x="18578" y="5"/>
                  </a:lnTo>
                  <a:lnTo>
                    <a:pt x="18578" y="5"/>
                  </a:lnTo>
                  <a:cubicBezTo>
                    <a:pt x="18501" y="2"/>
                    <a:pt x="18423" y="2"/>
                    <a:pt x="18347" y="2"/>
                  </a:cubicBezTo>
                  <a:lnTo>
                    <a:pt x="18346" y="0"/>
                  </a:lnTo>
                  <a:lnTo>
                    <a:pt x="18285" y="2"/>
                  </a:lnTo>
                  <a:lnTo>
                    <a:pt x="18309" y="2"/>
                  </a:lnTo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00000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7"/>
            <p:cNvSpPr/>
            <p:nvPr/>
          </p:nvSpPr>
          <p:spPr>
            <a:xfrm>
              <a:off x="297621" y="34723"/>
              <a:ext cx="2527544" cy="5203451"/>
            </a:xfrm>
            <a:custGeom>
              <a:rect b="b" l="l" r="r" t="t"/>
              <a:pathLst>
                <a:path extrusionOk="0" h="56046" w="27224">
                  <a:moveTo>
                    <a:pt x="8927" y="54398"/>
                  </a:moveTo>
                  <a:lnTo>
                    <a:pt x="241" y="13530"/>
                  </a:lnTo>
                  <a:cubicBezTo>
                    <a:pt x="0" y="12399"/>
                    <a:pt x="409" y="11087"/>
                    <a:pt x="1152" y="10599"/>
                  </a:cubicBezTo>
                  <a:lnTo>
                    <a:pt x="16516" y="489"/>
                  </a:lnTo>
                  <a:cubicBezTo>
                    <a:pt x="17260" y="0"/>
                    <a:pt x="18055" y="518"/>
                    <a:pt x="18297" y="1649"/>
                  </a:cubicBezTo>
                  <a:lnTo>
                    <a:pt x="26984" y="42516"/>
                  </a:lnTo>
                  <a:cubicBezTo>
                    <a:pt x="27223" y="43647"/>
                    <a:pt x="26816" y="44958"/>
                    <a:pt x="26072" y="45447"/>
                  </a:cubicBezTo>
                  <a:lnTo>
                    <a:pt x="10709" y="55557"/>
                  </a:lnTo>
                  <a:cubicBezTo>
                    <a:pt x="9964" y="56046"/>
                    <a:pt x="9167" y="55526"/>
                    <a:pt x="8927" y="54398"/>
                  </a:cubicBezTo>
                  <a:close/>
                </a:path>
              </a:pathLst>
            </a:custGeom>
            <a:gradFill>
              <a:gsLst>
                <a:gs pos="0">
                  <a:srgbClr val="006AFF"/>
                </a:gs>
                <a:gs pos="50000">
                  <a:srgbClr val="0182AA"/>
                </a:gs>
                <a:gs pos="100000">
                  <a:srgbClr val="012060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7"/>
            <p:cNvSpPr/>
            <p:nvPr/>
          </p:nvSpPr>
          <p:spPr>
            <a:xfrm>
              <a:off x="1176376" y="80309"/>
              <a:ext cx="1648511" cy="5139018"/>
            </a:xfrm>
            <a:custGeom>
              <a:rect b="b" l="l" r="r" t="t"/>
              <a:pathLst>
                <a:path extrusionOk="0" h="55352" w="17756">
                  <a:moveTo>
                    <a:pt x="8170" y="0"/>
                  </a:moveTo>
                  <a:cubicBezTo>
                    <a:pt x="8417" y="230"/>
                    <a:pt x="8612" y="590"/>
                    <a:pt x="8710" y="1058"/>
                  </a:cubicBezTo>
                  <a:lnTo>
                    <a:pt x="17396" y="41925"/>
                  </a:lnTo>
                  <a:cubicBezTo>
                    <a:pt x="17637" y="43056"/>
                    <a:pt x="17229" y="44367"/>
                    <a:pt x="16485" y="44856"/>
                  </a:cubicBezTo>
                  <a:lnTo>
                    <a:pt x="1122" y="54967"/>
                  </a:lnTo>
                  <a:cubicBezTo>
                    <a:pt x="733" y="55221"/>
                    <a:pt x="332" y="55201"/>
                    <a:pt x="1" y="54962"/>
                  </a:cubicBezTo>
                  <a:cubicBezTo>
                    <a:pt x="351" y="55290"/>
                    <a:pt x="805" y="55352"/>
                    <a:pt x="1241" y="55065"/>
                  </a:cubicBezTo>
                  <a:lnTo>
                    <a:pt x="16604" y="44955"/>
                  </a:lnTo>
                  <a:cubicBezTo>
                    <a:pt x="17347" y="44466"/>
                    <a:pt x="17756" y="43153"/>
                    <a:pt x="17515" y="42024"/>
                  </a:cubicBezTo>
                  <a:lnTo>
                    <a:pt x="8829" y="1156"/>
                  </a:lnTo>
                  <a:cubicBezTo>
                    <a:pt x="8714" y="616"/>
                    <a:pt x="8471" y="218"/>
                    <a:pt x="8170" y="0"/>
                  </a:cubicBezTo>
                  <a:close/>
                </a:path>
              </a:pathLst>
            </a:custGeom>
            <a:solidFill>
              <a:srgbClr val="20F8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7"/>
            <p:cNvSpPr/>
            <p:nvPr/>
          </p:nvSpPr>
          <p:spPr>
            <a:xfrm>
              <a:off x="187417" y="0"/>
              <a:ext cx="1735598" cy="5206143"/>
            </a:xfrm>
            <a:custGeom>
              <a:rect b="b" l="l" r="r" t="t"/>
              <a:pathLst>
                <a:path extrusionOk="0" h="56075" w="18694">
                  <a:moveTo>
                    <a:pt x="16514" y="249"/>
                  </a:moveTo>
                  <a:lnTo>
                    <a:pt x="1151" y="10359"/>
                  </a:lnTo>
                  <a:cubicBezTo>
                    <a:pt x="409" y="10848"/>
                    <a:pt x="0" y="12162"/>
                    <a:pt x="242" y="13290"/>
                  </a:cubicBezTo>
                  <a:lnTo>
                    <a:pt x="8929" y="54157"/>
                  </a:lnTo>
                  <a:cubicBezTo>
                    <a:pt x="9073" y="54835"/>
                    <a:pt x="9417" y="55291"/>
                    <a:pt x="9829" y="55443"/>
                  </a:cubicBezTo>
                  <a:lnTo>
                    <a:pt x="9829" y="55446"/>
                  </a:lnTo>
                  <a:lnTo>
                    <a:pt x="10779" y="55930"/>
                  </a:lnTo>
                  <a:cubicBezTo>
                    <a:pt x="10474" y="55714"/>
                    <a:pt x="10230" y="55314"/>
                    <a:pt x="10114" y="54769"/>
                  </a:cubicBezTo>
                  <a:lnTo>
                    <a:pt x="1426" y="13902"/>
                  </a:lnTo>
                  <a:cubicBezTo>
                    <a:pt x="1187" y="12772"/>
                    <a:pt x="1596" y="11460"/>
                    <a:pt x="2339" y="10972"/>
                  </a:cubicBezTo>
                  <a:lnTo>
                    <a:pt x="17703" y="861"/>
                  </a:lnTo>
                  <a:cubicBezTo>
                    <a:pt x="18027" y="647"/>
                    <a:pt x="18363" y="626"/>
                    <a:pt x="18658" y="764"/>
                  </a:cubicBezTo>
                  <a:lnTo>
                    <a:pt x="17609" y="232"/>
                  </a:lnTo>
                  <a:cubicBezTo>
                    <a:pt x="17281" y="12"/>
                    <a:pt x="16892" y="0"/>
                    <a:pt x="16514" y="249"/>
                  </a:cubicBezTo>
                  <a:close/>
                  <a:moveTo>
                    <a:pt x="11056" y="56073"/>
                  </a:moveTo>
                  <a:lnTo>
                    <a:pt x="11060" y="56074"/>
                  </a:lnTo>
                  <a:lnTo>
                    <a:pt x="11060" y="56074"/>
                  </a:lnTo>
                  <a:cubicBezTo>
                    <a:pt x="11058" y="56074"/>
                    <a:pt x="11058" y="56073"/>
                    <a:pt x="11056" y="56073"/>
                  </a:cubicBezTo>
                  <a:close/>
                  <a:moveTo>
                    <a:pt x="18659" y="766"/>
                  </a:moveTo>
                  <a:cubicBezTo>
                    <a:pt x="18671" y="772"/>
                    <a:pt x="18683" y="779"/>
                    <a:pt x="18693" y="785"/>
                  </a:cubicBezTo>
                  <a:lnTo>
                    <a:pt x="18693" y="783"/>
                  </a:lnTo>
                  <a:close/>
                </a:path>
              </a:pathLst>
            </a:custGeom>
            <a:gradFill>
              <a:gsLst>
                <a:gs pos="0">
                  <a:srgbClr val="006AFF"/>
                </a:gs>
                <a:gs pos="50000">
                  <a:srgbClr val="0182AA"/>
                </a:gs>
                <a:gs pos="100000">
                  <a:srgbClr val="01206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7"/>
            <p:cNvSpPr/>
            <p:nvPr/>
          </p:nvSpPr>
          <p:spPr>
            <a:xfrm>
              <a:off x="282952" y="53941"/>
              <a:ext cx="1640063" cy="5152202"/>
            </a:xfrm>
            <a:custGeom>
              <a:rect b="b" l="l" r="r" t="t"/>
              <a:pathLst>
                <a:path extrusionOk="0" h="55494" w="17665">
                  <a:moveTo>
                    <a:pt x="10031" y="55493"/>
                  </a:moveTo>
                  <a:lnTo>
                    <a:pt x="10031" y="55493"/>
                  </a:lnTo>
                  <a:cubicBezTo>
                    <a:pt x="10029" y="55493"/>
                    <a:pt x="10029" y="55492"/>
                    <a:pt x="10027" y="55492"/>
                  </a:cubicBezTo>
                  <a:close/>
                  <a:moveTo>
                    <a:pt x="16515" y="229"/>
                  </a:moveTo>
                  <a:lnTo>
                    <a:pt x="1152" y="10339"/>
                  </a:lnTo>
                  <a:cubicBezTo>
                    <a:pt x="408" y="10830"/>
                    <a:pt x="1" y="12142"/>
                    <a:pt x="240" y="13270"/>
                  </a:cubicBezTo>
                  <a:lnTo>
                    <a:pt x="8927" y="54140"/>
                  </a:lnTo>
                  <a:cubicBezTo>
                    <a:pt x="9028" y="54617"/>
                    <a:pt x="9230" y="54985"/>
                    <a:pt x="9485" y="55213"/>
                  </a:cubicBezTo>
                  <a:lnTo>
                    <a:pt x="9749" y="55348"/>
                  </a:lnTo>
                  <a:cubicBezTo>
                    <a:pt x="9444" y="55132"/>
                    <a:pt x="9199" y="54731"/>
                    <a:pt x="9084" y="54187"/>
                  </a:cubicBezTo>
                  <a:lnTo>
                    <a:pt x="396" y="13320"/>
                  </a:lnTo>
                  <a:cubicBezTo>
                    <a:pt x="157" y="12190"/>
                    <a:pt x="565" y="10878"/>
                    <a:pt x="1308" y="10389"/>
                  </a:cubicBezTo>
                  <a:lnTo>
                    <a:pt x="16673" y="278"/>
                  </a:lnTo>
                  <a:cubicBezTo>
                    <a:pt x="16924" y="114"/>
                    <a:pt x="17182" y="64"/>
                    <a:pt x="17424" y="115"/>
                  </a:cubicBezTo>
                  <a:cubicBezTo>
                    <a:pt x="17139" y="0"/>
                    <a:pt x="16823" y="28"/>
                    <a:pt x="16515" y="229"/>
                  </a:cubicBezTo>
                  <a:close/>
                  <a:moveTo>
                    <a:pt x="17630" y="185"/>
                  </a:moveTo>
                  <a:cubicBezTo>
                    <a:pt x="17642" y="191"/>
                    <a:pt x="17654" y="198"/>
                    <a:pt x="17664" y="204"/>
                  </a:cubicBezTo>
                  <a:lnTo>
                    <a:pt x="17664" y="202"/>
                  </a:lnTo>
                  <a:close/>
                </a:path>
              </a:pathLst>
            </a:custGeom>
            <a:solidFill>
              <a:srgbClr val="20F8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7"/>
            <p:cNvSpPr/>
            <p:nvPr/>
          </p:nvSpPr>
          <p:spPr>
            <a:xfrm>
              <a:off x="359269" y="128680"/>
              <a:ext cx="2404064" cy="5015352"/>
            </a:xfrm>
            <a:custGeom>
              <a:rect b="b" l="l" r="r" t="t"/>
              <a:pathLst>
                <a:path extrusionOk="0" h="54020" w="25894">
                  <a:moveTo>
                    <a:pt x="15913" y="313"/>
                  </a:moveTo>
                  <a:lnTo>
                    <a:pt x="13262" y="2057"/>
                  </a:lnTo>
                  <a:lnTo>
                    <a:pt x="13051" y="3195"/>
                  </a:lnTo>
                  <a:cubicBezTo>
                    <a:pt x="12948" y="3749"/>
                    <a:pt x="12655" y="4239"/>
                    <a:pt x="12278" y="4488"/>
                  </a:cubicBezTo>
                  <a:lnTo>
                    <a:pt x="5052" y="9242"/>
                  </a:lnTo>
                  <a:cubicBezTo>
                    <a:pt x="4676" y="9491"/>
                    <a:pt x="4271" y="9460"/>
                    <a:pt x="3986" y="9163"/>
                  </a:cubicBezTo>
                  <a:lnTo>
                    <a:pt x="3402" y="8549"/>
                  </a:lnTo>
                  <a:lnTo>
                    <a:pt x="751" y="10292"/>
                  </a:lnTo>
                  <a:cubicBezTo>
                    <a:pt x="277" y="10604"/>
                    <a:pt x="1" y="11364"/>
                    <a:pt x="133" y="11989"/>
                  </a:cubicBezTo>
                  <a:lnTo>
                    <a:pt x="8880" y="53143"/>
                  </a:lnTo>
                  <a:cubicBezTo>
                    <a:pt x="9014" y="53766"/>
                    <a:pt x="9506" y="54020"/>
                    <a:pt x="9980" y="53706"/>
                  </a:cubicBezTo>
                  <a:lnTo>
                    <a:pt x="25141" y="43728"/>
                  </a:lnTo>
                  <a:cubicBezTo>
                    <a:pt x="25617" y="43416"/>
                    <a:pt x="25893" y="42656"/>
                    <a:pt x="25761" y="42033"/>
                  </a:cubicBezTo>
                  <a:lnTo>
                    <a:pt x="17014" y="880"/>
                  </a:lnTo>
                  <a:cubicBezTo>
                    <a:pt x="16882" y="253"/>
                    <a:pt x="16388" y="1"/>
                    <a:pt x="15913" y="313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50000">
                  <a:srgbClr val="0182AA"/>
                </a:gs>
                <a:gs pos="75000">
                  <a:srgbClr val="022E88"/>
                </a:gs>
                <a:gs pos="100000">
                  <a:srgbClr val="012060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7"/>
            <p:cNvSpPr/>
            <p:nvPr/>
          </p:nvSpPr>
          <p:spPr>
            <a:xfrm>
              <a:off x="912424" y="503949"/>
              <a:ext cx="469597" cy="334047"/>
            </a:xfrm>
            <a:custGeom>
              <a:rect b="b" l="l" r="r" t="t"/>
              <a:pathLst>
                <a:path extrusionOk="0" h="3598" w="5058">
                  <a:moveTo>
                    <a:pt x="4891" y="0"/>
                  </a:moveTo>
                  <a:cubicBezTo>
                    <a:pt x="4870" y="0"/>
                    <a:pt x="4848" y="7"/>
                    <a:pt x="4826" y="21"/>
                  </a:cubicBezTo>
                  <a:lnTo>
                    <a:pt x="132" y="3111"/>
                  </a:lnTo>
                  <a:cubicBezTo>
                    <a:pt x="47" y="3167"/>
                    <a:pt x="1" y="3317"/>
                    <a:pt x="28" y="3443"/>
                  </a:cubicBezTo>
                  <a:cubicBezTo>
                    <a:pt x="48" y="3539"/>
                    <a:pt x="103" y="3597"/>
                    <a:pt x="165" y="3597"/>
                  </a:cubicBezTo>
                  <a:cubicBezTo>
                    <a:pt x="186" y="3597"/>
                    <a:pt x="209" y="3590"/>
                    <a:pt x="231" y="3575"/>
                  </a:cubicBezTo>
                  <a:lnTo>
                    <a:pt x="4926" y="486"/>
                  </a:lnTo>
                  <a:cubicBezTo>
                    <a:pt x="5011" y="431"/>
                    <a:pt x="5057" y="282"/>
                    <a:pt x="5029" y="153"/>
                  </a:cubicBezTo>
                  <a:cubicBezTo>
                    <a:pt x="5009" y="58"/>
                    <a:pt x="4953" y="0"/>
                    <a:pt x="4891" y="0"/>
                  </a:cubicBezTo>
                  <a:close/>
                </a:path>
              </a:pathLst>
            </a:custGeom>
            <a:solidFill>
              <a:srgbClr val="0182A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7"/>
            <p:cNvSpPr/>
            <p:nvPr/>
          </p:nvSpPr>
          <p:spPr>
            <a:xfrm>
              <a:off x="914653" y="503856"/>
              <a:ext cx="466441" cy="307866"/>
            </a:xfrm>
            <a:custGeom>
              <a:rect b="b" l="l" r="r" t="t"/>
              <a:pathLst>
                <a:path extrusionOk="0" h="3316" w="5024">
                  <a:moveTo>
                    <a:pt x="4868" y="1"/>
                  </a:moveTo>
                  <a:cubicBezTo>
                    <a:pt x="4846" y="1"/>
                    <a:pt x="4824" y="8"/>
                    <a:pt x="4802" y="22"/>
                  </a:cubicBezTo>
                  <a:lnTo>
                    <a:pt x="108" y="3113"/>
                  </a:lnTo>
                  <a:cubicBezTo>
                    <a:pt x="52" y="3150"/>
                    <a:pt x="13" y="3229"/>
                    <a:pt x="1" y="3315"/>
                  </a:cubicBezTo>
                  <a:cubicBezTo>
                    <a:pt x="19" y="3287"/>
                    <a:pt x="40" y="3262"/>
                    <a:pt x="64" y="3245"/>
                  </a:cubicBezTo>
                  <a:lnTo>
                    <a:pt x="4759" y="155"/>
                  </a:lnTo>
                  <a:cubicBezTo>
                    <a:pt x="4781" y="141"/>
                    <a:pt x="4802" y="134"/>
                    <a:pt x="4823" y="134"/>
                  </a:cubicBezTo>
                  <a:cubicBezTo>
                    <a:pt x="4886" y="134"/>
                    <a:pt x="4941" y="191"/>
                    <a:pt x="4962" y="286"/>
                  </a:cubicBezTo>
                  <a:cubicBezTo>
                    <a:pt x="4970" y="329"/>
                    <a:pt x="4970" y="374"/>
                    <a:pt x="4964" y="416"/>
                  </a:cubicBezTo>
                  <a:cubicBezTo>
                    <a:pt x="5006" y="344"/>
                    <a:pt x="5024" y="244"/>
                    <a:pt x="5005" y="154"/>
                  </a:cubicBezTo>
                  <a:cubicBezTo>
                    <a:pt x="4985" y="58"/>
                    <a:pt x="4930" y="1"/>
                    <a:pt x="4868" y="1"/>
                  </a:cubicBezTo>
                  <a:close/>
                </a:path>
              </a:pathLst>
            </a:custGeom>
            <a:solidFill>
              <a:srgbClr val="001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7"/>
            <p:cNvSpPr/>
            <p:nvPr/>
          </p:nvSpPr>
          <p:spPr>
            <a:xfrm>
              <a:off x="378301" y="128680"/>
              <a:ext cx="2380575" cy="4017016"/>
            </a:xfrm>
            <a:custGeom>
              <a:rect b="b" l="l" r="r" t="t"/>
              <a:pathLst>
                <a:path extrusionOk="0" h="43267" w="25641">
                  <a:moveTo>
                    <a:pt x="12073" y="4488"/>
                  </a:moveTo>
                  <a:lnTo>
                    <a:pt x="4847" y="9242"/>
                  </a:lnTo>
                  <a:cubicBezTo>
                    <a:pt x="4471" y="9491"/>
                    <a:pt x="4066" y="9460"/>
                    <a:pt x="3781" y="9163"/>
                  </a:cubicBezTo>
                  <a:lnTo>
                    <a:pt x="3197" y="8549"/>
                  </a:lnTo>
                  <a:lnTo>
                    <a:pt x="546" y="10292"/>
                  </a:lnTo>
                  <a:cubicBezTo>
                    <a:pt x="303" y="10452"/>
                    <a:pt x="113" y="10730"/>
                    <a:pt x="1" y="11046"/>
                  </a:cubicBezTo>
                  <a:cubicBezTo>
                    <a:pt x="109" y="10856"/>
                    <a:pt x="249" y="10695"/>
                    <a:pt x="412" y="10588"/>
                  </a:cubicBezTo>
                  <a:lnTo>
                    <a:pt x="3063" y="8843"/>
                  </a:lnTo>
                  <a:lnTo>
                    <a:pt x="3646" y="9457"/>
                  </a:lnTo>
                  <a:cubicBezTo>
                    <a:pt x="3931" y="9756"/>
                    <a:pt x="4336" y="9786"/>
                    <a:pt x="4713" y="9539"/>
                  </a:cubicBezTo>
                  <a:lnTo>
                    <a:pt x="11937" y="4784"/>
                  </a:lnTo>
                  <a:cubicBezTo>
                    <a:pt x="12224" y="4595"/>
                    <a:pt x="12463" y="4265"/>
                    <a:pt x="12606" y="3874"/>
                  </a:cubicBezTo>
                  <a:cubicBezTo>
                    <a:pt x="12466" y="4131"/>
                    <a:pt x="12283" y="4349"/>
                    <a:pt x="12073" y="4488"/>
                  </a:cubicBezTo>
                  <a:close/>
                  <a:moveTo>
                    <a:pt x="15708" y="313"/>
                  </a:moveTo>
                  <a:lnTo>
                    <a:pt x="13057" y="2057"/>
                  </a:lnTo>
                  <a:lnTo>
                    <a:pt x="13013" y="2293"/>
                  </a:lnTo>
                  <a:lnTo>
                    <a:pt x="15575" y="607"/>
                  </a:lnTo>
                  <a:cubicBezTo>
                    <a:pt x="16049" y="294"/>
                    <a:pt x="16541" y="548"/>
                    <a:pt x="16673" y="1173"/>
                  </a:cubicBezTo>
                  <a:lnTo>
                    <a:pt x="25419" y="42325"/>
                  </a:lnTo>
                  <a:cubicBezTo>
                    <a:pt x="25483" y="42629"/>
                    <a:pt x="25452" y="42965"/>
                    <a:pt x="25346" y="43266"/>
                  </a:cubicBezTo>
                  <a:cubicBezTo>
                    <a:pt x="25550" y="42905"/>
                    <a:pt x="25641" y="42438"/>
                    <a:pt x="25555" y="42029"/>
                  </a:cubicBezTo>
                  <a:lnTo>
                    <a:pt x="16808" y="878"/>
                  </a:lnTo>
                  <a:cubicBezTo>
                    <a:pt x="16677" y="253"/>
                    <a:pt x="16183" y="1"/>
                    <a:pt x="15708" y="313"/>
                  </a:cubicBezTo>
                  <a:close/>
                </a:path>
              </a:pathLst>
            </a:custGeom>
            <a:solidFill>
              <a:srgbClr val="20F8F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7"/>
            <p:cNvSpPr/>
            <p:nvPr/>
          </p:nvSpPr>
          <p:spPr>
            <a:xfrm>
              <a:off x="371710" y="1888973"/>
              <a:ext cx="118931" cy="403586"/>
            </a:xfrm>
            <a:custGeom>
              <a:rect b="b" l="l" r="r" t="t"/>
              <a:pathLst>
                <a:path extrusionOk="0" h="4347" w="1281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4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9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7"/>
            <p:cNvSpPr/>
            <p:nvPr/>
          </p:nvSpPr>
          <p:spPr>
            <a:xfrm>
              <a:off x="371617" y="1889066"/>
              <a:ext cx="118931" cy="403494"/>
            </a:xfrm>
            <a:custGeom>
              <a:rect b="b" l="l" r="r" t="t"/>
              <a:pathLst>
                <a:path extrusionOk="0" h="4346" w="1281">
                  <a:moveTo>
                    <a:pt x="1103" y="4291"/>
                  </a:moveTo>
                  <a:lnTo>
                    <a:pt x="1073" y="4277"/>
                  </a:lnTo>
                  <a:cubicBezTo>
                    <a:pt x="965" y="4220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7"/>
            <p:cNvSpPr/>
            <p:nvPr/>
          </p:nvSpPr>
          <p:spPr>
            <a:xfrm>
              <a:off x="371431" y="1889066"/>
              <a:ext cx="119024" cy="403586"/>
            </a:xfrm>
            <a:custGeom>
              <a:rect b="b" l="l" r="r" t="t"/>
              <a:pathLst>
                <a:path extrusionOk="0" h="4347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2" y="4287"/>
                    <a:pt x="1215" y="4347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7"/>
            <p:cNvSpPr/>
            <p:nvPr/>
          </p:nvSpPr>
          <p:spPr>
            <a:xfrm>
              <a:off x="371338" y="1889159"/>
              <a:ext cx="119024" cy="403494"/>
            </a:xfrm>
            <a:custGeom>
              <a:rect b="b" l="l" r="r" t="t"/>
              <a:pathLst>
                <a:path extrusionOk="0" h="4346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20"/>
                    <a:pt x="854" y="4068"/>
                    <a:pt x="825" y="3939"/>
                  </a:cubicBezTo>
                  <a:lnTo>
                    <a:pt x="28" y="190"/>
                  </a:lnTo>
                  <a:cubicBezTo>
                    <a:pt x="1" y="61"/>
                    <a:pt x="67" y="1"/>
                    <a:pt x="177" y="58"/>
                  </a:cubicBezTo>
                  <a:lnTo>
                    <a:pt x="207" y="72"/>
                  </a:lnTo>
                  <a:cubicBezTo>
                    <a:pt x="315" y="130"/>
                    <a:pt x="427" y="281"/>
                    <a:pt x="456" y="411"/>
                  </a:cubicBezTo>
                  <a:lnTo>
                    <a:pt x="1253" y="4159"/>
                  </a:lnTo>
                  <a:cubicBezTo>
                    <a:pt x="1281" y="4286"/>
                    <a:pt x="1213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7"/>
            <p:cNvSpPr/>
            <p:nvPr/>
          </p:nvSpPr>
          <p:spPr>
            <a:xfrm>
              <a:off x="371153" y="1889159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5" y="4291"/>
                  </a:moveTo>
                  <a:lnTo>
                    <a:pt x="1075" y="4277"/>
                  </a:lnTo>
                  <a:cubicBezTo>
                    <a:pt x="965" y="4220"/>
                    <a:pt x="855" y="4068"/>
                    <a:pt x="826" y="3939"/>
                  </a:cubicBezTo>
                  <a:lnTo>
                    <a:pt x="29" y="190"/>
                  </a:lnTo>
                  <a:cubicBezTo>
                    <a:pt x="0" y="61"/>
                    <a:pt x="68" y="1"/>
                    <a:pt x="178" y="58"/>
                  </a:cubicBezTo>
                  <a:lnTo>
                    <a:pt x="208" y="72"/>
                  </a:lnTo>
                  <a:cubicBezTo>
                    <a:pt x="316" y="130"/>
                    <a:pt x="428" y="281"/>
                    <a:pt x="457" y="411"/>
                  </a:cubicBezTo>
                  <a:lnTo>
                    <a:pt x="1254" y="4159"/>
                  </a:lnTo>
                  <a:cubicBezTo>
                    <a:pt x="1281" y="4289"/>
                    <a:pt x="1214" y="4348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7"/>
            <p:cNvSpPr/>
            <p:nvPr/>
          </p:nvSpPr>
          <p:spPr>
            <a:xfrm>
              <a:off x="371060" y="1889345"/>
              <a:ext cx="118931" cy="403586"/>
            </a:xfrm>
            <a:custGeom>
              <a:rect b="b" l="l" r="r" t="t"/>
              <a:pathLst>
                <a:path extrusionOk="0" h="4347" w="1281">
                  <a:moveTo>
                    <a:pt x="1103" y="4292"/>
                  </a:moveTo>
                  <a:lnTo>
                    <a:pt x="1074" y="4276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0"/>
                    <a:pt x="178" y="57"/>
                  </a:cubicBezTo>
                  <a:lnTo>
                    <a:pt x="207" y="72"/>
                  </a:lnTo>
                  <a:cubicBezTo>
                    <a:pt x="316" y="129"/>
                    <a:pt x="428" y="280"/>
                    <a:pt x="456" y="410"/>
                  </a:cubicBezTo>
                  <a:lnTo>
                    <a:pt x="1252" y="4158"/>
                  </a:lnTo>
                  <a:cubicBezTo>
                    <a:pt x="1281" y="4287"/>
                    <a:pt x="1214" y="4346"/>
                    <a:pt x="1103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7"/>
            <p:cNvSpPr/>
            <p:nvPr/>
          </p:nvSpPr>
          <p:spPr>
            <a:xfrm>
              <a:off x="370874" y="1889345"/>
              <a:ext cx="119024" cy="403679"/>
            </a:xfrm>
            <a:custGeom>
              <a:rect b="b" l="l" r="r" t="t"/>
              <a:pathLst>
                <a:path extrusionOk="0" h="4348" w="1282">
                  <a:moveTo>
                    <a:pt x="1104" y="4292"/>
                  </a:moveTo>
                  <a:lnTo>
                    <a:pt x="1074" y="4276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29" y="190"/>
                  </a:lnTo>
                  <a:cubicBezTo>
                    <a:pt x="1" y="60"/>
                    <a:pt x="68" y="0"/>
                    <a:pt x="178" y="57"/>
                  </a:cubicBezTo>
                  <a:lnTo>
                    <a:pt x="208" y="72"/>
                  </a:lnTo>
                  <a:cubicBezTo>
                    <a:pt x="317" y="129"/>
                    <a:pt x="427" y="280"/>
                    <a:pt x="456" y="410"/>
                  </a:cubicBezTo>
                  <a:lnTo>
                    <a:pt x="1253" y="4158"/>
                  </a:lnTo>
                  <a:cubicBezTo>
                    <a:pt x="1282" y="4288"/>
                    <a:pt x="1215" y="4348"/>
                    <a:pt x="1104" y="4292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7"/>
            <p:cNvSpPr/>
            <p:nvPr/>
          </p:nvSpPr>
          <p:spPr>
            <a:xfrm>
              <a:off x="370781" y="1889530"/>
              <a:ext cx="119024" cy="403494"/>
            </a:xfrm>
            <a:custGeom>
              <a:rect b="b" l="l" r="r" t="t"/>
              <a:pathLst>
                <a:path extrusionOk="0" h="4346" w="1282">
                  <a:moveTo>
                    <a:pt x="1104" y="4291"/>
                  </a:moveTo>
                  <a:lnTo>
                    <a:pt x="1074" y="4275"/>
                  </a:lnTo>
                  <a:cubicBezTo>
                    <a:pt x="966" y="4219"/>
                    <a:pt x="854" y="4067"/>
                    <a:pt x="825" y="3938"/>
                  </a:cubicBezTo>
                  <a:lnTo>
                    <a:pt x="28" y="189"/>
                  </a:lnTo>
                  <a:cubicBezTo>
                    <a:pt x="1" y="60"/>
                    <a:pt x="67" y="1"/>
                    <a:pt x="177" y="57"/>
                  </a:cubicBezTo>
                  <a:lnTo>
                    <a:pt x="207" y="72"/>
                  </a:lnTo>
                  <a:cubicBezTo>
                    <a:pt x="315" y="128"/>
                    <a:pt x="427" y="281"/>
                    <a:pt x="456" y="409"/>
                  </a:cubicBezTo>
                  <a:lnTo>
                    <a:pt x="1253" y="4157"/>
                  </a:lnTo>
                  <a:cubicBezTo>
                    <a:pt x="1281" y="4286"/>
                    <a:pt x="1214" y="4346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7"/>
            <p:cNvSpPr/>
            <p:nvPr/>
          </p:nvSpPr>
          <p:spPr>
            <a:xfrm>
              <a:off x="370596" y="1889530"/>
              <a:ext cx="119024" cy="403586"/>
            </a:xfrm>
            <a:custGeom>
              <a:rect b="b" l="l" r="r" t="t"/>
              <a:pathLst>
                <a:path extrusionOk="0" h="4347" w="1282">
                  <a:moveTo>
                    <a:pt x="1105" y="4291"/>
                  </a:moveTo>
                  <a:lnTo>
                    <a:pt x="1075" y="4275"/>
                  </a:lnTo>
                  <a:cubicBezTo>
                    <a:pt x="965" y="4219"/>
                    <a:pt x="855" y="4067"/>
                    <a:pt x="826" y="3938"/>
                  </a:cubicBezTo>
                  <a:lnTo>
                    <a:pt x="29" y="189"/>
                  </a:lnTo>
                  <a:cubicBezTo>
                    <a:pt x="0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6" y="128"/>
                    <a:pt x="428" y="281"/>
                    <a:pt x="457" y="409"/>
                  </a:cubicBezTo>
                  <a:lnTo>
                    <a:pt x="1254" y="4157"/>
                  </a:lnTo>
                  <a:cubicBezTo>
                    <a:pt x="1281" y="4287"/>
                    <a:pt x="1214" y="4347"/>
                    <a:pt x="1105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7"/>
            <p:cNvSpPr/>
            <p:nvPr/>
          </p:nvSpPr>
          <p:spPr>
            <a:xfrm>
              <a:off x="370503" y="1889623"/>
              <a:ext cx="118931" cy="403494"/>
            </a:xfrm>
            <a:custGeom>
              <a:rect b="b" l="l" r="r" t="t"/>
              <a:pathLst>
                <a:path extrusionOk="0" h="4346" w="1281">
                  <a:moveTo>
                    <a:pt x="1103" y="4291"/>
                  </a:moveTo>
                  <a:lnTo>
                    <a:pt x="1074" y="4277"/>
                  </a:lnTo>
                  <a:cubicBezTo>
                    <a:pt x="965" y="4219"/>
                    <a:pt x="853" y="4068"/>
                    <a:pt x="826" y="3938"/>
                  </a:cubicBezTo>
                  <a:lnTo>
                    <a:pt x="29" y="190"/>
                  </a:lnTo>
                  <a:cubicBezTo>
                    <a:pt x="0" y="60"/>
                    <a:pt x="67" y="1"/>
                    <a:pt x="178" y="57"/>
                  </a:cubicBezTo>
                  <a:lnTo>
                    <a:pt x="207" y="72"/>
                  </a:lnTo>
                  <a:cubicBezTo>
                    <a:pt x="316" y="128"/>
                    <a:pt x="428" y="281"/>
                    <a:pt x="456" y="411"/>
                  </a:cubicBezTo>
                  <a:lnTo>
                    <a:pt x="1252" y="4159"/>
                  </a:lnTo>
                  <a:cubicBezTo>
                    <a:pt x="1281" y="4286"/>
                    <a:pt x="1214" y="4346"/>
                    <a:pt x="1103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7"/>
            <p:cNvSpPr/>
            <p:nvPr/>
          </p:nvSpPr>
          <p:spPr>
            <a:xfrm>
              <a:off x="370317" y="1889623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111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7"/>
            <p:cNvSpPr/>
            <p:nvPr/>
          </p:nvSpPr>
          <p:spPr>
            <a:xfrm>
              <a:off x="370317" y="1889623"/>
              <a:ext cx="119024" cy="403772"/>
            </a:xfrm>
            <a:custGeom>
              <a:rect b="b" l="l" r="r" t="t"/>
              <a:pathLst>
                <a:path extrusionOk="0" h="4349" w="1282">
                  <a:moveTo>
                    <a:pt x="1104" y="4291"/>
                  </a:moveTo>
                  <a:lnTo>
                    <a:pt x="1074" y="4277"/>
                  </a:lnTo>
                  <a:cubicBezTo>
                    <a:pt x="966" y="4219"/>
                    <a:pt x="854" y="4068"/>
                    <a:pt x="825" y="3938"/>
                  </a:cubicBezTo>
                  <a:lnTo>
                    <a:pt x="30" y="190"/>
                  </a:lnTo>
                  <a:cubicBezTo>
                    <a:pt x="1" y="60"/>
                    <a:pt x="68" y="1"/>
                    <a:pt x="178" y="57"/>
                  </a:cubicBezTo>
                  <a:lnTo>
                    <a:pt x="208" y="72"/>
                  </a:lnTo>
                  <a:cubicBezTo>
                    <a:pt x="317" y="128"/>
                    <a:pt x="429" y="281"/>
                    <a:pt x="456" y="411"/>
                  </a:cubicBezTo>
                  <a:lnTo>
                    <a:pt x="1253" y="4159"/>
                  </a:lnTo>
                  <a:cubicBezTo>
                    <a:pt x="1282" y="4289"/>
                    <a:pt x="1215" y="4348"/>
                    <a:pt x="1104" y="4291"/>
                  </a:cubicBezTo>
                  <a:close/>
                </a:path>
              </a:pathLst>
            </a:custGeom>
            <a:solidFill>
              <a:srgbClr val="001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7"/>
            <p:cNvSpPr/>
            <p:nvPr/>
          </p:nvSpPr>
          <p:spPr>
            <a:xfrm>
              <a:off x="1563436" y="127287"/>
              <a:ext cx="91171" cy="46421"/>
            </a:xfrm>
            <a:custGeom>
              <a:rect b="b" l="l" r="r" t="t"/>
              <a:pathLst>
                <a:path extrusionOk="0" h="500" w="982">
                  <a:moveTo>
                    <a:pt x="438" y="0"/>
                  </a:moveTo>
                  <a:cubicBezTo>
                    <a:pt x="327" y="0"/>
                    <a:pt x="222" y="25"/>
                    <a:pt x="148" y="74"/>
                  </a:cubicBezTo>
                  <a:cubicBezTo>
                    <a:pt x="0" y="171"/>
                    <a:pt x="34" y="328"/>
                    <a:pt x="224" y="427"/>
                  </a:cubicBezTo>
                  <a:cubicBezTo>
                    <a:pt x="318" y="475"/>
                    <a:pt x="434" y="499"/>
                    <a:pt x="544" y="499"/>
                  </a:cubicBezTo>
                  <a:cubicBezTo>
                    <a:pt x="655" y="499"/>
                    <a:pt x="760" y="475"/>
                    <a:pt x="834" y="427"/>
                  </a:cubicBezTo>
                  <a:cubicBezTo>
                    <a:pt x="982" y="328"/>
                    <a:pt x="949" y="171"/>
                    <a:pt x="760" y="74"/>
                  </a:cubicBezTo>
                  <a:cubicBezTo>
                    <a:pt x="665" y="25"/>
                    <a:pt x="549" y="0"/>
                    <a:pt x="438" y="0"/>
                  </a:cubicBezTo>
                  <a:close/>
                </a:path>
              </a:pathLst>
            </a:custGeom>
            <a:solidFill>
              <a:srgbClr val="022E8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7"/>
            <p:cNvSpPr/>
            <p:nvPr/>
          </p:nvSpPr>
          <p:spPr>
            <a:xfrm>
              <a:off x="1569842" y="125059"/>
              <a:ext cx="84115" cy="39272"/>
            </a:xfrm>
            <a:custGeom>
              <a:rect b="b" l="l" r="r" t="t"/>
              <a:pathLst>
                <a:path extrusionOk="0" h="423" w="906">
                  <a:moveTo>
                    <a:pt x="691" y="98"/>
                  </a:moveTo>
                  <a:cubicBezTo>
                    <a:pt x="501" y="1"/>
                    <a:pt x="228" y="1"/>
                    <a:pt x="79" y="98"/>
                  </a:cubicBezTo>
                  <a:cubicBezTo>
                    <a:pt x="40" y="123"/>
                    <a:pt x="15" y="152"/>
                    <a:pt x="0" y="183"/>
                  </a:cubicBezTo>
                  <a:cubicBezTo>
                    <a:pt x="10" y="173"/>
                    <a:pt x="19" y="165"/>
                    <a:pt x="31" y="155"/>
                  </a:cubicBezTo>
                  <a:cubicBezTo>
                    <a:pt x="179" y="59"/>
                    <a:pt x="453" y="59"/>
                    <a:pt x="641" y="155"/>
                  </a:cubicBezTo>
                  <a:cubicBezTo>
                    <a:pt x="783" y="227"/>
                    <a:pt x="837" y="333"/>
                    <a:pt x="795" y="422"/>
                  </a:cubicBezTo>
                  <a:cubicBezTo>
                    <a:pt x="906" y="326"/>
                    <a:pt x="864" y="185"/>
                    <a:pt x="691" y="98"/>
                  </a:cubicBezTo>
                  <a:close/>
                </a:path>
              </a:pathLst>
            </a:custGeom>
            <a:solidFill>
              <a:srgbClr val="00183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7"/>
            <p:cNvSpPr/>
            <p:nvPr/>
          </p:nvSpPr>
          <p:spPr>
            <a:xfrm>
              <a:off x="645409" y="744225"/>
              <a:ext cx="1677571" cy="3059625"/>
            </a:xfrm>
            <a:custGeom>
              <a:rect b="b" l="l" r="r" t="t"/>
              <a:pathLst>
                <a:path extrusionOk="0" h="32955" w="18069">
                  <a:moveTo>
                    <a:pt x="18068" y="13713"/>
                  </a:moveTo>
                  <a:lnTo>
                    <a:pt x="15154" y="1"/>
                  </a:lnTo>
                  <a:lnTo>
                    <a:pt x="1" y="19242"/>
                  </a:lnTo>
                  <a:lnTo>
                    <a:pt x="2916" y="3295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7"/>
            <p:cNvSpPr/>
            <p:nvPr/>
          </p:nvSpPr>
          <p:spPr>
            <a:xfrm>
              <a:off x="488598" y="128865"/>
              <a:ext cx="1484273" cy="2027866"/>
            </a:xfrm>
            <a:custGeom>
              <a:rect b="b" l="l" r="r" t="t"/>
              <a:pathLst>
                <a:path extrusionOk="0" h="21842" w="15987">
                  <a:moveTo>
                    <a:pt x="835" y="21842"/>
                  </a:moveTo>
                  <a:lnTo>
                    <a:pt x="15987" y="2598"/>
                  </a:lnTo>
                  <a:lnTo>
                    <a:pt x="15621" y="877"/>
                  </a:lnTo>
                  <a:cubicBezTo>
                    <a:pt x="15489" y="254"/>
                    <a:pt x="14995" y="0"/>
                    <a:pt x="14521" y="311"/>
                  </a:cubicBezTo>
                  <a:lnTo>
                    <a:pt x="13165" y="1203"/>
                  </a:lnTo>
                  <a:lnTo>
                    <a:pt x="11677" y="3093"/>
                  </a:lnTo>
                  <a:lnTo>
                    <a:pt x="11658" y="3193"/>
                  </a:lnTo>
                  <a:cubicBezTo>
                    <a:pt x="11555" y="3747"/>
                    <a:pt x="11262" y="4237"/>
                    <a:pt x="10885" y="4486"/>
                  </a:cubicBezTo>
                  <a:lnTo>
                    <a:pt x="10254" y="4900"/>
                  </a:lnTo>
                  <a:lnTo>
                    <a:pt x="1" y="17920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7"/>
            <p:cNvSpPr/>
            <p:nvPr/>
          </p:nvSpPr>
          <p:spPr>
            <a:xfrm>
              <a:off x="976950" y="2302958"/>
              <a:ext cx="1562168" cy="2517981"/>
            </a:xfrm>
            <a:custGeom>
              <a:rect b="b" l="l" r="r" t="t"/>
              <a:pathLst>
                <a:path extrusionOk="0" h="27121" w="16826">
                  <a:moveTo>
                    <a:pt x="16825" y="7878"/>
                  </a:moveTo>
                  <a:lnTo>
                    <a:pt x="15151" y="1"/>
                  </a:lnTo>
                  <a:lnTo>
                    <a:pt x="1" y="19242"/>
                  </a:lnTo>
                  <a:lnTo>
                    <a:pt x="1674" y="27121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7"/>
            <p:cNvSpPr/>
            <p:nvPr/>
          </p:nvSpPr>
          <p:spPr>
            <a:xfrm>
              <a:off x="1506338" y="3525508"/>
              <a:ext cx="1172694" cy="1444351"/>
            </a:xfrm>
            <a:custGeom>
              <a:rect b="b" l="l" r="r" t="t"/>
              <a:pathLst>
                <a:path extrusionOk="0" h="15557" w="12631">
                  <a:moveTo>
                    <a:pt x="12630" y="1802"/>
                  </a:moveTo>
                  <a:lnTo>
                    <a:pt x="12248" y="0"/>
                  </a:lnTo>
                  <a:lnTo>
                    <a:pt x="0" y="15556"/>
                  </a:lnTo>
                  <a:lnTo>
                    <a:pt x="3740" y="13095"/>
                  </a:lnTo>
                  <a:close/>
                </a:path>
              </a:pathLst>
            </a:custGeom>
            <a:solidFill>
              <a:srgbClr val="F3F3F3">
                <a:alpha val="346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7"/>
            <p:cNvSpPr/>
            <p:nvPr/>
          </p:nvSpPr>
          <p:spPr>
            <a:xfrm>
              <a:off x="378394" y="128865"/>
              <a:ext cx="2380667" cy="4017016"/>
            </a:xfrm>
            <a:custGeom>
              <a:rect b="b" l="l" r="r" t="t"/>
              <a:pathLst>
                <a:path extrusionOk="0" h="43267" w="25642">
                  <a:moveTo>
                    <a:pt x="16808" y="877"/>
                  </a:moveTo>
                  <a:cubicBezTo>
                    <a:pt x="16676" y="254"/>
                    <a:pt x="16182" y="0"/>
                    <a:pt x="15708" y="311"/>
                  </a:cubicBezTo>
                  <a:lnTo>
                    <a:pt x="13057" y="2055"/>
                  </a:lnTo>
                  <a:lnTo>
                    <a:pt x="12846" y="3193"/>
                  </a:lnTo>
                  <a:cubicBezTo>
                    <a:pt x="12744" y="3747"/>
                    <a:pt x="12450" y="4237"/>
                    <a:pt x="12073" y="4486"/>
                  </a:cubicBezTo>
                  <a:lnTo>
                    <a:pt x="4847" y="9240"/>
                  </a:lnTo>
                  <a:cubicBezTo>
                    <a:pt x="4471" y="9489"/>
                    <a:pt x="4066" y="9458"/>
                    <a:pt x="3781" y="9161"/>
                  </a:cubicBezTo>
                  <a:lnTo>
                    <a:pt x="3197" y="8547"/>
                  </a:lnTo>
                  <a:lnTo>
                    <a:pt x="547" y="10290"/>
                  </a:lnTo>
                  <a:cubicBezTo>
                    <a:pt x="304" y="10450"/>
                    <a:pt x="113" y="10728"/>
                    <a:pt x="1" y="11044"/>
                  </a:cubicBezTo>
                  <a:lnTo>
                    <a:pt x="1" y="11044"/>
                  </a:lnTo>
                  <a:lnTo>
                    <a:pt x="25347" y="43267"/>
                  </a:lnTo>
                  <a:lnTo>
                    <a:pt x="25347" y="43267"/>
                  </a:lnTo>
                  <a:cubicBezTo>
                    <a:pt x="25550" y="42907"/>
                    <a:pt x="25642" y="42439"/>
                    <a:pt x="25555" y="42031"/>
                  </a:cubicBezTo>
                  <a:close/>
                </a:path>
              </a:pathLst>
            </a:custGeom>
            <a:gradFill>
              <a:gsLst>
                <a:gs pos="0">
                  <a:srgbClr val="748BFF">
                    <a:alpha val="0"/>
                  </a:srgbClr>
                </a:gs>
                <a:gs pos="50000">
                  <a:srgbClr val="F3F3F3">
                    <a:alpha val="0"/>
                  </a:srgbClr>
                </a:gs>
                <a:gs pos="100000">
                  <a:srgbClr val="006AFF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7"/>
            <p:cNvSpPr/>
            <p:nvPr/>
          </p:nvSpPr>
          <p:spPr>
            <a:xfrm>
              <a:off x="1137103" y="2629764"/>
              <a:ext cx="1027952" cy="1116710"/>
            </a:xfrm>
            <a:custGeom>
              <a:rect b="b" l="l" r="r" t="t"/>
              <a:pathLst>
                <a:path extrusionOk="0" h="12028" w="11072">
                  <a:moveTo>
                    <a:pt x="6115" y="7100"/>
                  </a:moveTo>
                  <a:cubicBezTo>
                    <a:pt x="5466" y="7531"/>
                    <a:pt x="4963" y="8058"/>
                    <a:pt x="4533" y="8740"/>
                  </a:cubicBezTo>
                  <a:cubicBezTo>
                    <a:pt x="4265" y="9167"/>
                    <a:pt x="4037" y="9629"/>
                    <a:pt x="3864" y="10131"/>
                  </a:cubicBezTo>
                  <a:cubicBezTo>
                    <a:pt x="3733" y="10510"/>
                    <a:pt x="3789" y="10917"/>
                    <a:pt x="3992" y="11133"/>
                  </a:cubicBezTo>
                  <a:cubicBezTo>
                    <a:pt x="4192" y="11344"/>
                    <a:pt x="4495" y="11317"/>
                    <a:pt x="4736" y="11068"/>
                  </a:cubicBezTo>
                  <a:cubicBezTo>
                    <a:pt x="4872" y="10930"/>
                    <a:pt x="4953" y="10742"/>
                    <a:pt x="5032" y="10545"/>
                  </a:cubicBezTo>
                  <a:cubicBezTo>
                    <a:pt x="5457" y="9500"/>
                    <a:pt x="6068" y="8829"/>
                    <a:pt x="6856" y="8528"/>
                  </a:cubicBezTo>
                  <a:cubicBezTo>
                    <a:pt x="7316" y="8353"/>
                    <a:pt x="7743" y="8398"/>
                    <a:pt x="8150" y="8591"/>
                  </a:cubicBezTo>
                  <a:cubicBezTo>
                    <a:pt x="8462" y="8743"/>
                    <a:pt x="8843" y="8471"/>
                    <a:pt x="9006" y="8001"/>
                  </a:cubicBezTo>
                  <a:cubicBezTo>
                    <a:pt x="9173" y="7525"/>
                    <a:pt x="9060" y="7025"/>
                    <a:pt x="8748" y="6870"/>
                  </a:cubicBezTo>
                  <a:cubicBezTo>
                    <a:pt x="7886" y="6447"/>
                    <a:pt x="6981" y="6548"/>
                    <a:pt x="6115" y="7100"/>
                  </a:cubicBezTo>
                  <a:close/>
                  <a:moveTo>
                    <a:pt x="6610" y="9859"/>
                  </a:moveTo>
                  <a:cubicBezTo>
                    <a:pt x="6211" y="10122"/>
                    <a:pt x="5978" y="10763"/>
                    <a:pt x="6089" y="11289"/>
                  </a:cubicBezTo>
                  <a:cubicBezTo>
                    <a:pt x="6202" y="11817"/>
                    <a:pt x="6616" y="12027"/>
                    <a:pt x="7016" y="11765"/>
                  </a:cubicBezTo>
                  <a:cubicBezTo>
                    <a:pt x="7416" y="11503"/>
                    <a:pt x="7649" y="10863"/>
                    <a:pt x="7536" y="10337"/>
                  </a:cubicBezTo>
                  <a:cubicBezTo>
                    <a:pt x="7425" y="9810"/>
                    <a:pt x="7011" y="9597"/>
                    <a:pt x="6610" y="9859"/>
                  </a:cubicBezTo>
                  <a:close/>
                  <a:moveTo>
                    <a:pt x="5311" y="4281"/>
                  </a:moveTo>
                  <a:cubicBezTo>
                    <a:pt x="5141" y="4414"/>
                    <a:pt x="4870" y="4612"/>
                    <a:pt x="4609" y="4842"/>
                  </a:cubicBezTo>
                  <a:cubicBezTo>
                    <a:pt x="3870" y="5490"/>
                    <a:pt x="3228" y="6304"/>
                    <a:pt x="2681" y="7277"/>
                  </a:cubicBezTo>
                  <a:cubicBezTo>
                    <a:pt x="2366" y="7840"/>
                    <a:pt x="2090" y="8434"/>
                    <a:pt x="1869" y="9064"/>
                  </a:cubicBezTo>
                  <a:cubicBezTo>
                    <a:pt x="1736" y="9442"/>
                    <a:pt x="1791" y="9852"/>
                    <a:pt x="1990" y="10068"/>
                  </a:cubicBezTo>
                  <a:cubicBezTo>
                    <a:pt x="2192" y="10283"/>
                    <a:pt x="2497" y="10257"/>
                    <a:pt x="2740" y="10007"/>
                  </a:cubicBezTo>
                  <a:cubicBezTo>
                    <a:pt x="2875" y="9869"/>
                    <a:pt x="2958" y="9682"/>
                    <a:pt x="3033" y="9484"/>
                  </a:cubicBezTo>
                  <a:cubicBezTo>
                    <a:pt x="3578" y="8064"/>
                    <a:pt x="4349" y="6950"/>
                    <a:pt x="5342" y="6142"/>
                  </a:cubicBezTo>
                  <a:cubicBezTo>
                    <a:pt x="5717" y="5837"/>
                    <a:pt x="6105" y="5605"/>
                    <a:pt x="6508" y="5438"/>
                  </a:cubicBezTo>
                  <a:cubicBezTo>
                    <a:pt x="7170" y="5163"/>
                    <a:pt x="7819" y="5083"/>
                    <a:pt x="8451" y="5206"/>
                  </a:cubicBezTo>
                  <a:cubicBezTo>
                    <a:pt x="8724" y="5259"/>
                    <a:pt x="8983" y="5351"/>
                    <a:pt x="9234" y="5475"/>
                  </a:cubicBezTo>
                  <a:cubicBezTo>
                    <a:pt x="9439" y="5576"/>
                    <a:pt x="9649" y="5534"/>
                    <a:pt x="9856" y="5326"/>
                  </a:cubicBezTo>
                  <a:cubicBezTo>
                    <a:pt x="10076" y="5104"/>
                    <a:pt x="10192" y="4808"/>
                    <a:pt x="10193" y="4462"/>
                  </a:cubicBezTo>
                  <a:cubicBezTo>
                    <a:pt x="10195" y="4105"/>
                    <a:pt x="10074" y="3871"/>
                    <a:pt x="9850" y="3760"/>
                  </a:cubicBezTo>
                  <a:cubicBezTo>
                    <a:pt x="8442" y="3067"/>
                    <a:pt x="6962" y="3233"/>
                    <a:pt x="5311" y="4281"/>
                  </a:cubicBezTo>
                  <a:close/>
                  <a:moveTo>
                    <a:pt x="11009" y="1079"/>
                  </a:moveTo>
                  <a:cubicBezTo>
                    <a:pt x="10947" y="907"/>
                    <a:pt x="10847" y="800"/>
                    <a:pt x="10720" y="734"/>
                  </a:cubicBezTo>
                  <a:cubicBezTo>
                    <a:pt x="9407" y="78"/>
                    <a:pt x="8003" y="0"/>
                    <a:pt x="6504" y="502"/>
                  </a:cubicBezTo>
                  <a:cubicBezTo>
                    <a:pt x="6034" y="660"/>
                    <a:pt x="5569" y="881"/>
                    <a:pt x="5111" y="1156"/>
                  </a:cubicBezTo>
                  <a:cubicBezTo>
                    <a:pt x="5088" y="1169"/>
                    <a:pt x="5064" y="1177"/>
                    <a:pt x="5040" y="1187"/>
                  </a:cubicBezTo>
                  <a:lnTo>
                    <a:pt x="4558" y="1505"/>
                  </a:lnTo>
                  <a:cubicBezTo>
                    <a:pt x="4474" y="1571"/>
                    <a:pt x="4392" y="1637"/>
                    <a:pt x="4308" y="1699"/>
                  </a:cubicBezTo>
                  <a:cubicBezTo>
                    <a:pt x="3400" y="2384"/>
                    <a:pt x="2580" y="3264"/>
                    <a:pt x="1846" y="4325"/>
                  </a:cubicBezTo>
                  <a:cubicBezTo>
                    <a:pt x="1132" y="5356"/>
                    <a:pt x="551" y="6503"/>
                    <a:pt x="92" y="7757"/>
                  </a:cubicBezTo>
                  <a:cubicBezTo>
                    <a:pt x="27" y="7936"/>
                    <a:pt x="1" y="8115"/>
                    <a:pt x="13" y="8297"/>
                  </a:cubicBezTo>
                  <a:cubicBezTo>
                    <a:pt x="15" y="8315"/>
                    <a:pt x="11" y="8334"/>
                    <a:pt x="11" y="8353"/>
                  </a:cubicBezTo>
                  <a:lnTo>
                    <a:pt x="51" y="8535"/>
                  </a:lnTo>
                  <a:cubicBezTo>
                    <a:pt x="84" y="8601"/>
                    <a:pt x="113" y="8671"/>
                    <a:pt x="153" y="8728"/>
                  </a:cubicBezTo>
                  <a:cubicBezTo>
                    <a:pt x="422" y="9126"/>
                    <a:pt x="947" y="8949"/>
                    <a:pt x="1183" y="8379"/>
                  </a:cubicBezTo>
                  <a:cubicBezTo>
                    <a:pt x="1296" y="8108"/>
                    <a:pt x="1393" y="7828"/>
                    <a:pt x="1511" y="7560"/>
                  </a:cubicBezTo>
                  <a:cubicBezTo>
                    <a:pt x="2342" y="5664"/>
                    <a:pt x="3454" y="4210"/>
                    <a:pt x="4836" y="3183"/>
                  </a:cubicBezTo>
                  <a:cubicBezTo>
                    <a:pt x="5362" y="2793"/>
                    <a:pt x="5906" y="2500"/>
                    <a:pt x="6462" y="2297"/>
                  </a:cubicBezTo>
                  <a:cubicBezTo>
                    <a:pt x="7471" y="1929"/>
                    <a:pt x="8448" y="1877"/>
                    <a:pt x="9383" y="2164"/>
                  </a:cubicBezTo>
                  <a:cubicBezTo>
                    <a:pt x="9645" y="2245"/>
                    <a:pt x="9894" y="2366"/>
                    <a:pt x="10150" y="2471"/>
                  </a:cubicBezTo>
                  <a:cubicBezTo>
                    <a:pt x="10568" y="2640"/>
                    <a:pt x="11054" y="2104"/>
                    <a:pt x="11069" y="1455"/>
                  </a:cubicBezTo>
                  <a:cubicBezTo>
                    <a:pt x="11071" y="1398"/>
                    <a:pt x="11067" y="1341"/>
                    <a:pt x="11067" y="1282"/>
                  </a:cubicBezTo>
                  <a:lnTo>
                    <a:pt x="11029" y="1101"/>
                  </a:lnTo>
                  <a:cubicBezTo>
                    <a:pt x="11023" y="1098"/>
                    <a:pt x="11014" y="1089"/>
                    <a:pt x="11009" y="1079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100000">
                  <a:srgbClr val="0182AA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7"/>
            <p:cNvSpPr/>
            <p:nvPr/>
          </p:nvSpPr>
          <p:spPr>
            <a:xfrm>
              <a:off x="1073506" y="2924074"/>
              <a:ext cx="1072238" cy="1072238"/>
            </a:xfrm>
            <a:custGeom>
              <a:rect b="b" l="l" r="r" t="t"/>
              <a:pathLst>
                <a:path extrusionOk="0" h="11549" w="11549">
                  <a:moveTo>
                    <a:pt x="11549" y="5775"/>
                  </a:moveTo>
                  <a:cubicBezTo>
                    <a:pt x="11549" y="8965"/>
                    <a:pt x="8963" y="11549"/>
                    <a:pt x="5775" y="11549"/>
                  </a:cubicBezTo>
                  <a:cubicBezTo>
                    <a:pt x="2586" y="11549"/>
                    <a:pt x="1" y="8963"/>
                    <a:pt x="1" y="5775"/>
                  </a:cubicBezTo>
                  <a:cubicBezTo>
                    <a:pt x="1" y="2586"/>
                    <a:pt x="2586" y="1"/>
                    <a:pt x="5775" y="1"/>
                  </a:cubicBezTo>
                  <a:cubicBezTo>
                    <a:pt x="8963" y="1"/>
                    <a:pt x="11549" y="2586"/>
                    <a:pt x="11549" y="5775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7"/>
            <p:cNvSpPr/>
            <p:nvPr/>
          </p:nvSpPr>
          <p:spPr>
            <a:xfrm>
              <a:off x="1516736" y="2698189"/>
              <a:ext cx="709967" cy="710152"/>
            </a:xfrm>
            <a:custGeom>
              <a:rect b="b" l="l" r="r" t="t"/>
              <a:pathLst>
                <a:path extrusionOk="0" h="7649" w="7647">
                  <a:moveTo>
                    <a:pt x="7647" y="3824"/>
                  </a:moveTo>
                  <a:cubicBezTo>
                    <a:pt x="7647" y="5935"/>
                    <a:pt x="5935" y="7648"/>
                    <a:pt x="3822" y="7648"/>
                  </a:cubicBezTo>
                  <a:cubicBezTo>
                    <a:pt x="1711" y="7648"/>
                    <a:pt x="0" y="5935"/>
                    <a:pt x="0" y="3824"/>
                  </a:cubicBezTo>
                  <a:cubicBezTo>
                    <a:pt x="0" y="1712"/>
                    <a:pt x="1713" y="1"/>
                    <a:pt x="3822" y="1"/>
                  </a:cubicBezTo>
                  <a:cubicBezTo>
                    <a:pt x="5935" y="1"/>
                    <a:pt x="7647" y="1713"/>
                    <a:pt x="7647" y="3824"/>
                  </a:cubicBezTo>
                  <a:close/>
                </a:path>
              </a:pathLst>
            </a:custGeom>
            <a:gradFill>
              <a:gsLst>
                <a:gs pos="0">
                  <a:srgbClr val="20F8FD"/>
                </a:gs>
                <a:gs pos="50000">
                  <a:srgbClr val="F3F3F3">
                    <a:alpha val="0"/>
                  </a:srgbClr>
                </a:gs>
                <a:gs pos="100000">
                  <a:srgbClr val="F3F3F3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9" name="Google Shape;1439;p57"/>
            <p:cNvGrpSpPr/>
            <p:nvPr/>
          </p:nvGrpSpPr>
          <p:grpSpPr>
            <a:xfrm>
              <a:off x="644017" y="1155146"/>
              <a:ext cx="1256716" cy="1149297"/>
              <a:chOff x="5236975" y="645825"/>
              <a:chExt cx="338400" cy="309475"/>
            </a:xfrm>
          </p:grpSpPr>
          <p:sp>
            <p:nvSpPr>
              <p:cNvPr id="1440" name="Google Shape;1440;p57"/>
              <p:cNvSpPr/>
              <p:nvPr/>
            </p:nvSpPr>
            <p:spPr>
              <a:xfrm>
                <a:off x="5236975" y="833925"/>
                <a:ext cx="52225" cy="121375"/>
              </a:xfrm>
              <a:custGeom>
                <a:rect b="b" l="l" r="r" t="t"/>
                <a:pathLst>
                  <a:path extrusionOk="0" h="4855" w="2089">
                    <a:moveTo>
                      <a:pt x="1073" y="1"/>
                    </a:moveTo>
                    <a:lnTo>
                      <a:pt x="0" y="705"/>
                    </a:lnTo>
                    <a:lnTo>
                      <a:pt x="30" y="842"/>
                    </a:lnTo>
                    <a:lnTo>
                      <a:pt x="1002" y="203"/>
                    </a:lnTo>
                    <a:lnTo>
                      <a:pt x="1991" y="4854"/>
                    </a:lnTo>
                    <a:lnTo>
                      <a:pt x="2089" y="4788"/>
                    </a:lnTo>
                    <a:lnTo>
                      <a:pt x="1073" y="1"/>
                    </a:ln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57"/>
              <p:cNvSpPr/>
              <p:nvPr/>
            </p:nvSpPr>
            <p:spPr>
              <a:xfrm>
                <a:off x="5312300" y="779550"/>
                <a:ext cx="84350" cy="144450"/>
              </a:xfrm>
              <a:custGeom>
                <a:rect b="b" l="l" r="r" t="t"/>
                <a:pathLst>
                  <a:path extrusionOk="0" h="5778" w="3374">
                    <a:moveTo>
                      <a:pt x="1663" y="0"/>
                    </a:moveTo>
                    <a:cubicBezTo>
                      <a:pt x="1469" y="0"/>
                      <a:pt x="1242" y="82"/>
                      <a:pt x="992" y="247"/>
                    </a:cubicBezTo>
                    <a:cubicBezTo>
                      <a:pt x="590" y="510"/>
                      <a:pt x="214" y="1022"/>
                      <a:pt x="0" y="1608"/>
                    </a:cubicBezTo>
                    <a:lnTo>
                      <a:pt x="93" y="1656"/>
                    </a:lnTo>
                    <a:cubicBezTo>
                      <a:pt x="297" y="1109"/>
                      <a:pt x="646" y="630"/>
                      <a:pt x="1020" y="384"/>
                    </a:cubicBezTo>
                    <a:cubicBezTo>
                      <a:pt x="1253" y="230"/>
                      <a:pt x="1462" y="155"/>
                      <a:pt x="1638" y="155"/>
                    </a:cubicBezTo>
                    <a:cubicBezTo>
                      <a:pt x="1920" y="155"/>
                      <a:pt x="2120" y="347"/>
                      <a:pt x="2200" y="722"/>
                    </a:cubicBezTo>
                    <a:cubicBezTo>
                      <a:pt x="2278" y="1099"/>
                      <a:pt x="2153" y="1788"/>
                      <a:pt x="1888" y="2557"/>
                    </a:cubicBezTo>
                    <a:lnTo>
                      <a:pt x="842" y="5577"/>
                    </a:lnTo>
                    <a:lnTo>
                      <a:pt x="879" y="5777"/>
                    </a:lnTo>
                    <a:lnTo>
                      <a:pt x="3373" y="4137"/>
                    </a:lnTo>
                    <a:lnTo>
                      <a:pt x="3343" y="4000"/>
                    </a:lnTo>
                    <a:lnTo>
                      <a:pt x="951" y="5573"/>
                    </a:lnTo>
                    <a:lnTo>
                      <a:pt x="1981" y="2606"/>
                    </a:lnTo>
                    <a:cubicBezTo>
                      <a:pt x="2263" y="1796"/>
                      <a:pt x="2393" y="1063"/>
                      <a:pt x="2305" y="653"/>
                    </a:cubicBezTo>
                    <a:cubicBezTo>
                      <a:pt x="2213" y="222"/>
                      <a:pt x="1983" y="0"/>
                      <a:pt x="1663" y="0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57"/>
              <p:cNvSpPr/>
              <p:nvPr/>
            </p:nvSpPr>
            <p:spPr>
              <a:xfrm>
                <a:off x="5401925" y="810350"/>
                <a:ext cx="18600" cy="60700"/>
              </a:xfrm>
              <a:custGeom>
                <a:rect b="b" l="l" r="r" t="t"/>
                <a:pathLst>
                  <a:path extrusionOk="0" h="2428" w="744">
                    <a:moveTo>
                      <a:pt x="181" y="0"/>
                    </a:moveTo>
                    <a:cubicBezTo>
                      <a:pt x="160" y="0"/>
                      <a:pt x="139" y="7"/>
                      <a:pt x="118" y="20"/>
                    </a:cubicBezTo>
                    <a:cubicBezTo>
                      <a:pt x="46" y="68"/>
                      <a:pt x="0" y="192"/>
                      <a:pt x="22" y="287"/>
                    </a:cubicBezTo>
                    <a:cubicBezTo>
                      <a:pt x="36" y="356"/>
                      <a:pt x="81" y="396"/>
                      <a:pt x="132" y="396"/>
                    </a:cubicBezTo>
                    <a:cubicBezTo>
                      <a:pt x="153" y="396"/>
                      <a:pt x="174" y="390"/>
                      <a:pt x="195" y="376"/>
                    </a:cubicBezTo>
                    <a:cubicBezTo>
                      <a:pt x="266" y="329"/>
                      <a:pt x="312" y="205"/>
                      <a:pt x="291" y="110"/>
                    </a:cubicBezTo>
                    <a:cubicBezTo>
                      <a:pt x="277" y="41"/>
                      <a:pt x="232" y="0"/>
                      <a:pt x="181" y="0"/>
                    </a:cubicBezTo>
                    <a:close/>
                    <a:moveTo>
                      <a:pt x="613" y="2032"/>
                    </a:moveTo>
                    <a:cubicBezTo>
                      <a:pt x="593" y="2032"/>
                      <a:pt x="571" y="2038"/>
                      <a:pt x="551" y="2052"/>
                    </a:cubicBezTo>
                    <a:cubicBezTo>
                      <a:pt x="477" y="2099"/>
                      <a:pt x="433" y="2223"/>
                      <a:pt x="453" y="2318"/>
                    </a:cubicBezTo>
                    <a:cubicBezTo>
                      <a:pt x="468" y="2387"/>
                      <a:pt x="513" y="2427"/>
                      <a:pt x="564" y="2427"/>
                    </a:cubicBezTo>
                    <a:cubicBezTo>
                      <a:pt x="584" y="2427"/>
                      <a:pt x="605" y="2421"/>
                      <a:pt x="626" y="2408"/>
                    </a:cubicBezTo>
                    <a:cubicBezTo>
                      <a:pt x="700" y="2359"/>
                      <a:pt x="744" y="2236"/>
                      <a:pt x="724" y="2141"/>
                    </a:cubicBezTo>
                    <a:cubicBezTo>
                      <a:pt x="708" y="2072"/>
                      <a:pt x="664" y="2032"/>
                      <a:pt x="613" y="2032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57"/>
              <p:cNvSpPr/>
              <p:nvPr/>
            </p:nvSpPr>
            <p:spPr>
              <a:xfrm>
                <a:off x="5414725" y="710700"/>
                <a:ext cx="82025" cy="130300"/>
              </a:xfrm>
              <a:custGeom>
                <a:rect b="b" l="l" r="r" t="t"/>
                <a:pathLst>
                  <a:path extrusionOk="0" h="5212" w="3281">
                    <a:moveTo>
                      <a:pt x="1711" y="157"/>
                    </a:moveTo>
                    <a:cubicBezTo>
                      <a:pt x="2221" y="157"/>
                      <a:pt x="2616" y="719"/>
                      <a:pt x="2847" y="1803"/>
                    </a:cubicBezTo>
                    <a:cubicBezTo>
                      <a:pt x="3157" y="3260"/>
                      <a:pt x="2896" y="4351"/>
                      <a:pt x="2118" y="4864"/>
                    </a:cubicBezTo>
                    <a:cubicBezTo>
                      <a:pt x="1923" y="4992"/>
                      <a:pt x="1739" y="5056"/>
                      <a:pt x="1569" y="5056"/>
                    </a:cubicBezTo>
                    <a:cubicBezTo>
                      <a:pt x="1057" y="5056"/>
                      <a:pt x="662" y="4486"/>
                      <a:pt x="430" y="3394"/>
                    </a:cubicBezTo>
                    <a:cubicBezTo>
                      <a:pt x="122" y="1944"/>
                      <a:pt x="378" y="863"/>
                      <a:pt x="1159" y="350"/>
                    </a:cubicBezTo>
                    <a:cubicBezTo>
                      <a:pt x="1355" y="221"/>
                      <a:pt x="1540" y="157"/>
                      <a:pt x="1711" y="157"/>
                    </a:cubicBezTo>
                    <a:close/>
                    <a:moveTo>
                      <a:pt x="1738" y="0"/>
                    </a:moveTo>
                    <a:cubicBezTo>
                      <a:pt x="1549" y="0"/>
                      <a:pt x="1345" y="71"/>
                      <a:pt x="1128" y="213"/>
                    </a:cubicBezTo>
                    <a:cubicBezTo>
                      <a:pt x="287" y="767"/>
                      <a:pt x="1" y="1930"/>
                      <a:pt x="326" y="3463"/>
                    </a:cubicBezTo>
                    <a:cubicBezTo>
                      <a:pt x="571" y="4615"/>
                      <a:pt x="994" y="5212"/>
                      <a:pt x="1542" y="5212"/>
                    </a:cubicBezTo>
                    <a:cubicBezTo>
                      <a:pt x="1729" y="5212"/>
                      <a:pt x="1931" y="5142"/>
                      <a:pt x="2145" y="5001"/>
                    </a:cubicBezTo>
                    <a:cubicBezTo>
                      <a:pt x="2995" y="4442"/>
                      <a:pt x="3281" y="3281"/>
                      <a:pt x="2952" y="1735"/>
                    </a:cubicBezTo>
                    <a:cubicBezTo>
                      <a:pt x="2709" y="594"/>
                      <a:pt x="2287" y="0"/>
                      <a:pt x="1738" y="0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57"/>
              <p:cNvSpPr/>
              <p:nvPr/>
            </p:nvSpPr>
            <p:spPr>
              <a:xfrm>
                <a:off x="5497250" y="645825"/>
                <a:ext cx="78125" cy="146500"/>
              </a:xfrm>
              <a:custGeom>
                <a:rect b="b" l="l" r="r" t="t"/>
                <a:pathLst>
                  <a:path extrusionOk="0" h="5860" w="3125">
                    <a:moveTo>
                      <a:pt x="2097" y="1"/>
                    </a:moveTo>
                    <a:lnTo>
                      <a:pt x="1" y="1379"/>
                    </a:lnTo>
                    <a:lnTo>
                      <a:pt x="493" y="3691"/>
                    </a:lnTo>
                    <a:cubicBezTo>
                      <a:pt x="767" y="3339"/>
                      <a:pt x="1126" y="2994"/>
                      <a:pt x="1412" y="2804"/>
                    </a:cubicBezTo>
                    <a:cubicBezTo>
                      <a:pt x="1674" y="2632"/>
                      <a:pt x="1916" y="2548"/>
                      <a:pt x="2125" y="2548"/>
                    </a:cubicBezTo>
                    <a:cubicBezTo>
                      <a:pt x="2474" y="2548"/>
                      <a:pt x="2728" y="2783"/>
                      <a:pt x="2823" y="3232"/>
                    </a:cubicBezTo>
                    <a:cubicBezTo>
                      <a:pt x="3002" y="4072"/>
                      <a:pt x="2660" y="4914"/>
                      <a:pt x="1948" y="5382"/>
                    </a:cubicBezTo>
                    <a:cubicBezTo>
                      <a:pt x="1638" y="5588"/>
                      <a:pt x="1225" y="5713"/>
                      <a:pt x="863" y="5713"/>
                    </a:cubicBezTo>
                    <a:cubicBezTo>
                      <a:pt x="808" y="5713"/>
                      <a:pt x="754" y="5710"/>
                      <a:pt x="702" y="5704"/>
                    </a:cubicBezTo>
                    <a:lnTo>
                      <a:pt x="673" y="5848"/>
                    </a:lnTo>
                    <a:cubicBezTo>
                      <a:pt x="734" y="5856"/>
                      <a:pt x="797" y="5860"/>
                      <a:pt x="861" y="5860"/>
                    </a:cubicBezTo>
                    <a:cubicBezTo>
                      <a:pt x="1230" y="5860"/>
                      <a:pt x="1646" y="5737"/>
                      <a:pt x="1977" y="5519"/>
                    </a:cubicBezTo>
                    <a:cubicBezTo>
                      <a:pt x="2752" y="5011"/>
                      <a:pt x="3125" y="4087"/>
                      <a:pt x="2928" y="3164"/>
                    </a:cubicBezTo>
                    <a:cubicBezTo>
                      <a:pt x="2820" y="2658"/>
                      <a:pt x="2539" y="2392"/>
                      <a:pt x="2152" y="2392"/>
                    </a:cubicBezTo>
                    <a:cubicBezTo>
                      <a:pt x="1927" y="2392"/>
                      <a:pt x="1666" y="2482"/>
                      <a:pt x="1382" y="2668"/>
                    </a:cubicBezTo>
                    <a:cubicBezTo>
                      <a:pt x="1132" y="2832"/>
                      <a:pt x="810" y="3130"/>
                      <a:pt x="557" y="3432"/>
                    </a:cubicBezTo>
                    <a:lnTo>
                      <a:pt x="136" y="1448"/>
                    </a:lnTo>
                    <a:lnTo>
                      <a:pt x="2126" y="138"/>
                    </a:lnTo>
                    <a:lnTo>
                      <a:pt x="2097" y="1"/>
                    </a:ln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5" name="Google Shape;1445;p57"/>
            <p:cNvSpPr/>
            <p:nvPr/>
          </p:nvSpPr>
          <p:spPr>
            <a:xfrm>
              <a:off x="1309883" y="2090999"/>
              <a:ext cx="434874" cy="537929"/>
            </a:xfrm>
            <a:custGeom>
              <a:rect b="b" l="l" r="r" t="t"/>
              <a:pathLst>
                <a:path extrusionOk="0" h="5794" w="4684">
                  <a:moveTo>
                    <a:pt x="2600" y="1219"/>
                  </a:moveTo>
                  <a:lnTo>
                    <a:pt x="2021" y="1600"/>
                  </a:lnTo>
                  <a:lnTo>
                    <a:pt x="2542" y="4053"/>
                  </a:lnTo>
                  <a:lnTo>
                    <a:pt x="3122" y="3672"/>
                  </a:lnTo>
                  <a:close/>
                  <a:moveTo>
                    <a:pt x="1825" y="1732"/>
                  </a:moveTo>
                  <a:lnTo>
                    <a:pt x="1246" y="2112"/>
                  </a:lnTo>
                  <a:lnTo>
                    <a:pt x="1766" y="4566"/>
                  </a:lnTo>
                  <a:lnTo>
                    <a:pt x="2345" y="4184"/>
                  </a:lnTo>
                  <a:close/>
                  <a:moveTo>
                    <a:pt x="3376" y="709"/>
                  </a:moveTo>
                  <a:lnTo>
                    <a:pt x="2797" y="1090"/>
                  </a:lnTo>
                  <a:lnTo>
                    <a:pt x="3319" y="3542"/>
                  </a:lnTo>
                  <a:lnTo>
                    <a:pt x="3899" y="3160"/>
                  </a:lnTo>
                  <a:close/>
                  <a:moveTo>
                    <a:pt x="3857" y="1062"/>
                  </a:moveTo>
                  <a:lnTo>
                    <a:pt x="3631" y="0"/>
                  </a:lnTo>
                  <a:lnTo>
                    <a:pt x="1" y="2389"/>
                  </a:lnTo>
                  <a:lnTo>
                    <a:pt x="724" y="5794"/>
                  </a:lnTo>
                  <a:lnTo>
                    <a:pt x="4353" y="3405"/>
                  </a:lnTo>
                  <a:lnTo>
                    <a:pt x="4126" y="2344"/>
                  </a:lnTo>
                  <a:lnTo>
                    <a:pt x="4684" y="1978"/>
                  </a:lnTo>
                  <a:lnTo>
                    <a:pt x="4411" y="697"/>
                  </a:lnTo>
                  <a:close/>
                  <a:moveTo>
                    <a:pt x="4085" y="3266"/>
                  </a:moveTo>
                  <a:lnTo>
                    <a:pt x="876" y="5378"/>
                  </a:lnTo>
                  <a:lnTo>
                    <a:pt x="271" y="2527"/>
                  </a:lnTo>
                  <a:lnTo>
                    <a:pt x="3478" y="415"/>
                  </a:lnTo>
                  <a:close/>
                  <a:moveTo>
                    <a:pt x="1049" y="2241"/>
                  </a:moveTo>
                  <a:lnTo>
                    <a:pt x="469" y="2624"/>
                  </a:lnTo>
                  <a:lnTo>
                    <a:pt x="991" y="5077"/>
                  </a:lnTo>
                  <a:lnTo>
                    <a:pt x="1571" y="4695"/>
                  </a:lnTo>
                  <a:close/>
                </a:path>
              </a:pathLst>
            </a:custGeom>
            <a:gradFill>
              <a:gsLst>
                <a:gs pos="0">
                  <a:srgbClr val="AC9BFF"/>
                </a:gs>
                <a:gs pos="100000">
                  <a:srgbClr val="431FF8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6" name="Google Shape;1446;p57"/>
            <p:cNvGrpSpPr/>
            <p:nvPr/>
          </p:nvGrpSpPr>
          <p:grpSpPr>
            <a:xfrm>
              <a:off x="780242" y="144556"/>
              <a:ext cx="2563846" cy="4987406"/>
              <a:chOff x="5376250" y="373700"/>
              <a:chExt cx="690375" cy="1342975"/>
            </a:xfrm>
          </p:grpSpPr>
          <p:sp>
            <p:nvSpPr>
              <p:cNvPr id="1447" name="Google Shape;1447;p57"/>
              <p:cNvSpPr/>
              <p:nvPr/>
            </p:nvSpPr>
            <p:spPr>
              <a:xfrm>
                <a:off x="5419250" y="373900"/>
                <a:ext cx="647375" cy="1341550"/>
              </a:xfrm>
              <a:custGeom>
                <a:rect b="b" l="l" r="r" t="t"/>
                <a:pathLst>
                  <a:path extrusionOk="0" h="53662" w="25895">
                    <a:moveTo>
                      <a:pt x="16324" y="0"/>
                    </a:moveTo>
                    <a:cubicBezTo>
                      <a:pt x="16193" y="0"/>
                      <a:pt x="16053" y="43"/>
                      <a:pt x="15915" y="134"/>
                    </a:cubicBezTo>
                    <a:lnTo>
                      <a:pt x="13265" y="1878"/>
                    </a:lnTo>
                    <a:lnTo>
                      <a:pt x="13053" y="3016"/>
                    </a:lnTo>
                    <a:cubicBezTo>
                      <a:pt x="12950" y="3570"/>
                      <a:pt x="12655" y="4060"/>
                      <a:pt x="12278" y="4309"/>
                    </a:cubicBezTo>
                    <a:lnTo>
                      <a:pt x="5054" y="9063"/>
                    </a:lnTo>
                    <a:cubicBezTo>
                      <a:pt x="4884" y="9175"/>
                      <a:pt x="4709" y="9231"/>
                      <a:pt x="4542" y="9231"/>
                    </a:cubicBezTo>
                    <a:cubicBezTo>
                      <a:pt x="4337" y="9231"/>
                      <a:pt x="4144" y="9148"/>
                      <a:pt x="3987" y="8984"/>
                    </a:cubicBezTo>
                    <a:lnTo>
                      <a:pt x="3403" y="8370"/>
                    </a:lnTo>
                    <a:lnTo>
                      <a:pt x="753" y="10113"/>
                    </a:lnTo>
                    <a:cubicBezTo>
                      <a:pt x="277" y="10425"/>
                      <a:pt x="1" y="11185"/>
                      <a:pt x="133" y="11810"/>
                    </a:cubicBezTo>
                    <a:lnTo>
                      <a:pt x="8881" y="52964"/>
                    </a:lnTo>
                    <a:cubicBezTo>
                      <a:pt x="8975" y="53406"/>
                      <a:pt x="9249" y="53662"/>
                      <a:pt x="9570" y="53662"/>
                    </a:cubicBezTo>
                    <a:cubicBezTo>
                      <a:pt x="9702" y="53662"/>
                      <a:pt x="9842" y="53619"/>
                      <a:pt x="9980" y="53527"/>
                    </a:cubicBezTo>
                    <a:lnTo>
                      <a:pt x="25142" y="43549"/>
                    </a:lnTo>
                    <a:cubicBezTo>
                      <a:pt x="25617" y="43237"/>
                      <a:pt x="25895" y="42477"/>
                      <a:pt x="25761" y="41854"/>
                    </a:cubicBezTo>
                    <a:lnTo>
                      <a:pt x="17014" y="701"/>
                    </a:lnTo>
                    <a:cubicBezTo>
                      <a:pt x="16921" y="257"/>
                      <a:pt x="16646" y="0"/>
                      <a:pt x="1632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28627"/>
                    </a:srgbClr>
                  </a:gs>
                  <a:gs pos="100000">
                    <a:srgbClr val="0182AA">
                      <a:alpha val="32941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57"/>
              <p:cNvSpPr/>
              <p:nvPr/>
            </p:nvSpPr>
            <p:spPr>
              <a:xfrm>
                <a:off x="5417450" y="373700"/>
                <a:ext cx="648125" cy="1342975"/>
              </a:xfrm>
              <a:custGeom>
                <a:rect b="b" l="l" r="r" t="t"/>
                <a:pathLst>
                  <a:path extrusionOk="0" h="53719" w="25925">
                    <a:moveTo>
                      <a:pt x="16397" y="22"/>
                    </a:moveTo>
                    <a:cubicBezTo>
                      <a:pt x="16540" y="22"/>
                      <a:pt x="16681" y="69"/>
                      <a:pt x="16788" y="169"/>
                    </a:cubicBezTo>
                    <a:cubicBezTo>
                      <a:pt x="17012" y="366"/>
                      <a:pt x="17069" y="670"/>
                      <a:pt x="17123" y="952"/>
                    </a:cubicBezTo>
                    <a:lnTo>
                      <a:pt x="17484" y="2669"/>
                    </a:lnTo>
                    <a:lnTo>
                      <a:pt x="18203" y="6104"/>
                    </a:lnTo>
                    <a:lnTo>
                      <a:pt x="19641" y="12972"/>
                    </a:lnTo>
                    <a:lnTo>
                      <a:pt x="22528" y="26708"/>
                    </a:lnTo>
                    <a:lnTo>
                      <a:pt x="25477" y="40429"/>
                    </a:lnTo>
                    <a:lnTo>
                      <a:pt x="25662" y="41287"/>
                    </a:lnTo>
                    <a:cubicBezTo>
                      <a:pt x="25715" y="41573"/>
                      <a:pt x="25806" y="41860"/>
                      <a:pt x="25818" y="42140"/>
                    </a:cubicBezTo>
                    <a:cubicBezTo>
                      <a:pt x="25828" y="42702"/>
                      <a:pt x="25582" y="43305"/>
                      <a:pt x="25078" y="43591"/>
                    </a:cubicBezTo>
                    <a:lnTo>
                      <a:pt x="22150" y="45527"/>
                    </a:lnTo>
                    <a:lnTo>
                      <a:pt x="16288" y="49382"/>
                    </a:lnTo>
                    <a:lnTo>
                      <a:pt x="10419" y="53229"/>
                    </a:lnTo>
                    <a:cubicBezTo>
                      <a:pt x="10169" y="53374"/>
                      <a:pt x="9944" y="53600"/>
                      <a:pt x="9672" y="53610"/>
                    </a:cubicBezTo>
                    <a:cubicBezTo>
                      <a:pt x="9660" y="53611"/>
                      <a:pt x="9648" y="53612"/>
                      <a:pt x="9636" y="53612"/>
                    </a:cubicBezTo>
                    <a:cubicBezTo>
                      <a:pt x="9378" y="53612"/>
                      <a:pt x="9160" y="53403"/>
                      <a:pt x="9069" y="53156"/>
                    </a:cubicBezTo>
                    <a:cubicBezTo>
                      <a:pt x="8919" y="52611"/>
                      <a:pt x="8820" y="52019"/>
                      <a:pt x="8694" y="51453"/>
                    </a:cubicBezTo>
                    <a:lnTo>
                      <a:pt x="7973" y="48018"/>
                    </a:lnTo>
                    <a:lnTo>
                      <a:pt x="5077" y="34286"/>
                    </a:lnTo>
                    <a:lnTo>
                      <a:pt x="2164" y="20556"/>
                    </a:lnTo>
                    <a:lnTo>
                      <a:pt x="698" y="13694"/>
                    </a:lnTo>
                    <a:lnTo>
                      <a:pt x="328" y="11981"/>
                    </a:lnTo>
                    <a:cubicBezTo>
                      <a:pt x="165" y="11434"/>
                      <a:pt x="286" y="10828"/>
                      <a:pt x="636" y="10393"/>
                    </a:cubicBezTo>
                    <a:cubicBezTo>
                      <a:pt x="806" y="10183"/>
                      <a:pt x="1081" y="10054"/>
                      <a:pt x="1318" y="9884"/>
                    </a:cubicBezTo>
                    <a:lnTo>
                      <a:pt x="2049" y="9398"/>
                    </a:lnTo>
                    <a:lnTo>
                      <a:pt x="3467" y="8457"/>
                    </a:lnTo>
                    <a:lnTo>
                      <a:pt x="4009" y="9023"/>
                    </a:lnTo>
                    <a:cubicBezTo>
                      <a:pt x="4160" y="9193"/>
                      <a:pt x="4392" y="9295"/>
                      <a:pt x="4622" y="9295"/>
                    </a:cubicBezTo>
                    <a:cubicBezTo>
                      <a:pt x="4691" y="9295"/>
                      <a:pt x="4760" y="9286"/>
                      <a:pt x="4827" y="9267"/>
                    </a:cubicBezTo>
                    <a:cubicBezTo>
                      <a:pt x="4969" y="9235"/>
                      <a:pt x="5102" y="9155"/>
                      <a:pt x="5217" y="9077"/>
                    </a:cubicBezTo>
                    <a:lnTo>
                      <a:pt x="5565" y="8847"/>
                    </a:lnTo>
                    <a:lnTo>
                      <a:pt x="6261" y="8385"/>
                    </a:lnTo>
                    <a:lnTo>
                      <a:pt x="9048" y="6540"/>
                    </a:lnTo>
                    <a:lnTo>
                      <a:pt x="11833" y="4695"/>
                    </a:lnTo>
                    <a:cubicBezTo>
                      <a:pt x="12063" y="4535"/>
                      <a:pt x="12304" y="4401"/>
                      <a:pt x="12524" y="4219"/>
                    </a:cubicBezTo>
                    <a:cubicBezTo>
                      <a:pt x="12735" y="4028"/>
                      <a:pt x="12892" y="3785"/>
                      <a:pt x="13001" y="3526"/>
                    </a:cubicBezTo>
                    <a:cubicBezTo>
                      <a:pt x="13116" y="3267"/>
                      <a:pt x="13158" y="2986"/>
                      <a:pt x="13207" y="2713"/>
                    </a:cubicBezTo>
                    <a:lnTo>
                      <a:pt x="13355" y="1900"/>
                    </a:lnTo>
                    <a:lnTo>
                      <a:pt x="15993" y="152"/>
                    </a:lnTo>
                    <a:cubicBezTo>
                      <a:pt x="16110" y="68"/>
                      <a:pt x="16255" y="22"/>
                      <a:pt x="16397" y="22"/>
                    </a:cubicBezTo>
                    <a:close/>
                    <a:moveTo>
                      <a:pt x="16398" y="0"/>
                    </a:moveTo>
                    <a:cubicBezTo>
                      <a:pt x="16250" y="0"/>
                      <a:pt x="16101" y="48"/>
                      <a:pt x="15983" y="134"/>
                    </a:cubicBezTo>
                    <a:lnTo>
                      <a:pt x="13327" y="1865"/>
                    </a:lnTo>
                    <a:cubicBezTo>
                      <a:pt x="13322" y="1868"/>
                      <a:pt x="13320" y="1873"/>
                      <a:pt x="13319" y="1879"/>
                    </a:cubicBezTo>
                    <a:lnTo>
                      <a:pt x="13164" y="2699"/>
                    </a:lnTo>
                    <a:cubicBezTo>
                      <a:pt x="13111" y="2973"/>
                      <a:pt x="13070" y="3247"/>
                      <a:pt x="12955" y="3501"/>
                    </a:cubicBezTo>
                    <a:cubicBezTo>
                      <a:pt x="12846" y="3752"/>
                      <a:pt x="12691" y="3988"/>
                      <a:pt x="12487" y="4170"/>
                    </a:cubicBezTo>
                    <a:cubicBezTo>
                      <a:pt x="12279" y="4343"/>
                      <a:pt x="12028" y="4482"/>
                      <a:pt x="11801" y="4638"/>
                    </a:cubicBezTo>
                    <a:lnTo>
                      <a:pt x="9004" y="6467"/>
                    </a:lnTo>
                    <a:lnTo>
                      <a:pt x="6207" y="8296"/>
                    </a:lnTo>
                    <a:lnTo>
                      <a:pt x="5507" y="8753"/>
                    </a:lnTo>
                    <a:cubicBezTo>
                      <a:pt x="5269" y="8893"/>
                      <a:pt x="5052" y="9089"/>
                      <a:pt x="4800" y="9152"/>
                    </a:cubicBezTo>
                    <a:cubicBezTo>
                      <a:pt x="4737" y="9171"/>
                      <a:pt x="4678" y="9179"/>
                      <a:pt x="4620" y="9179"/>
                    </a:cubicBezTo>
                    <a:cubicBezTo>
                      <a:pt x="4165" y="9179"/>
                      <a:pt x="3875" y="8646"/>
                      <a:pt x="3523" y="8328"/>
                    </a:cubicBezTo>
                    <a:lnTo>
                      <a:pt x="3521" y="8326"/>
                    </a:lnTo>
                    <a:cubicBezTo>
                      <a:pt x="3509" y="8315"/>
                      <a:pt x="3493" y="8309"/>
                      <a:pt x="3478" y="8309"/>
                    </a:cubicBezTo>
                    <a:cubicBezTo>
                      <a:pt x="3466" y="8309"/>
                      <a:pt x="3454" y="8312"/>
                      <a:pt x="3443" y="8320"/>
                    </a:cubicBezTo>
                    <a:lnTo>
                      <a:pt x="1973" y="9279"/>
                    </a:lnTo>
                    <a:lnTo>
                      <a:pt x="1239" y="9758"/>
                    </a:lnTo>
                    <a:lnTo>
                      <a:pt x="871" y="9998"/>
                    </a:lnTo>
                    <a:cubicBezTo>
                      <a:pt x="751" y="10071"/>
                      <a:pt x="615" y="10173"/>
                      <a:pt x="520" y="10291"/>
                    </a:cubicBezTo>
                    <a:cubicBezTo>
                      <a:pt x="128" y="10763"/>
                      <a:pt x="0" y="11436"/>
                      <a:pt x="165" y="12014"/>
                    </a:cubicBezTo>
                    <a:lnTo>
                      <a:pt x="522" y="13731"/>
                    </a:lnTo>
                    <a:lnTo>
                      <a:pt x="1974" y="20597"/>
                    </a:lnTo>
                    <a:lnTo>
                      <a:pt x="4898" y="34323"/>
                    </a:lnTo>
                    <a:lnTo>
                      <a:pt x="7837" y="48047"/>
                    </a:lnTo>
                    <a:lnTo>
                      <a:pt x="8576" y="51477"/>
                    </a:lnTo>
                    <a:cubicBezTo>
                      <a:pt x="8709" y="52051"/>
                      <a:pt x="8802" y="52616"/>
                      <a:pt x="8967" y="53196"/>
                    </a:cubicBezTo>
                    <a:cubicBezTo>
                      <a:pt x="9065" y="53463"/>
                      <a:pt x="9323" y="53718"/>
                      <a:pt x="9635" y="53718"/>
                    </a:cubicBezTo>
                    <a:cubicBezTo>
                      <a:pt x="9649" y="53718"/>
                      <a:pt x="9663" y="53718"/>
                      <a:pt x="9678" y="53716"/>
                    </a:cubicBezTo>
                    <a:cubicBezTo>
                      <a:pt x="9837" y="53712"/>
                      <a:pt x="9986" y="53640"/>
                      <a:pt x="10110" y="53557"/>
                    </a:cubicBezTo>
                    <a:lnTo>
                      <a:pt x="10476" y="53315"/>
                    </a:lnTo>
                    <a:lnTo>
                      <a:pt x="16331" y="49446"/>
                    </a:lnTo>
                    <a:lnTo>
                      <a:pt x="22191" y="45586"/>
                    </a:lnTo>
                    <a:lnTo>
                      <a:pt x="25127" y="43666"/>
                    </a:lnTo>
                    <a:cubicBezTo>
                      <a:pt x="25659" y="43364"/>
                      <a:pt x="25925" y="42731"/>
                      <a:pt x="25915" y="42138"/>
                    </a:cubicBezTo>
                    <a:cubicBezTo>
                      <a:pt x="25903" y="41833"/>
                      <a:pt x="25813" y="41557"/>
                      <a:pt x="25763" y="41268"/>
                    </a:cubicBezTo>
                    <a:lnTo>
                      <a:pt x="25582" y="40410"/>
                    </a:lnTo>
                    <a:lnTo>
                      <a:pt x="22695" y="26677"/>
                    </a:lnTo>
                    <a:lnTo>
                      <a:pt x="19744" y="12955"/>
                    </a:lnTo>
                    <a:lnTo>
                      <a:pt x="18265" y="6097"/>
                    </a:lnTo>
                    <a:lnTo>
                      <a:pt x="17526" y="2667"/>
                    </a:lnTo>
                    <a:lnTo>
                      <a:pt x="17156" y="951"/>
                    </a:lnTo>
                    <a:cubicBezTo>
                      <a:pt x="17101" y="671"/>
                      <a:pt x="17039" y="356"/>
                      <a:pt x="16807" y="156"/>
                    </a:cubicBezTo>
                    <a:cubicBezTo>
                      <a:pt x="16694" y="49"/>
                      <a:pt x="16547" y="0"/>
                      <a:pt x="16398" y="0"/>
                    </a:cubicBezTo>
                    <a:close/>
                  </a:path>
                </a:pathLst>
              </a:custGeom>
              <a:solidFill>
                <a:srgbClr val="20F8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57"/>
              <p:cNvSpPr/>
              <p:nvPr/>
            </p:nvSpPr>
            <p:spPr>
              <a:xfrm>
                <a:off x="5376250" y="545350"/>
                <a:ext cx="148450" cy="148425"/>
              </a:xfrm>
              <a:custGeom>
                <a:rect b="b" l="l" r="r" t="t"/>
                <a:pathLst>
                  <a:path extrusionOk="0" h="5937" w="5938">
                    <a:moveTo>
                      <a:pt x="5937" y="2968"/>
                    </a:moveTo>
                    <a:cubicBezTo>
                      <a:pt x="5937" y="4606"/>
                      <a:pt x="4609" y="5937"/>
                      <a:pt x="2969" y="5937"/>
                    </a:cubicBezTo>
                    <a:cubicBezTo>
                      <a:pt x="1331" y="5937"/>
                      <a:pt x="1" y="4608"/>
                      <a:pt x="1" y="2968"/>
                    </a:cubicBezTo>
                    <a:cubicBezTo>
                      <a:pt x="1" y="1330"/>
                      <a:pt x="1329" y="0"/>
                      <a:pt x="2969" y="0"/>
                    </a:cubicBezTo>
                    <a:cubicBezTo>
                      <a:pt x="4609" y="0"/>
                      <a:pt x="5937" y="1329"/>
                      <a:pt x="5937" y="2968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/>
                  </a:gs>
                  <a:gs pos="50000">
                    <a:srgbClr val="F3F3F3">
                      <a:alpha val="0"/>
                    </a:srgbClr>
                  </a:gs>
                  <a:gs pos="100000">
                    <a:srgbClr val="F3F3F3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57"/>
              <p:cNvSpPr/>
              <p:nvPr/>
            </p:nvSpPr>
            <p:spPr>
              <a:xfrm>
                <a:off x="5569175" y="727450"/>
                <a:ext cx="307000" cy="426550"/>
              </a:xfrm>
              <a:custGeom>
                <a:rect b="b" l="l" r="r" t="t"/>
                <a:pathLst>
                  <a:path extrusionOk="0" h="17062" w="12280">
                    <a:moveTo>
                      <a:pt x="11804" y="5596"/>
                    </a:moveTo>
                    <a:cubicBezTo>
                      <a:pt x="10959" y="1615"/>
                      <a:pt x="7818" y="0"/>
                      <a:pt x="4792" y="1991"/>
                    </a:cubicBezTo>
                    <a:cubicBezTo>
                      <a:pt x="1767" y="3984"/>
                      <a:pt x="0" y="8829"/>
                      <a:pt x="846" y="12809"/>
                    </a:cubicBezTo>
                    <a:cubicBezTo>
                      <a:pt x="1320" y="15048"/>
                      <a:pt x="2520" y="16537"/>
                      <a:pt x="4016" y="17061"/>
                    </a:cubicBezTo>
                    <a:cubicBezTo>
                      <a:pt x="4185" y="14689"/>
                      <a:pt x="5230" y="12421"/>
                      <a:pt x="6789" y="11395"/>
                    </a:cubicBezTo>
                    <a:cubicBezTo>
                      <a:pt x="8349" y="10367"/>
                      <a:pt x="9984" y="10874"/>
                      <a:pt x="10997" y="12467"/>
                    </a:cubicBezTo>
                    <a:cubicBezTo>
                      <a:pt x="11930" y="10343"/>
                      <a:pt x="12280" y="7835"/>
                      <a:pt x="11804" y="5596"/>
                    </a:cubicBezTo>
                    <a:close/>
                    <a:moveTo>
                      <a:pt x="6630" y="10641"/>
                    </a:moveTo>
                    <a:cubicBezTo>
                      <a:pt x="5553" y="11350"/>
                      <a:pt x="4436" y="10774"/>
                      <a:pt x="4134" y="9359"/>
                    </a:cubicBezTo>
                    <a:cubicBezTo>
                      <a:pt x="3833" y="7941"/>
                      <a:pt x="4462" y="6215"/>
                      <a:pt x="5538" y="5506"/>
                    </a:cubicBezTo>
                    <a:cubicBezTo>
                      <a:pt x="6615" y="4797"/>
                      <a:pt x="7733" y="5372"/>
                      <a:pt x="8034" y="6790"/>
                    </a:cubicBezTo>
                    <a:cubicBezTo>
                      <a:pt x="8336" y="8209"/>
                      <a:pt x="7708" y="9932"/>
                      <a:pt x="6630" y="10641"/>
                    </a:cubicBezTo>
                    <a:close/>
                  </a:path>
                </a:pathLst>
              </a:custGeom>
              <a:gradFill>
                <a:gsLst>
                  <a:gs pos="0">
                    <a:srgbClr val="20F8FD">
                      <a:alpha val="54901"/>
                    </a:srgbClr>
                  </a:gs>
                  <a:gs pos="100000">
                    <a:srgbClr val="0182AA">
                      <a:alpha val="59607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51" name="Google Shape;1451;p57"/>
          <p:cNvSpPr txBox="1"/>
          <p:nvPr>
            <p:ph type="ctrTitle"/>
          </p:nvPr>
        </p:nvSpPr>
        <p:spPr>
          <a:xfrm>
            <a:off x="1344775" y="284850"/>
            <a:ext cx="7760700" cy="22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4"/>
                </a:solidFill>
              </a:rPr>
              <a:t>MESSAGE ENCRYPTION AND DECRYPTION</a:t>
            </a:r>
            <a:r>
              <a:rPr lang="en">
                <a:solidFill>
                  <a:schemeClr val="accent4"/>
                </a:solidFill>
              </a:rPr>
              <a:t> </a:t>
            </a:r>
            <a:r>
              <a:rPr lang="en"/>
              <a:t>TOOL</a:t>
            </a:r>
            <a:endParaRPr>
              <a:latin typeface="Oxanium"/>
              <a:ea typeface="Oxanium"/>
              <a:cs typeface="Oxanium"/>
              <a:sym typeface="Oxanium"/>
            </a:endParaRPr>
          </a:p>
        </p:txBody>
      </p:sp>
      <p:sp>
        <p:nvSpPr>
          <p:cNvPr id="1452" name="Google Shape;145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3" name="Google Shape;1453;p57"/>
          <p:cNvSpPr txBox="1"/>
          <p:nvPr/>
        </p:nvSpPr>
        <p:spPr>
          <a:xfrm>
            <a:off x="5745100" y="3351950"/>
            <a:ext cx="2111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Presented by:</a:t>
            </a:r>
            <a:endParaRPr sz="16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Tanvir Ahmed</a:t>
            </a:r>
            <a:endParaRPr sz="19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221002461</a:t>
            </a:r>
            <a:endParaRPr sz="1900"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6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(cont.)</a:t>
            </a:r>
            <a:endParaRPr/>
          </a:p>
        </p:txBody>
      </p:sp>
      <p:sp>
        <p:nvSpPr>
          <p:cNvPr id="1517" name="Google Shape;1517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8" name="Google Shape;1518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638" y="1265975"/>
            <a:ext cx="5553075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p67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OUTPUT AND DISCUSSION</a:t>
            </a:r>
            <a:endParaRPr/>
          </a:p>
        </p:txBody>
      </p:sp>
      <p:sp>
        <p:nvSpPr>
          <p:cNvPr id="1524" name="Google Shape;1524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5" name="Google Shape;152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50" y="1332363"/>
            <a:ext cx="3619500" cy="260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6" name="Google Shape;1526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8750" y="1332375"/>
            <a:ext cx="4522775" cy="263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7" name="Google Shape;1527;p67"/>
          <p:cNvSpPr txBox="1"/>
          <p:nvPr/>
        </p:nvSpPr>
        <p:spPr>
          <a:xfrm>
            <a:off x="886550" y="4064650"/>
            <a:ext cx="260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Fig1: Encryption of  a 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message</a:t>
            </a: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.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528" name="Google Shape;1528;p67"/>
          <p:cNvSpPr txBox="1"/>
          <p:nvPr/>
        </p:nvSpPr>
        <p:spPr>
          <a:xfrm>
            <a:off x="5118863" y="4064650"/>
            <a:ext cx="296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Overpass"/>
                <a:ea typeface="Overpass"/>
                <a:cs typeface="Overpass"/>
                <a:sym typeface="Overpass"/>
              </a:rPr>
              <a:t>Fig2: Decryption of  the message.</a:t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2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68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WORKS</a:t>
            </a:r>
            <a:endParaRPr/>
          </a:p>
        </p:txBody>
      </p:sp>
      <p:sp>
        <p:nvSpPr>
          <p:cNvPr id="1534" name="Google Shape;1534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5" name="Google Shape;1535;p68"/>
          <p:cNvSpPr txBox="1"/>
          <p:nvPr/>
        </p:nvSpPr>
        <p:spPr>
          <a:xfrm>
            <a:off x="616500" y="1371150"/>
            <a:ext cx="79110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In the implementation I used two numbers on b and m variables in the equation.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Instead of passing numbers we can pick a random number from the random value picker.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Then using those value as well as passing the values with the encrypted message for the future decryption.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From this approach even I don’t know what is the value of those variables.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It ensures more security, almost impossible to crack the encrypted data.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69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41" name="Google Shape;154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2" name="Google Shape;1542;p69"/>
          <p:cNvSpPr txBox="1"/>
          <p:nvPr/>
        </p:nvSpPr>
        <p:spPr>
          <a:xfrm>
            <a:off x="616500" y="1371150"/>
            <a:ext cx="79110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My Message Encryption and Decryption Tool offers a reliable method for securing communication.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With customizable encryption message with key using an equation, users can tailor security to their specific needs.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Enhance privacy and protect sensitive information with our easy-to-use encryption solution.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Explore further possibilities and provide feedback to help us improve and expand the tool's capabilities.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p70"/>
          <p:cNvSpPr txBox="1"/>
          <p:nvPr>
            <p:ph type="title"/>
          </p:nvPr>
        </p:nvSpPr>
        <p:spPr>
          <a:xfrm>
            <a:off x="720000" y="2254500"/>
            <a:ext cx="7704000" cy="8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4"/>
                </a:solidFill>
              </a:rPr>
              <a:t>THANK </a:t>
            </a:r>
            <a:r>
              <a:rPr lang="en" sz="4000"/>
              <a:t>YOU</a:t>
            </a:r>
            <a:endParaRPr sz="4000"/>
          </a:p>
        </p:txBody>
      </p:sp>
      <p:sp>
        <p:nvSpPr>
          <p:cNvPr id="1548" name="Google Shape;1548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7" name="Shape 1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8" name="Google Shape;1458;p58"/>
          <p:cNvSpPr txBox="1"/>
          <p:nvPr>
            <p:ph type="title"/>
          </p:nvPr>
        </p:nvSpPr>
        <p:spPr>
          <a:xfrm>
            <a:off x="750400" y="175175"/>
            <a:ext cx="770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OUTLINES</a:t>
            </a:r>
            <a:endParaRPr sz="2400"/>
          </a:p>
        </p:txBody>
      </p:sp>
      <p:sp>
        <p:nvSpPr>
          <p:cNvPr id="1459" name="Google Shape;1459;p58"/>
          <p:cNvSpPr txBox="1"/>
          <p:nvPr/>
        </p:nvSpPr>
        <p:spPr>
          <a:xfrm>
            <a:off x="570000" y="1095450"/>
            <a:ext cx="8877900" cy="29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Introduction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Features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System Description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Implementation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Output and Discussion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Future works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</a:t>
            </a:r>
            <a:r>
              <a:rPr lang="en" sz="1800">
                <a:solidFill>
                  <a:schemeClr val="lt1"/>
                </a:solidFill>
              </a:rPr>
              <a:t>onclusion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60" name="Google Shape;146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4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59"/>
          <p:cNvSpPr txBox="1"/>
          <p:nvPr>
            <p:ph type="title"/>
          </p:nvPr>
        </p:nvSpPr>
        <p:spPr>
          <a:xfrm>
            <a:off x="750400" y="175175"/>
            <a:ext cx="770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INTRODUCTION</a:t>
            </a:r>
            <a:endParaRPr sz="2400"/>
          </a:p>
        </p:txBody>
      </p:sp>
      <p:sp>
        <p:nvSpPr>
          <p:cNvPr id="1466" name="Google Shape;1466;p59"/>
          <p:cNvSpPr txBox="1"/>
          <p:nvPr/>
        </p:nvSpPr>
        <p:spPr>
          <a:xfrm>
            <a:off x="266100" y="1081650"/>
            <a:ext cx="88779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Encryption is the process by which a readable message is converted to an unreadable form to prevent unauthorized parties from reading it.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rgbClr val="E8E8E8"/>
                </a:solidFill>
              </a:rPr>
              <a:t>Decryption is the process of converting an encrypted message back to its original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67" name="Google Shape;146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68" name="Google Shape;1468;p59"/>
          <p:cNvPicPr preferRelativeResize="0"/>
          <p:nvPr/>
        </p:nvPicPr>
        <p:blipFill rotWithShape="1">
          <a:blip r:embed="rId3">
            <a:alphaModFix/>
          </a:blip>
          <a:srcRect b="15361" l="0" r="0" t="0"/>
          <a:stretch/>
        </p:blipFill>
        <p:spPr>
          <a:xfrm>
            <a:off x="2266375" y="2571750"/>
            <a:ext cx="4611250" cy="19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60"/>
          <p:cNvSpPr txBox="1"/>
          <p:nvPr>
            <p:ph type="title"/>
          </p:nvPr>
        </p:nvSpPr>
        <p:spPr>
          <a:xfrm>
            <a:off x="750400" y="175175"/>
            <a:ext cx="770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FEATURES</a:t>
            </a:r>
            <a:endParaRPr sz="2400"/>
          </a:p>
        </p:txBody>
      </p:sp>
      <p:sp>
        <p:nvSpPr>
          <p:cNvPr id="1474" name="Google Shape;1474;p60"/>
          <p:cNvSpPr txBox="1"/>
          <p:nvPr/>
        </p:nvSpPr>
        <p:spPr>
          <a:xfrm>
            <a:off x="266100" y="1028475"/>
            <a:ext cx="8877900" cy="1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Encryption</a:t>
            </a:r>
            <a:r>
              <a:rPr lang="en" sz="1800">
                <a:solidFill>
                  <a:schemeClr val="lt1"/>
                </a:solidFill>
              </a:rPr>
              <a:t> using  a user defined key through a complex equation.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rgbClr val="E8E8E8"/>
                </a:solidFill>
              </a:rPr>
              <a:t>Decryption with the key that we passed with the </a:t>
            </a:r>
            <a:r>
              <a:rPr lang="en" sz="1800">
                <a:solidFill>
                  <a:srgbClr val="E8E8E8"/>
                </a:solidFill>
              </a:rPr>
              <a:t>encrypted</a:t>
            </a:r>
            <a:r>
              <a:rPr lang="en" sz="1800">
                <a:solidFill>
                  <a:srgbClr val="E8E8E8"/>
                </a:solidFill>
              </a:rPr>
              <a:t> message.</a:t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  <p:sp>
        <p:nvSpPr>
          <p:cNvPr id="1475" name="Google Shape;1475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76" name="Google Shape;1476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9050" y="2134950"/>
            <a:ext cx="4945925" cy="271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1"/>
          <p:cNvSpPr txBox="1"/>
          <p:nvPr>
            <p:ph type="title"/>
          </p:nvPr>
        </p:nvSpPr>
        <p:spPr>
          <a:xfrm>
            <a:off x="720000" y="494250"/>
            <a:ext cx="770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SYSTEM DESCRIPTION</a:t>
            </a:r>
            <a:endParaRPr sz="2400"/>
          </a:p>
        </p:txBody>
      </p:sp>
      <p:sp>
        <p:nvSpPr>
          <p:cNvPr id="1482" name="Google Shape;1482;p61"/>
          <p:cNvSpPr txBox="1"/>
          <p:nvPr/>
        </p:nvSpPr>
        <p:spPr>
          <a:xfrm>
            <a:off x="266100" y="1347575"/>
            <a:ext cx="8877900" cy="22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Encrypt the message with the equation that I generated: y = (k*x + b) mod m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Here k is the key, x is the ASCII code of the </a:t>
            </a:r>
            <a:r>
              <a:rPr lang="en" sz="1800">
                <a:solidFill>
                  <a:schemeClr val="lt1"/>
                </a:solidFill>
              </a:rPr>
              <a:t>character</a:t>
            </a:r>
            <a:r>
              <a:rPr lang="en" sz="1800">
                <a:solidFill>
                  <a:schemeClr val="lt1"/>
                </a:solidFill>
              </a:rPr>
              <a:t> that we </a:t>
            </a:r>
            <a:r>
              <a:rPr lang="en" sz="1800">
                <a:solidFill>
                  <a:schemeClr val="lt1"/>
                </a:solidFill>
              </a:rPr>
              <a:t>want to encrypt, b is a random number for more security.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Decrypt with the reverse equation: x = k^-1 (y - b) mod m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lphaLcPeriod"/>
            </a:pPr>
            <a:r>
              <a:rPr lang="en" sz="1800">
                <a:solidFill>
                  <a:schemeClr val="lt1"/>
                </a:solidFill>
              </a:rPr>
              <a:t>Here using the same k, y (that is the encrypted data) we can get the original message.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83" name="Google Shape;1483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62"/>
          <p:cNvSpPr txBox="1"/>
          <p:nvPr>
            <p:ph type="title"/>
          </p:nvPr>
        </p:nvSpPr>
        <p:spPr>
          <a:xfrm>
            <a:off x="720000" y="494250"/>
            <a:ext cx="77040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SYSTEM DESCRIPTION (cont.)</a:t>
            </a:r>
            <a:endParaRPr sz="2400"/>
          </a:p>
        </p:txBody>
      </p:sp>
      <p:sp>
        <p:nvSpPr>
          <p:cNvPr id="1489" name="Google Shape;1489;p62"/>
          <p:cNvSpPr txBox="1"/>
          <p:nvPr/>
        </p:nvSpPr>
        <p:spPr>
          <a:xfrm>
            <a:off x="266100" y="1347575"/>
            <a:ext cx="8877900" cy="32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Take a message from user and ask for key.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Change the character of our string (message) to ASCII value and pass to </a:t>
            </a:r>
            <a:r>
              <a:rPr lang="en" sz="1800">
                <a:solidFill>
                  <a:schemeClr val="lt1"/>
                </a:solidFill>
              </a:rPr>
              <a:t>the equation that we build with the key.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It will give us a encoded string.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Pass the key with the encoded message.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Encode the key also, so that no one can read the key.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In Decryption, extract the key from the encrypted message and decode the key.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 sz="1800">
                <a:solidFill>
                  <a:schemeClr val="lt1"/>
                </a:solidFill>
              </a:rPr>
              <a:t>Pass the message and key to the reverse equation and assign the decrypted characters to a string array.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1490" name="Google Shape;1490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" name="Google Shape;1495;p63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496" name="Google Shape;149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97" name="Google Shape;149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" y="1243200"/>
            <a:ext cx="81534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64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(cont.)</a:t>
            </a:r>
            <a:endParaRPr/>
          </a:p>
        </p:txBody>
      </p:sp>
      <p:sp>
        <p:nvSpPr>
          <p:cNvPr id="1503" name="Google Shape;1503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4" name="Google Shape;150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1550" y="1205150"/>
            <a:ext cx="6680900" cy="288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5"/>
          <p:cNvSpPr txBox="1"/>
          <p:nvPr>
            <p:ph type="title"/>
          </p:nvPr>
        </p:nvSpPr>
        <p:spPr>
          <a:xfrm>
            <a:off x="562175" y="167575"/>
            <a:ext cx="7704000" cy="6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(cont.)</a:t>
            </a:r>
            <a:endParaRPr/>
          </a:p>
        </p:txBody>
      </p:sp>
      <p:sp>
        <p:nvSpPr>
          <p:cNvPr id="1510" name="Google Shape;1510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11" name="Google Shape;1511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925" y="939275"/>
            <a:ext cx="5131304" cy="40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History of Internet Class for College by Slidesgo">
  <a:themeElements>
    <a:clrScheme name="Simple Light">
      <a:dk1>
        <a:srgbClr val="000000"/>
      </a:dk1>
      <a:lt1>
        <a:srgbClr val="F3F3F3"/>
      </a:lt1>
      <a:dk2>
        <a:srgbClr val="00183A"/>
      </a:dk2>
      <a:lt2>
        <a:srgbClr val="012060"/>
      </a:lt2>
      <a:accent1>
        <a:srgbClr val="022E88"/>
      </a:accent1>
      <a:accent2>
        <a:srgbClr val="006AFF"/>
      </a:accent2>
      <a:accent3>
        <a:srgbClr val="0182AA"/>
      </a:accent3>
      <a:accent4>
        <a:srgbClr val="20F8FD"/>
      </a:accent4>
      <a:accent5>
        <a:srgbClr val="748BFF"/>
      </a:accent5>
      <a:accent6>
        <a:srgbClr val="7659FF"/>
      </a:accent6>
      <a:hlink>
        <a:srgbClr val="F3F3F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