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440" r:id="rId6"/>
    <p:sldId id="260" r:id="rId7"/>
    <p:sldId id="2454" r:id="rId8"/>
    <p:sldId id="2434" r:id="rId9"/>
    <p:sldId id="2444" r:id="rId10"/>
    <p:sldId id="2445" r:id="rId11"/>
    <p:sldId id="2446" r:id="rId12"/>
    <p:sldId id="2447" r:id="rId13"/>
    <p:sldId id="2448" r:id="rId14"/>
    <p:sldId id="2449" r:id="rId15"/>
    <p:sldId id="2450" r:id="rId16"/>
    <p:sldId id="2451" r:id="rId17"/>
    <p:sldId id="2452" r:id="rId18"/>
    <p:sldId id="2441" r:id="rId19"/>
    <p:sldId id="245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84948" autoAdjust="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ra Anjuman Onti" userId="0139eeefdaa92d8c" providerId="LiveId" clId="{11A27627-71B4-4E3E-80F8-7D3909EEA4B5}"/>
    <pc:docChg chg="undo custSel addSld delSld modSld sldOrd">
      <pc:chgData name="Afra Anjuman Onti" userId="0139eeefdaa92d8c" providerId="LiveId" clId="{11A27627-71B4-4E3E-80F8-7D3909EEA4B5}" dt="2020-08-18T19:42:44.992" v="1745" actId="20577"/>
      <pc:docMkLst>
        <pc:docMk/>
      </pc:docMkLst>
      <pc:sldChg chg="del">
        <pc:chgData name="Afra Anjuman Onti" userId="0139eeefdaa92d8c" providerId="LiveId" clId="{11A27627-71B4-4E3E-80F8-7D3909EEA4B5}" dt="2020-08-18T18:56:30.574" v="310" actId="2696"/>
        <pc:sldMkLst>
          <pc:docMk/>
          <pc:sldMk cId="3174381467" sldId="258"/>
        </pc:sldMkLst>
      </pc:sldChg>
      <pc:sldChg chg="modSp mod">
        <pc:chgData name="Afra Anjuman Onti" userId="0139eeefdaa92d8c" providerId="LiveId" clId="{11A27627-71B4-4E3E-80F8-7D3909EEA4B5}" dt="2020-08-18T18:48:31.107" v="11" actId="20577"/>
        <pc:sldMkLst>
          <pc:docMk/>
          <pc:sldMk cId="48532822" sldId="260"/>
        </pc:sldMkLst>
        <pc:spChg chg="mod">
          <ac:chgData name="Afra Anjuman Onti" userId="0139eeefdaa92d8c" providerId="LiveId" clId="{11A27627-71B4-4E3E-80F8-7D3909EEA4B5}" dt="2020-08-18T18:48:31.107" v="11" actId="20577"/>
          <ac:spMkLst>
            <pc:docMk/>
            <pc:sldMk cId="48532822" sldId="260"/>
            <ac:spMk id="7" creationId="{D5445F47-6D74-450C-BC16-998D2021AD78}"/>
          </ac:spMkLst>
        </pc:spChg>
      </pc:sldChg>
      <pc:sldChg chg="del">
        <pc:chgData name="Afra Anjuman Onti" userId="0139eeefdaa92d8c" providerId="LiveId" clId="{11A27627-71B4-4E3E-80F8-7D3909EEA4B5}" dt="2020-08-18T19:00:19.650" v="387" actId="47"/>
        <pc:sldMkLst>
          <pc:docMk/>
          <pc:sldMk cId="2779095684" sldId="2433"/>
        </pc:sldMkLst>
      </pc:sldChg>
      <pc:sldChg chg="modSp mod">
        <pc:chgData name="Afra Anjuman Onti" userId="0139eeefdaa92d8c" providerId="LiveId" clId="{11A27627-71B4-4E3E-80F8-7D3909EEA4B5}" dt="2020-08-18T18:56:13.985" v="309" actId="20577"/>
        <pc:sldMkLst>
          <pc:docMk/>
          <pc:sldMk cId="259734590" sldId="2434"/>
        </pc:sldMkLst>
        <pc:spChg chg="mod">
          <ac:chgData name="Afra Anjuman Onti" userId="0139eeefdaa92d8c" providerId="LiveId" clId="{11A27627-71B4-4E3E-80F8-7D3909EEA4B5}" dt="2020-08-18T18:56:13.985" v="309" actId="20577"/>
          <ac:spMkLst>
            <pc:docMk/>
            <pc:sldMk cId="259734590" sldId="2434"/>
            <ac:spMk id="4" creationId="{2885A4AC-9AA0-4EFF-8162-609223BF5D70}"/>
          </ac:spMkLst>
        </pc:spChg>
        <pc:spChg chg="mod">
          <ac:chgData name="Afra Anjuman Onti" userId="0139eeefdaa92d8c" providerId="LiveId" clId="{11A27627-71B4-4E3E-80F8-7D3909EEA4B5}" dt="2020-08-18T18:49:44.362" v="25" actId="20577"/>
          <ac:spMkLst>
            <pc:docMk/>
            <pc:sldMk cId="259734590" sldId="2434"/>
            <ac:spMk id="7" creationId="{D5445F47-6D74-450C-BC16-998D2021AD78}"/>
          </ac:spMkLst>
        </pc:spChg>
        <pc:spChg chg="mod">
          <ac:chgData name="Afra Anjuman Onti" userId="0139eeefdaa92d8c" providerId="LiveId" clId="{11A27627-71B4-4E3E-80F8-7D3909EEA4B5}" dt="2020-08-18T18:50:41.560" v="51" actId="20577"/>
          <ac:spMkLst>
            <pc:docMk/>
            <pc:sldMk cId="259734590" sldId="2434"/>
            <ac:spMk id="9" creationId="{4744B28E-5E14-4A77-AD4F-C979905862BF}"/>
          </ac:spMkLst>
        </pc:spChg>
      </pc:sldChg>
      <pc:sldChg chg="del">
        <pc:chgData name="Afra Anjuman Onti" userId="0139eeefdaa92d8c" providerId="LiveId" clId="{11A27627-71B4-4E3E-80F8-7D3909EEA4B5}" dt="2020-08-18T19:00:22.251" v="388" actId="47"/>
        <pc:sldMkLst>
          <pc:docMk/>
          <pc:sldMk cId="1389222877" sldId="2438"/>
        </pc:sldMkLst>
      </pc:sldChg>
      <pc:sldChg chg="del">
        <pc:chgData name="Afra Anjuman Onti" userId="0139eeefdaa92d8c" providerId="LiveId" clId="{11A27627-71B4-4E3E-80F8-7D3909EEA4B5}" dt="2020-08-18T19:00:17.036" v="386" actId="47"/>
        <pc:sldMkLst>
          <pc:docMk/>
          <pc:sldMk cId="1507751133" sldId="2442"/>
        </pc:sldMkLst>
      </pc:sldChg>
      <pc:sldChg chg="del">
        <pc:chgData name="Afra Anjuman Onti" userId="0139eeefdaa92d8c" providerId="LiveId" clId="{11A27627-71B4-4E3E-80F8-7D3909EEA4B5}" dt="2020-08-18T19:00:24.898" v="389" actId="47"/>
        <pc:sldMkLst>
          <pc:docMk/>
          <pc:sldMk cId="59582380" sldId="2443"/>
        </pc:sldMkLst>
      </pc:sldChg>
      <pc:sldChg chg="modSp add mod">
        <pc:chgData name="Afra Anjuman Onti" userId="0139eeefdaa92d8c" providerId="LiveId" clId="{11A27627-71B4-4E3E-80F8-7D3909EEA4B5}" dt="2020-08-18T18:58:53.904" v="385" actId="313"/>
        <pc:sldMkLst>
          <pc:docMk/>
          <pc:sldMk cId="232292606" sldId="2444"/>
        </pc:sldMkLst>
        <pc:spChg chg="mod">
          <ac:chgData name="Afra Anjuman Onti" userId="0139eeefdaa92d8c" providerId="LiveId" clId="{11A27627-71B4-4E3E-80F8-7D3909EEA4B5}" dt="2020-08-18T18:58:53.904" v="385" actId="313"/>
          <ac:spMkLst>
            <pc:docMk/>
            <pc:sldMk cId="232292606" sldId="2444"/>
            <ac:spMk id="4" creationId="{2885A4AC-9AA0-4EFF-8162-609223BF5D70}"/>
          </ac:spMkLst>
        </pc:spChg>
        <pc:spChg chg="mod">
          <ac:chgData name="Afra Anjuman Onti" userId="0139eeefdaa92d8c" providerId="LiveId" clId="{11A27627-71B4-4E3E-80F8-7D3909EEA4B5}" dt="2020-08-18T18:56:59.209" v="326" actId="20577"/>
          <ac:spMkLst>
            <pc:docMk/>
            <pc:sldMk cId="232292606" sldId="2444"/>
            <ac:spMk id="7" creationId="{D5445F47-6D74-450C-BC16-998D2021AD78}"/>
          </ac:spMkLst>
        </pc:spChg>
        <pc:spChg chg="mod">
          <ac:chgData name="Afra Anjuman Onti" userId="0139eeefdaa92d8c" providerId="LiveId" clId="{11A27627-71B4-4E3E-80F8-7D3909EEA4B5}" dt="2020-08-18T18:57:11.519" v="328" actId="20577"/>
          <ac:spMkLst>
            <pc:docMk/>
            <pc:sldMk cId="232292606" sldId="2444"/>
            <ac:spMk id="9" creationId="{4744B28E-5E14-4A77-AD4F-C979905862BF}"/>
          </ac:spMkLst>
        </pc:spChg>
      </pc:sldChg>
      <pc:sldChg chg="modSp add mod">
        <pc:chgData name="Afra Anjuman Onti" userId="0139eeefdaa92d8c" providerId="LiveId" clId="{11A27627-71B4-4E3E-80F8-7D3909EEA4B5}" dt="2020-08-18T19:04:45.467" v="534" actId="20577"/>
        <pc:sldMkLst>
          <pc:docMk/>
          <pc:sldMk cId="2693325144" sldId="2445"/>
        </pc:sldMkLst>
        <pc:spChg chg="mod">
          <ac:chgData name="Afra Anjuman Onti" userId="0139eeefdaa92d8c" providerId="LiveId" clId="{11A27627-71B4-4E3E-80F8-7D3909EEA4B5}" dt="2020-08-18T19:04:45.467" v="534" actId="20577"/>
          <ac:spMkLst>
            <pc:docMk/>
            <pc:sldMk cId="2693325144" sldId="2445"/>
            <ac:spMk id="4" creationId="{2885A4AC-9AA0-4EFF-8162-609223BF5D70}"/>
          </ac:spMkLst>
        </pc:spChg>
        <pc:spChg chg="mod">
          <ac:chgData name="Afra Anjuman Onti" userId="0139eeefdaa92d8c" providerId="LiveId" clId="{11A27627-71B4-4E3E-80F8-7D3909EEA4B5}" dt="2020-08-18T19:00:39.971" v="397" actId="20577"/>
          <ac:spMkLst>
            <pc:docMk/>
            <pc:sldMk cId="2693325144" sldId="2445"/>
            <ac:spMk id="7" creationId="{D5445F47-6D74-450C-BC16-998D2021AD78}"/>
          </ac:spMkLst>
        </pc:spChg>
      </pc:sldChg>
      <pc:sldChg chg="modSp add mod">
        <pc:chgData name="Afra Anjuman Onti" userId="0139eeefdaa92d8c" providerId="LiveId" clId="{11A27627-71B4-4E3E-80F8-7D3909EEA4B5}" dt="2020-08-18T19:08:48.873" v="722" actId="14100"/>
        <pc:sldMkLst>
          <pc:docMk/>
          <pc:sldMk cId="3811815515" sldId="2446"/>
        </pc:sldMkLst>
        <pc:spChg chg="mod">
          <ac:chgData name="Afra Anjuman Onti" userId="0139eeefdaa92d8c" providerId="LiveId" clId="{11A27627-71B4-4E3E-80F8-7D3909EEA4B5}" dt="2020-08-18T19:08:48.873" v="722" actId="14100"/>
          <ac:spMkLst>
            <pc:docMk/>
            <pc:sldMk cId="3811815515" sldId="2446"/>
            <ac:spMk id="4" creationId="{2885A4AC-9AA0-4EFF-8162-609223BF5D70}"/>
          </ac:spMkLst>
        </pc:spChg>
        <pc:spChg chg="mod">
          <ac:chgData name="Afra Anjuman Onti" userId="0139eeefdaa92d8c" providerId="LiveId" clId="{11A27627-71B4-4E3E-80F8-7D3909EEA4B5}" dt="2020-08-18T19:05:14.144" v="547" actId="20577"/>
          <ac:spMkLst>
            <pc:docMk/>
            <pc:sldMk cId="3811815515" sldId="2446"/>
            <ac:spMk id="7" creationId="{D5445F47-6D74-450C-BC16-998D2021AD78}"/>
          </ac:spMkLst>
        </pc:spChg>
      </pc:sldChg>
      <pc:sldChg chg="modSp add mod">
        <pc:chgData name="Afra Anjuman Onti" userId="0139eeefdaa92d8c" providerId="LiveId" clId="{11A27627-71B4-4E3E-80F8-7D3909EEA4B5}" dt="2020-08-18T19:14:58.160" v="886" actId="313"/>
        <pc:sldMkLst>
          <pc:docMk/>
          <pc:sldMk cId="2895040055" sldId="2447"/>
        </pc:sldMkLst>
        <pc:spChg chg="mod">
          <ac:chgData name="Afra Anjuman Onti" userId="0139eeefdaa92d8c" providerId="LiveId" clId="{11A27627-71B4-4E3E-80F8-7D3909EEA4B5}" dt="2020-08-18T19:14:58.160" v="886" actId="313"/>
          <ac:spMkLst>
            <pc:docMk/>
            <pc:sldMk cId="2895040055" sldId="2447"/>
            <ac:spMk id="4" creationId="{2885A4AC-9AA0-4EFF-8162-609223BF5D70}"/>
          </ac:spMkLst>
        </pc:spChg>
        <pc:spChg chg="mod">
          <ac:chgData name="Afra Anjuman Onti" userId="0139eeefdaa92d8c" providerId="LiveId" clId="{11A27627-71B4-4E3E-80F8-7D3909EEA4B5}" dt="2020-08-18T19:12:07.470" v="779" actId="1036"/>
          <ac:spMkLst>
            <pc:docMk/>
            <pc:sldMk cId="2895040055" sldId="2447"/>
            <ac:spMk id="7" creationId="{D5445F47-6D74-450C-BC16-998D2021AD78}"/>
          </ac:spMkLst>
        </pc:spChg>
      </pc:sldChg>
      <pc:sldChg chg="modSp add mod">
        <pc:chgData name="Afra Anjuman Onti" userId="0139eeefdaa92d8c" providerId="LiveId" clId="{11A27627-71B4-4E3E-80F8-7D3909EEA4B5}" dt="2020-08-18T19:20:02.467" v="992" actId="313"/>
        <pc:sldMkLst>
          <pc:docMk/>
          <pc:sldMk cId="2032649503" sldId="2448"/>
        </pc:sldMkLst>
        <pc:spChg chg="mod">
          <ac:chgData name="Afra Anjuman Onti" userId="0139eeefdaa92d8c" providerId="LiveId" clId="{11A27627-71B4-4E3E-80F8-7D3909EEA4B5}" dt="2020-08-18T19:20:02.467" v="992" actId="313"/>
          <ac:spMkLst>
            <pc:docMk/>
            <pc:sldMk cId="2032649503" sldId="2448"/>
            <ac:spMk id="4" creationId="{2885A4AC-9AA0-4EFF-8162-609223BF5D70}"/>
          </ac:spMkLst>
        </pc:spChg>
        <pc:spChg chg="mod">
          <ac:chgData name="Afra Anjuman Onti" userId="0139eeefdaa92d8c" providerId="LiveId" clId="{11A27627-71B4-4E3E-80F8-7D3909EEA4B5}" dt="2020-08-18T19:17:50.468" v="897" actId="5793"/>
          <ac:spMkLst>
            <pc:docMk/>
            <pc:sldMk cId="2032649503" sldId="2448"/>
            <ac:spMk id="7" creationId="{D5445F47-6D74-450C-BC16-998D2021AD78}"/>
          </ac:spMkLst>
        </pc:spChg>
      </pc:sldChg>
      <pc:sldChg chg="modSp add mod ord">
        <pc:chgData name="Afra Anjuman Onti" userId="0139eeefdaa92d8c" providerId="LiveId" clId="{11A27627-71B4-4E3E-80F8-7D3909EEA4B5}" dt="2020-08-18T19:33:01.832" v="1302" actId="313"/>
        <pc:sldMkLst>
          <pc:docMk/>
          <pc:sldMk cId="832856385" sldId="2449"/>
        </pc:sldMkLst>
        <pc:spChg chg="mod">
          <ac:chgData name="Afra Anjuman Onti" userId="0139eeefdaa92d8c" providerId="LiveId" clId="{11A27627-71B4-4E3E-80F8-7D3909EEA4B5}" dt="2020-08-18T19:33:01.832" v="1302" actId="313"/>
          <ac:spMkLst>
            <pc:docMk/>
            <pc:sldMk cId="832856385" sldId="2449"/>
            <ac:spMk id="4" creationId="{2885A4AC-9AA0-4EFF-8162-609223BF5D70}"/>
          </ac:spMkLst>
        </pc:spChg>
        <pc:spChg chg="mod">
          <ac:chgData name="Afra Anjuman Onti" userId="0139eeefdaa92d8c" providerId="LiveId" clId="{11A27627-71B4-4E3E-80F8-7D3909EEA4B5}" dt="2020-08-18T19:29:58.087" v="1122" actId="313"/>
          <ac:spMkLst>
            <pc:docMk/>
            <pc:sldMk cId="832856385" sldId="2449"/>
            <ac:spMk id="7" creationId="{D5445F47-6D74-450C-BC16-998D2021AD78}"/>
          </ac:spMkLst>
        </pc:spChg>
      </pc:sldChg>
      <pc:sldChg chg="modSp add del mod ord">
        <pc:chgData name="Afra Anjuman Onti" userId="0139eeefdaa92d8c" providerId="LiveId" clId="{11A27627-71B4-4E3E-80F8-7D3909EEA4B5}" dt="2020-08-18T19:27:55.717" v="1006" actId="2696"/>
        <pc:sldMkLst>
          <pc:docMk/>
          <pc:sldMk cId="1489168014" sldId="2449"/>
        </pc:sldMkLst>
        <pc:spChg chg="mod">
          <ac:chgData name="Afra Anjuman Onti" userId="0139eeefdaa92d8c" providerId="LiveId" clId="{11A27627-71B4-4E3E-80F8-7D3909EEA4B5}" dt="2020-08-18T19:27:19.028" v="1005" actId="20577"/>
          <ac:spMkLst>
            <pc:docMk/>
            <pc:sldMk cId="1489168014" sldId="2449"/>
            <ac:spMk id="7" creationId="{D5445F47-6D74-450C-BC16-998D2021AD78}"/>
          </ac:spMkLst>
        </pc:spChg>
      </pc:sldChg>
      <pc:sldChg chg="modSp add mod">
        <pc:chgData name="Afra Anjuman Onti" userId="0139eeefdaa92d8c" providerId="LiveId" clId="{11A27627-71B4-4E3E-80F8-7D3909EEA4B5}" dt="2020-08-18T19:39:04.826" v="1557" actId="6549"/>
        <pc:sldMkLst>
          <pc:docMk/>
          <pc:sldMk cId="3960591593" sldId="2450"/>
        </pc:sldMkLst>
        <pc:spChg chg="mod">
          <ac:chgData name="Afra Anjuman Onti" userId="0139eeefdaa92d8c" providerId="LiveId" clId="{11A27627-71B4-4E3E-80F8-7D3909EEA4B5}" dt="2020-08-18T19:39:04.826" v="1557" actId="6549"/>
          <ac:spMkLst>
            <pc:docMk/>
            <pc:sldMk cId="3960591593" sldId="2450"/>
            <ac:spMk id="4" creationId="{2885A4AC-9AA0-4EFF-8162-609223BF5D70}"/>
          </ac:spMkLst>
        </pc:spChg>
        <pc:spChg chg="mod">
          <ac:chgData name="Afra Anjuman Onti" userId="0139eeefdaa92d8c" providerId="LiveId" clId="{11A27627-71B4-4E3E-80F8-7D3909EEA4B5}" dt="2020-08-18T19:33:27.596" v="1313" actId="20577"/>
          <ac:spMkLst>
            <pc:docMk/>
            <pc:sldMk cId="3960591593" sldId="2450"/>
            <ac:spMk id="7" creationId="{D5445F47-6D74-450C-BC16-998D2021AD78}"/>
          </ac:spMkLst>
        </pc:spChg>
      </pc:sldChg>
      <pc:sldChg chg="modSp add mod">
        <pc:chgData name="Afra Anjuman Onti" userId="0139eeefdaa92d8c" providerId="LiveId" clId="{11A27627-71B4-4E3E-80F8-7D3909EEA4B5}" dt="2020-08-18T19:40:14.878" v="1592" actId="6549"/>
        <pc:sldMkLst>
          <pc:docMk/>
          <pc:sldMk cId="1037561922" sldId="2451"/>
        </pc:sldMkLst>
        <pc:spChg chg="mod">
          <ac:chgData name="Afra Anjuman Onti" userId="0139eeefdaa92d8c" providerId="LiveId" clId="{11A27627-71B4-4E3E-80F8-7D3909EEA4B5}" dt="2020-08-18T19:40:14.878" v="1592" actId="6549"/>
          <ac:spMkLst>
            <pc:docMk/>
            <pc:sldMk cId="1037561922" sldId="2451"/>
            <ac:spMk id="4" creationId="{2885A4AC-9AA0-4EFF-8162-609223BF5D70}"/>
          </ac:spMkLst>
        </pc:spChg>
        <pc:spChg chg="mod">
          <ac:chgData name="Afra Anjuman Onti" userId="0139eeefdaa92d8c" providerId="LiveId" clId="{11A27627-71B4-4E3E-80F8-7D3909EEA4B5}" dt="2020-08-18T19:39:31.837" v="1571" actId="20577"/>
          <ac:spMkLst>
            <pc:docMk/>
            <pc:sldMk cId="1037561922" sldId="2451"/>
            <ac:spMk id="7" creationId="{D5445F47-6D74-450C-BC16-998D2021AD78}"/>
          </ac:spMkLst>
        </pc:spChg>
      </pc:sldChg>
      <pc:sldChg chg="modSp add mod">
        <pc:chgData name="Afra Anjuman Onti" userId="0139eeefdaa92d8c" providerId="LiveId" clId="{11A27627-71B4-4E3E-80F8-7D3909EEA4B5}" dt="2020-08-18T19:42:44.992" v="1745" actId="20577"/>
        <pc:sldMkLst>
          <pc:docMk/>
          <pc:sldMk cId="696999177" sldId="2452"/>
        </pc:sldMkLst>
        <pc:spChg chg="mod">
          <ac:chgData name="Afra Anjuman Onti" userId="0139eeefdaa92d8c" providerId="LiveId" clId="{11A27627-71B4-4E3E-80F8-7D3909EEA4B5}" dt="2020-08-18T19:42:44.992" v="1745" actId="20577"/>
          <ac:spMkLst>
            <pc:docMk/>
            <pc:sldMk cId="696999177" sldId="2452"/>
            <ac:spMk id="4" creationId="{2885A4AC-9AA0-4EFF-8162-609223BF5D70}"/>
          </ac:spMkLst>
        </pc:spChg>
        <pc:spChg chg="mod">
          <ac:chgData name="Afra Anjuman Onti" userId="0139eeefdaa92d8c" providerId="LiveId" clId="{11A27627-71B4-4E3E-80F8-7D3909EEA4B5}" dt="2020-08-18T19:41:13.843" v="1660" actId="1036"/>
          <ac:spMkLst>
            <pc:docMk/>
            <pc:sldMk cId="696999177" sldId="2452"/>
            <ac:spMk id="7" creationId="{D5445F47-6D74-450C-BC16-998D2021AD78}"/>
          </ac:spMkLst>
        </pc:spChg>
      </pc:sldChg>
      <pc:sldMasterChg chg="delSldLayout">
        <pc:chgData name="Afra Anjuman Onti" userId="0139eeefdaa92d8c" providerId="LiveId" clId="{11A27627-71B4-4E3E-80F8-7D3909EEA4B5}" dt="2020-08-18T19:00:22.251" v="388" actId="47"/>
        <pc:sldMasterMkLst>
          <pc:docMk/>
          <pc:sldMasterMk cId="2465277891" sldId="2147483648"/>
        </pc:sldMasterMkLst>
        <pc:sldLayoutChg chg="del">
          <pc:chgData name="Afra Anjuman Onti" userId="0139eeefdaa92d8c" providerId="LiveId" clId="{11A27627-71B4-4E3E-80F8-7D3909EEA4B5}" dt="2020-08-18T19:00:19.650" v="387" actId="47"/>
          <pc:sldLayoutMkLst>
            <pc:docMk/>
            <pc:sldMasterMk cId="2465277891" sldId="2147483648"/>
            <pc:sldLayoutMk cId="1756861273" sldId="2147483661"/>
          </pc:sldLayoutMkLst>
        </pc:sldLayoutChg>
        <pc:sldLayoutChg chg="del">
          <pc:chgData name="Afra Anjuman Onti" userId="0139eeefdaa92d8c" providerId="LiveId" clId="{11A27627-71B4-4E3E-80F8-7D3909EEA4B5}" dt="2020-08-18T19:00:22.251" v="388" actId="47"/>
          <pc:sldLayoutMkLst>
            <pc:docMk/>
            <pc:sldMasterMk cId="2465277891" sldId="2147483648"/>
            <pc:sldLayoutMk cId="4065416983" sldId="21474836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5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 token sale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539" y="1151223"/>
            <a:ext cx="6117771" cy="573989"/>
          </a:xfrm>
        </p:spPr>
        <p:txBody>
          <a:bodyPr/>
          <a:lstStyle/>
          <a:p>
            <a:r>
              <a:rPr lang="en-US" dirty="0"/>
              <a:t>Comparison between bitcoin and money(c0nt…)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Money creator</a:t>
            </a:r>
          </a:p>
          <a:p>
            <a:r>
              <a:rPr lang="en-US" dirty="0"/>
              <a:t>Not alterable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Ensure transparent transaction</a:t>
            </a:r>
          </a:p>
          <a:p>
            <a:r>
              <a:rPr lang="en-US" dirty="0"/>
              <a:t>Enjoy world-wide accessibility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Ethereum(ETH)  is a smart contract platform  that enables developers to build decentralized application.</a:t>
            </a:r>
          </a:p>
          <a:p>
            <a:r>
              <a:rPr lang="en-US" dirty="0"/>
              <a:t>Price of Ethereum: $158.85</a:t>
            </a:r>
          </a:p>
          <a:p>
            <a:r>
              <a:rPr lang="en-US" dirty="0"/>
              <a:t>Smart contract facilities  the exchange of money, content,  property, shares or anything that have values.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5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 coin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 coin is a peer-to-peer internet currency  that enables instant , near-zero cost payments to anyone in the world.</a:t>
            </a:r>
          </a:p>
          <a:p>
            <a:r>
              <a:rPr lang="en-US" dirty="0"/>
              <a:t>Miners are currently awarded  with 25 new lite coins per block</a:t>
            </a:r>
          </a:p>
          <a:p>
            <a:r>
              <a:rPr lang="en-US" dirty="0"/>
              <a:t>Price of Lite coin: $71.73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9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buy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BTC-e</a:t>
            </a:r>
          </a:p>
          <a:p>
            <a:r>
              <a:rPr lang="en-US" dirty="0"/>
              <a:t>Kraken</a:t>
            </a:r>
          </a:p>
          <a:p>
            <a:r>
              <a:rPr lang="en-US" dirty="0"/>
              <a:t>Crypts.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6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539" y="1101791"/>
            <a:ext cx="6117771" cy="573989"/>
          </a:xfrm>
        </p:spPr>
        <p:txBody>
          <a:bodyPr/>
          <a:lstStyle/>
          <a:p>
            <a:r>
              <a:rPr lang="en-US" dirty="0"/>
              <a:t>Disadvantage of cryptocurrency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Doubt the viability</a:t>
            </a:r>
          </a:p>
          <a:p>
            <a:r>
              <a:rPr lang="en-US" dirty="0"/>
              <a:t>Perfect tool for criminals</a:t>
            </a:r>
          </a:p>
          <a:p>
            <a:r>
              <a:rPr lang="en-US"/>
              <a:t>Highly volatile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9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giving your time to us.</a:t>
            </a:r>
          </a:p>
          <a:p>
            <a:endParaRPr lang="en-US" dirty="0"/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674937"/>
            <a:ext cx="6609256" cy="1508126"/>
          </a:xfrm>
        </p:spPr>
        <p:txBody>
          <a:bodyPr anchor="ctr"/>
          <a:lstStyle/>
          <a:p>
            <a:r>
              <a:rPr lang="en-US" dirty="0"/>
              <a:t>Any question?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1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to our presentation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431993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Let’s get started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607743"/>
            <a:ext cx="5138057" cy="979308"/>
          </a:xfrm>
        </p:spPr>
        <p:txBody>
          <a:bodyPr>
            <a:normAutofit/>
          </a:bodyPr>
          <a:lstStyle/>
          <a:p>
            <a:r>
              <a:rPr lang="en-US" sz="2000" dirty="0"/>
              <a:t>presented by:                              presented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190859"/>
            <a:ext cx="5138057" cy="339674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Tanvir Ahmed Anik </a:t>
            </a:r>
          </a:p>
          <a:p>
            <a:pPr>
              <a:lnSpc>
                <a:spcPct val="120000"/>
              </a:lnSpc>
            </a:pPr>
            <a:r>
              <a:rPr lang="en-US" dirty="0"/>
              <a:t>16172103004</a:t>
            </a:r>
          </a:p>
          <a:p>
            <a:pPr>
              <a:lnSpc>
                <a:spcPct val="120000"/>
              </a:lnSpc>
            </a:pPr>
            <a:r>
              <a:rPr lang="en-US" dirty="0"/>
              <a:t>Afra Anjuman Anti                </a:t>
            </a:r>
          </a:p>
          <a:p>
            <a:pPr>
              <a:lnSpc>
                <a:spcPct val="120000"/>
              </a:lnSpc>
            </a:pPr>
            <a:r>
              <a:rPr lang="en-US" dirty="0"/>
              <a:t>16172103019</a:t>
            </a:r>
          </a:p>
          <a:p>
            <a:pPr>
              <a:lnSpc>
                <a:spcPct val="120000"/>
              </a:lnSpc>
            </a:pPr>
            <a:r>
              <a:rPr lang="en-US" dirty="0"/>
              <a:t>Sadia Islam Asha                   </a:t>
            </a:r>
          </a:p>
          <a:p>
            <a:pPr>
              <a:lnSpc>
                <a:spcPct val="120000"/>
              </a:lnSpc>
            </a:pPr>
            <a:r>
              <a:rPr lang="en-US" dirty="0"/>
              <a:t> 16172103034</a:t>
            </a:r>
          </a:p>
          <a:p>
            <a:pPr>
              <a:lnSpc>
                <a:spcPct val="120000"/>
              </a:lnSpc>
            </a:pPr>
            <a:r>
              <a:rPr lang="en-US" dirty="0"/>
              <a:t>Md. Kamruzzaman   </a:t>
            </a:r>
          </a:p>
          <a:p>
            <a:pPr>
              <a:lnSpc>
                <a:spcPct val="120000"/>
              </a:lnSpc>
            </a:pPr>
            <a:r>
              <a:rPr lang="en-US" dirty="0"/>
              <a:t>16172103038</a:t>
            </a:r>
          </a:p>
          <a:p>
            <a:pPr>
              <a:lnSpc>
                <a:spcPct val="120000"/>
              </a:lnSpc>
            </a:pPr>
            <a:r>
              <a:rPr lang="en-US" dirty="0"/>
              <a:t>Md. Zahidul Islam             </a:t>
            </a:r>
          </a:p>
          <a:p>
            <a:pPr>
              <a:lnSpc>
                <a:spcPct val="120000"/>
              </a:lnSpc>
            </a:pPr>
            <a:r>
              <a:rPr lang="en-US" dirty="0"/>
              <a:t>16172103451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A8BD4-52A6-48E5-A9C7-A195D66605A7}"/>
              </a:ext>
            </a:extLst>
          </p:cNvPr>
          <p:cNvSpPr txBox="1"/>
          <p:nvPr/>
        </p:nvSpPr>
        <p:spPr>
          <a:xfrm>
            <a:off x="3800213" y="2281806"/>
            <a:ext cx="22957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Moniruz</a:t>
            </a:r>
            <a:r>
              <a:rPr lang="en-US" dirty="0">
                <a:solidFill>
                  <a:schemeClr val="bg1"/>
                </a:solidFill>
              </a:rPr>
              <a:t> Zaman,</a:t>
            </a:r>
          </a:p>
          <a:p>
            <a:r>
              <a:rPr lang="en-US" dirty="0">
                <a:solidFill>
                  <a:schemeClr val="bg1"/>
                </a:solidFill>
              </a:rPr>
              <a:t>Lecturer Department of Computer Science &amp; Engineering</a:t>
            </a:r>
          </a:p>
          <a:p>
            <a:r>
              <a:rPr lang="en-US" dirty="0">
                <a:solidFill>
                  <a:schemeClr val="bg1"/>
                </a:solidFill>
              </a:rPr>
              <a:t>Bangladesh University of Business and Technology (BUBT)</a:t>
            </a: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183895"/>
            <a:ext cx="5138057" cy="97930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token sell?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ICO token?</a:t>
            </a:r>
          </a:p>
          <a:p>
            <a:endParaRPr lang="en-US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basically a cryptocurrency is a digital currency that are created from codes.</a:t>
            </a:r>
          </a:p>
          <a:p>
            <a:r>
              <a:rPr lang="en-US" dirty="0"/>
              <a:t>Strings of data or hash</a:t>
            </a:r>
          </a:p>
          <a:p>
            <a:r>
              <a:rPr lang="en-US" dirty="0"/>
              <a:t>Decentralized system</a:t>
            </a:r>
          </a:p>
          <a:p>
            <a:r>
              <a:rPr lang="en-US" dirty="0"/>
              <a:t>Distributed leader technology</a:t>
            </a:r>
          </a:p>
          <a:p>
            <a:r>
              <a:rPr lang="en-US" dirty="0"/>
              <a:t>Bitcoin, Ethereum, Bitcoin cash, Light coin,  XRP are the examples of 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cryptocurrency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Irreversible</a:t>
            </a:r>
          </a:p>
          <a:p>
            <a:r>
              <a:rPr lang="en-US" dirty="0"/>
              <a:t>Tracing Identity</a:t>
            </a:r>
          </a:p>
          <a:p>
            <a:r>
              <a:rPr lang="en-US" dirty="0"/>
              <a:t>Fast initiation</a:t>
            </a:r>
          </a:p>
          <a:p>
            <a:r>
              <a:rPr lang="en-US" dirty="0"/>
              <a:t>Secure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is the first decentralized block chain based cryptocurrency.</a:t>
            </a:r>
          </a:p>
          <a:p>
            <a:pPr marL="0" indent="0">
              <a:buNone/>
            </a:pPr>
            <a:r>
              <a:rPr lang="en-US" dirty="0"/>
              <a:t>There are two ways to get Bitcoin:</a:t>
            </a:r>
          </a:p>
          <a:p>
            <a:r>
              <a:rPr lang="en-US" dirty="0"/>
              <a:t>Mining</a:t>
            </a:r>
          </a:p>
          <a:p>
            <a:r>
              <a:rPr lang="en-US" dirty="0"/>
              <a:t>Exchange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2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transfer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peer</a:t>
            </a:r>
          </a:p>
          <a:p>
            <a:r>
              <a:rPr lang="en-US" dirty="0"/>
              <a:t>Message initiation</a:t>
            </a:r>
          </a:p>
          <a:p>
            <a:r>
              <a:rPr lang="en-US" dirty="0"/>
              <a:t>Performing the functions: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Wallet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Mining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Full Block-chain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Network Routing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1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539" y="1151223"/>
            <a:ext cx="6117771" cy="573989"/>
          </a:xfrm>
        </p:spPr>
        <p:txBody>
          <a:bodyPr/>
          <a:lstStyle/>
          <a:p>
            <a:r>
              <a:rPr lang="en-US" dirty="0"/>
              <a:t>Comparison between bitcoin and money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Divisible</a:t>
            </a:r>
          </a:p>
          <a:p>
            <a:r>
              <a:rPr lang="en-US" dirty="0"/>
              <a:t>Non-consumable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Durable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Scarce</a:t>
            </a:r>
          </a:p>
          <a:p>
            <a:r>
              <a:rPr lang="en-US" dirty="0"/>
              <a:t>Fungible</a:t>
            </a:r>
          </a:p>
          <a:p>
            <a:r>
              <a:rPr lang="en-US" dirty="0"/>
              <a:t>Recognizable</a:t>
            </a:r>
          </a:p>
          <a:p>
            <a:r>
              <a:rPr lang="en-US" dirty="0"/>
              <a:t>Easily Transferable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117</TotalTime>
  <Words>324</Words>
  <Application>Microsoft Office PowerPoint</Application>
  <PresentationFormat>Widescreen</PresentationFormat>
  <Paragraphs>97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own token sale</vt:lpstr>
      <vt:lpstr>Welcome to our presentation</vt:lpstr>
      <vt:lpstr>presented by:                              presented to:</vt:lpstr>
      <vt:lpstr>introduction</vt:lpstr>
      <vt:lpstr>cryptocurrency</vt:lpstr>
      <vt:lpstr>Properties of cryptocurrency</vt:lpstr>
      <vt:lpstr>bitcoin</vt:lpstr>
      <vt:lpstr>Bitcoin transfer</vt:lpstr>
      <vt:lpstr>Comparison between bitcoin and money</vt:lpstr>
      <vt:lpstr>Comparison between bitcoin and money(c0nt…)</vt:lpstr>
      <vt:lpstr>Ethereum</vt:lpstr>
      <vt:lpstr>Lite coin</vt:lpstr>
      <vt:lpstr>Where to buy</vt:lpstr>
      <vt:lpstr>Disadvantage of cryptocurrency</vt:lpstr>
      <vt:lpstr>THANK YOU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 token sell</dc:title>
  <dc:creator>Afra Anjuman Onti</dc:creator>
  <cp:lastModifiedBy>Tanvir Ahamed Anik</cp:lastModifiedBy>
  <cp:revision>18</cp:revision>
  <dcterms:created xsi:type="dcterms:W3CDTF">2020-08-18T18:24:15Z</dcterms:created>
  <dcterms:modified xsi:type="dcterms:W3CDTF">2020-08-23T13:35:01Z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