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4" r:id="rId2"/>
    <p:sldId id="295" r:id="rId3"/>
    <p:sldId id="297" r:id="rId4"/>
    <p:sldId id="29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06"/>
  </p:normalViewPr>
  <p:slideViewPr>
    <p:cSldViewPr snapToGrid="0" snapToObjects="1">
      <p:cViewPr>
        <p:scale>
          <a:sx n="84" d="100"/>
          <a:sy n="84" d="100"/>
        </p:scale>
        <p:origin x="67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D3D4-6473-9D40-9C69-4A7F1AE1F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395E3-48C0-4642-8B0D-5EF1C30D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ADFAE-A2E0-314A-9065-BABDD429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81186-D672-584F-80E9-C92C4467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1387C-4886-EE4B-AA4B-3CFD7E2B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1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F4B0-EE04-9B4F-8E82-875D2A9A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EF921-AB3D-B546-A280-747FF9450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1CDF6-1D9C-644B-872E-EF9EE305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4F8C4-5252-AC4B-9BDF-A7369A62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8396D-4C4C-0844-866F-DFB8D899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2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899D0-15F5-C143-A689-BB791C922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FA74F-347B-644E-91D6-A9CFDD057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D59D-3E9C-294D-941E-E7B89D2C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2E39D-7772-8B47-8443-8CE7F116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DE8E6-AAAC-4145-8216-1B7C71E8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1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343B-A81E-DF44-AE37-2C30230C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E6F2-660B-E045-A00F-6F60BEB89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A11D5-8F05-6143-8CA5-75232C3A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133BA-C50E-A449-926C-924B02E0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578F1-16E8-0640-85A3-7DB41473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9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ED12-8100-9C48-BE29-68C32A75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E9F67-A153-BB44-BA80-4D6675923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8BE34-D18D-B745-84F5-4A9A6FCC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C96E5-B398-7C41-BAD6-B2DF5146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C67CD-92DC-0049-A28B-3E9F3D17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D6FD-1715-FD46-959E-C6299E3C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5174D-5704-7F41-95D6-503C42C88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EE903-68C5-1B4B-B44A-4CC208CF6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C0AE-6BDF-D743-9E9B-CA3E0199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1CA99-DB66-674B-8D8B-2CAEE28C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8E970-6DD8-0047-86E0-F861D714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5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3DC9-6131-754F-95E7-5DCCA807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BEA5B-0E1B-C14B-BBBA-324C5E227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15F00-3771-DF44-9996-09C8DD4C4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9DAE6-280B-6B48-9D54-7E41176A3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49FA7-AD2A-B74B-8BEB-2C3AC4B5A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B5E68-E07A-024C-80BA-208C2E9D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1D1F2-8A06-2F44-95A5-34DF6FA4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443BE-FC9B-444D-A0A5-A2AF5F0C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4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3825-86D8-174D-9262-265AC767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6469B-2429-A04D-AEBD-5083E581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3886-BC4C-3344-A72A-02C31D5E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8CFD0-B098-AF41-B843-82064F64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7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411B4-C5A6-954B-BE7B-03835969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A37CA-A00C-534A-A0EB-5F0C6DAD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A0281-7185-AC4D-86AE-8C24E5D6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9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DC12-CA33-2548-A842-0160807D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D66DC-74BD-D94E-9C2D-7DD170F41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41EE7-BD08-324F-8495-A7F840CB1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7540E-2406-324B-82F4-C7BB7F8C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D162C-827C-5248-A2F5-486262F0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768F2-7898-214D-B6C5-54D4F765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9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0E40-52D4-6A48-B958-3F5CABBAF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74699-1B3C-8245-B2CE-DCE64AA6C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110CF-75A9-214F-8708-FE3848B73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291AC-931E-7F43-BF59-4766470D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3C98D-8CC9-F148-95D8-D891A1EF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4B599-8411-7543-B80B-6D5C7EEB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6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0FEB7-907A-9247-80FF-9A6E5AE7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AEBA1-4A9E-8A4B-8D58-008A54BC7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62378-9C45-A341-B6EA-3A2BF7EF9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42B2-9926-0143-8359-659D6F494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06688-3C8B-414F-83D0-9AA2523A9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6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6797-1BB2-31B8-A6AB-0D14C908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0EF3-41DC-DEAB-A00E-BF3D92167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Data structures = tree, graphs</a:t>
            </a:r>
          </a:p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Working on large data structure</a:t>
            </a:r>
          </a:p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Context switching</a:t>
            </a: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87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6797-1BB2-31B8-A6AB-0D14C908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0EF3-41DC-DEAB-A00E-BF3D92167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OS context </a:t>
            </a:r>
          </a:p>
          <a:p>
            <a:pPr lvl="1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Passing data from non privileged mode to privileged mode </a:t>
            </a:r>
          </a:p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Networking Context</a:t>
            </a:r>
          </a:p>
          <a:p>
            <a:pPr lvl="1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Passing large data structures around without copying them</a:t>
            </a:r>
          </a:p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3. Firmware Context</a:t>
            </a:r>
          </a:p>
          <a:p>
            <a:pPr lvl="1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Indirect accessing and Hardware Register Mapping</a:t>
            </a:r>
          </a:p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GUI</a:t>
            </a:r>
          </a:p>
          <a:p>
            <a:pPr lvl="1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Callback Functions using Function pointers </a:t>
            </a:r>
          </a:p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Generic functions that works on all data-types (void pointers)</a:t>
            </a:r>
          </a:p>
        </p:txBody>
      </p:sp>
    </p:spTree>
    <p:extLst>
      <p:ext uri="{BB962C8B-B14F-4D97-AF65-F5344CB8AC3E}">
        <p14:creationId xmlns:p14="http://schemas.microsoft.com/office/powerpoint/2010/main" val="410734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6797-1BB2-31B8-A6AB-0D14C908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0EF3-41DC-DEAB-A00E-BF3D92167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Professor writes on the board: int john;</a:t>
            </a:r>
          </a:p>
          <a:p>
            <a:pPr fontAlgn="base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John stands up</a:t>
            </a:r>
          </a:p>
          <a:p>
            <a:pPr fontAlgn="base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Professor writes: int *sally = &amp;john;</a:t>
            </a:r>
          </a:p>
          <a:p>
            <a:pPr fontAlgn="base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Sally stands up, points at john</a:t>
            </a:r>
          </a:p>
          <a:p>
            <a:pPr fontAlgn="base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Professor: int *bill = sally;</a:t>
            </a:r>
          </a:p>
          <a:p>
            <a:pPr fontAlgn="base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Bill stands up, points at John</a:t>
            </a:r>
          </a:p>
          <a:p>
            <a:pPr fontAlgn="base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Professor: int </a:t>
            </a:r>
            <a:r>
              <a:rPr lang="en-US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sam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;</a:t>
            </a:r>
          </a:p>
          <a:p>
            <a:pPr fontAlgn="base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Sam stands up</a:t>
            </a:r>
          </a:p>
          <a:p>
            <a:pPr fontAlgn="base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Professor: bill = &amp;</a:t>
            </a:r>
            <a:r>
              <a:rPr lang="en-US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sam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;</a:t>
            </a:r>
          </a:p>
          <a:p>
            <a:pPr fontAlgn="base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Bill now points to Sam.</a:t>
            </a:r>
          </a:p>
          <a:p>
            <a:pPr fontAlgn="base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Professor: int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**</a:t>
            </a:r>
            <a:r>
              <a:rPr lang="en-US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doug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= &amp;sally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;</a:t>
            </a:r>
          </a:p>
          <a:p>
            <a:pPr fontAlgn="base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Doug points to sally</a:t>
            </a:r>
          </a:p>
          <a:p>
            <a:pPr fontAlgn="base"/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81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C0EA-EEE4-6F3E-563B-2F9C18D6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Code 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Example and Worksheet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A2568-8321-CF7E-C754-C26CDE9C3994}"/>
              </a:ext>
            </a:extLst>
          </p:cNvPr>
          <p:cNvSpPr txBox="1"/>
          <p:nvPr/>
        </p:nvSpPr>
        <p:spPr>
          <a:xfrm>
            <a:off x="3238500" y="3429000"/>
            <a:ext cx="6111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www.tinyurl.com</a:t>
            </a:r>
            <a:r>
              <a:rPr lang="en-US" sz="36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/</a:t>
            </a:r>
            <a:r>
              <a:rPr lang="en-US" sz="3600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UMaineCs</a:t>
            </a:r>
            <a:endParaRPr lang="en-US" sz="36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19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153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CMU SANS SERIF MEDIUM</vt:lpstr>
      <vt:lpstr>CMU SANS SERIF MEDIUM</vt:lpstr>
      <vt:lpstr>Office Theme</vt:lpstr>
      <vt:lpstr>Motivation</vt:lpstr>
      <vt:lpstr>Applications</vt:lpstr>
      <vt:lpstr>GAME</vt:lpstr>
      <vt:lpstr>Code Example and 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Md Tanvir Arafin</dc:creator>
  <cp:lastModifiedBy>Mr. Md Tanvir Arafin</cp:lastModifiedBy>
  <cp:revision>5</cp:revision>
  <cp:lastPrinted>2022-04-14T04:46:19Z</cp:lastPrinted>
  <dcterms:created xsi:type="dcterms:W3CDTF">2022-04-13T14:59:53Z</dcterms:created>
  <dcterms:modified xsi:type="dcterms:W3CDTF">2022-04-14T15:11:46Z</dcterms:modified>
</cp:coreProperties>
</file>