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8" r:id="rId6"/>
    <p:sldId id="280" r:id="rId7"/>
    <p:sldId id="270" r:id="rId8"/>
    <p:sldId id="281" r:id="rId9"/>
    <p:sldId id="282" r:id="rId10"/>
    <p:sldId id="283" r:id="rId11"/>
    <p:sldId id="284" r:id="rId12"/>
    <p:sldId id="285" r:id="rId13"/>
    <p:sldId id="288" r:id="rId14"/>
    <p:sldId id="291" r:id="rId15"/>
    <p:sldId id="292" r:id="rId16"/>
    <p:sldId id="293" r:id="rId17"/>
    <p:sldId id="294" r:id="rId18"/>
    <p:sldId id="286" r:id="rId19"/>
    <p:sldId id="290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906"/>
  </p:normalViewPr>
  <p:slideViewPr>
    <p:cSldViewPr snapToGrid="0" snapToObjects="1">
      <p:cViewPr varScale="1">
        <p:scale>
          <a:sx n="90" d="100"/>
          <a:sy n="9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3D4-6473-9D40-9C69-4A7F1AE1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395E3-48C0-4642-8B0D-5EF1C30D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DFAE-A2E0-314A-9065-BABDD429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1186-D672-584F-80E9-C92C4467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387C-4886-EE4B-AA4B-3CFD7E2B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F4B0-EE04-9B4F-8E82-875D2A9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F921-AB3D-B546-A280-747FF945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CDF6-1D9C-644B-872E-EF9EE305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F8C4-5252-AC4B-9BDF-A7369A62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96D-4C4C-0844-866F-DFB8D899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899D0-15F5-C143-A689-BB791C922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A74F-347B-644E-91D6-A9CFDD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59D-3E9C-294D-941E-E7B89D2C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E39D-7772-8B47-8443-8CE7F11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E8E6-AAAC-4145-8216-1B7C71E8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343B-A81E-DF44-AE37-2C30230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E6F2-660B-E045-A00F-6F60BEB8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11D5-8F05-6143-8CA5-75232C3A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33BA-C50E-A449-926C-924B02E0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78F1-16E8-0640-85A3-7DB4147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ED12-8100-9C48-BE29-68C32A7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E9F67-A153-BB44-BA80-4D667592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BE34-D18D-B745-84F5-4A9A6FCC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96E5-B398-7C41-BAD6-B2DF514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7CD-92DC-0049-A28B-3E9F3D17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6FD-1715-FD46-959E-C6299E3C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174D-5704-7F41-95D6-503C42C88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EE903-68C5-1B4B-B44A-4CC208CF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C0AE-6BDF-D743-9E9B-CA3E019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CA99-DB66-674B-8D8B-2CAEE28C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E970-6DD8-0047-86E0-F861D71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DC9-6131-754F-95E7-5DCCA807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EA5B-0E1B-C14B-BBBA-324C5E22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5F00-3771-DF44-9996-09C8DD4C4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9DAE6-280B-6B48-9D54-7E41176A3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49FA7-AD2A-B74B-8BEB-2C3AC4B5A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B5E68-E07A-024C-80BA-208C2E9D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1D1F2-8A06-2F44-95A5-34DF6FA4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43BE-FC9B-444D-A0A5-A2AF5F0C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825-86D8-174D-9262-265AC767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6469B-2429-A04D-AEBD-5083E581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3886-BC4C-3344-A72A-02C31D5E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8CFD0-B098-AF41-B843-82064F6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411B4-C5A6-954B-BE7B-0383596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37CA-A00C-534A-A0EB-5F0C6DA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A0281-7185-AC4D-86AE-8C24E5D6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DC12-CA33-2548-A842-0160807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66DC-74BD-D94E-9C2D-7DD170F4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41EE7-BD08-324F-8495-A7F840CB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540E-2406-324B-82F4-C7BB7F8C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162C-827C-5248-A2F5-486262F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68F2-7898-214D-B6C5-54D4F765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0E40-52D4-6A48-B958-3F5CABBA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74699-1B3C-8245-B2CE-DCE64AA6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10CF-75A9-214F-8708-FE3848B7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91AC-931E-7F43-BF59-4766470D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C98D-8CC9-F148-95D8-D891A1EF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B599-8411-7543-B80B-6D5C7EEB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0FEB7-907A-9247-80FF-9A6E5AE7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EBA1-4A9E-8A4B-8D58-008A54BC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2378-9C45-A341-B6EA-3A2BF7EF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742E-675D-C74C-842C-794E572009E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42B2-9926-0143-8359-659D6F49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6688-3C8B-414F-83D0-9AA2523A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27FA-82E7-2048-A7BB-7DB1C99E2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A712-E867-554E-A73D-5F5FE0C55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3364A-FEE4-3A47-87FC-39D5507D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546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Md Tanvir </a:t>
            </a:r>
            <a:r>
              <a:rPr lang="en-US" sz="32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Arafin</a:t>
            </a:r>
            <a:endParaRPr lang="en-US" sz="32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2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Can we know the address of the variable?  Yes!!!</a:t>
            </a:r>
          </a:p>
          <a:p>
            <a:pPr marL="0" indent="0">
              <a:buNone/>
            </a:pPr>
            <a:endParaRPr lang="en-US" alt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 : A variable that contains the address of other variables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47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Pointers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9609" cy="4351338"/>
          </a:xfrm>
        </p:spPr>
        <p:txBody>
          <a:bodyPr>
            <a:normAutofit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    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 = &amp;c; </a:t>
            </a:r>
            <a:r>
              <a:rPr lang="en-US" altLang="en-US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/*assign address of c to variable p */</a:t>
            </a:r>
          </a:p>
          <a:p>
            <a:pPr marL="0" indent="0">
              <a:buNone/>
            </a:pPr>
            <a:endParaRPr lang="en-US" altLang="en-US" b="1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8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FCFD100C-6A47-4649-AAE9-D3B1487171E7}"/>
              </a:ext>
            </a:extLst>
          </p:cNvPr>
          <p:cNvSpPr>
            <a:spLocks/>
          </p:cNvSpPr>
          <p:nvPr/>
        </p:nvSpPr>
        <p:spPr bwMode="auto">
          <a:xfrm>
            <a:off x="3581400" y="1690688"/>
            <a:ext cx="3105150" cy="422274"/>
          </a:xfrm>
          <a:custGeom>
            <a:avLst/>
            <a:gdLst>
              <a:gd name="T0" fmla="*/ 0 w 1824"/>
              <a:gd name="T1" fmla="*/ 256 h 256"/>
              <a:gd name="T2" fmla="*/ 242 w 1824"/>
              <a:gd name="T3" fmla="*/ 56 h 256"/>
              <a:gd name="T4" fmla="*/ 945 w 1824"/>
              <a:gd name="T5" fmla="*/ 0 h 256"/>
              <a:gd name="T6" fmla="*/ 1507 w 1824"/>
              <a:gd name="T7" fmla="*/ 56 h 256"/>
              <a:gd name="T8" fmla="*/ 1824 w 1824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char* p; /* p is a pointer to char */</a:t>
            </a:r>
          </a:p>
          <a:p>
            <a:pPr marL="0" indent="0">
              <a:buNone/>
            </a:pPr>
            <a:endParaRPr lang="en-US" altLang="en-US" b="1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endParaRPr lang="en-US" altLang="en-US" b="1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endParaRPr lang="en-US" altLang="en-US" b="1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endParaRPr lang="en-US" altLang="en-US" b="1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30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char* p; /* p is a pointer to char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 = ‘A’;</a:t>
            </a:r>
          </a:p>
          <a:p>
            <a:pPr marL="0" indent="0">
              <a:buNone/>
            </a:pPr>
            <a:endParaRPr lang="en-US" altLang="en-US" b="1" dirty="0">
              <a:latin typeface="Courier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25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char* p; /* p is a pointer to char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 = ‘A’;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p = &amp;c;  /* p now points to c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8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FCFD100C-6A47-4649-AAE9-D3B1487171E7}"/>
              </a:ext>
            </a:extLst>
          </p:cNvPr>
          <p:cNvSpPr>
            <a:spLocks/>
          </p:cNvSpPr>
          <p:nvPr/>
        </p:nvSpPr>
        <p:spPr bwMode="auto">
          <a:xfrm>
            <a:off x="3581400" y="1690688"/>
            <a:ext cx="3105150" cy="422274"/>
          </a:xfrm>
          <a:custGeom>
            <a:avLst/>
            <a:gdLst>
              <a:gd name="T0" fmla="*/ 0 w 1824"/>
              <a:gd name="T1" fmla="*/ 256 h 256"/>
              <a:gd name="T2" fmla="*/ 242 w 1824"/>
              <a:gd name="T3" fmla="*/ 56 h 256"/>
              <a:gd name="T4" fmla="*/ 945 w 1824"/>
              <a:gd name="T5" fmla="*/ 0 h 256"/>
              <a:gd name="T6" fmla="*/ 1507 w 1824"/>
              <a:gd name="T7" fmla="*/ 56 h 256"/>
              <a:gd name="T8" fmla="*/ 1824 w 1824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char* p; /* p is a pointer to char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 = ‘A’;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p = &amp;c;  /* p now points to c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 x;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8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</a:t>
                </a:r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FCFD100C-6A47-4649-AAE9-D3B1487171E7}"/>
              </a:ext>
            </a:extLst>
          </p:cNvPr>
          <p:cNvSpPr>
            <a:spLocks/>
          </p:cNvSpPr>
          <p:nvPr/>
        </p:nvSpPr>
        <p:spPr bwMode="auto">
          <a:xfrm>
            <a:off x="3581400" y="1690688"/>
            <a:ext cx="3105150" cy="422274"/>
          </a:xfrm>
          <a:custGeom>
            <a:avLst/>
            <a:gdLst>
              <a:gd name="T0" fmla="*/ 0 w 1824"/>
              <a:gd name="T1" fmla="*/ 256 h 256"/>
              <a:gd name="T2" fmla="*/ 242 w 1824"/>
              <a:gd name="T3" fmla="*/ 56 h 256"/>
              <a:gd name="T4" fmla="*/ 945 w 1824"/>
              <a:gd name="T5" fmla="*/ 0 h 256"/>
              <a:gd name="T6" fmla="*/ 1507 w 1824"/>
              <a:gd name="T7" fmla="*/ 56 h 256"/>
              <a:gd name="T8" fmla="*/ 1824 w 1824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char* p; /* p is a pointer to char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 = ‘A’;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p = &amp;c;  /* p now points to c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 x;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x = *p;  /* x is now ‘A’ */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8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FCFD100C-6A47-4649-AAE9-D3B1487171E7}"/>
              </a:ext>
            </a:extLst>
          </p:cNvPr>
          <p:cNvSpPr>
            <a:spLocks/>
          </p:cNvSpPr>
          <p:nvPr/>
        </p:nvSpPr>
        <p:spPr bwMode="auto">
          <a:xfrm>
            <a:off x="3581400" y="1690688"/>
            <a:ext cx="3105150" cy="422274"/>
          </a:xfrm>
          <a:custGeom>
            <a:avLst/>
            <a:gdLst>
              <a:gd name="T0" fmla="*/ 0 w 1824"/>
              <a:gd name="T1" fmla="*/ 256 h 256"/>
              <a:gd name="T2" fmla="*/ 242 w 1824"/>
              <a:gd name="T3" fmla="*/ 56 h 256"/>
              <a:gd name="T4" fmla="*/ 945 w 1824"/>
              <a:gd name="T5" fmla="*/ 0 h 256"/>
              <a:gd name="T6" fmla="*/ 1507 w 1824"/>
              <a:gd name="T7" fmla="*/ 56 h 256"/>
              <a:gd name="T8" fmla="*/ 1824 w 1824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030839-AE5A-674D-86B7-3A989256C034}"/>
              </a:ext>
            </a:extLst>
          </p:cNvPr>
          <p:cNvSpPr txBox="1"/>
          <p:nvPr/>
        </p:nvSpPr>
        <p:spPr>
          <a:xfrm>
            <a:off x="1557544" y="6008612"/>
            <a:ext cx="8772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* =&gt; Indirection/ dereferencing operator</a:t>
            </a:r>
          </a:p>
        </p:txBody>
      </p:sp>
    </p:spTree>
    <p:extLst>
      <p:ext uri="{BB962C8B-B14F-4D97-AF65-F5344CB8AC3E}">
        <p14:creationId xmlns:p14="http://schemas.microsoft.com/office/powerpoint/2010/main" val="4219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sz="28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altLang="en-US" sz="3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Unary </a:t>
            </a:r>
            <a:r>
              <a:rPr lang="en-US" alt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'*'</a:t>
            </a:r>
            <a:r>
              <a:rPr lang="en-US" altLang="en-US" sz="3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operator </a:t>
            </a:r>
            <a:r>
              <a:rPr lang="en-US" altLang="en-US" sz="3600" i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dereferences</a:t>
            </a:r>
            <a:r>
              <a:rPr lang="en-US" altLang="en-US" sz="3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a pointer</a:t>
            </a:r>
          </a:p>
          <a:p>
            <a:endParaRPr lang="en-US" altLang="en-US" sz="36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altLang="en-US" sz="36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Unary </a:t>
            </a:r>
            <a:r>
              <a:rPr lang="en-US" altLang="en-US" sz="36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'</a:t>
            </a:r>
            <a:r>
              <a:rPr lang="en-US" altLang="en-US" sz="36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&amp;</a:t>
            </a:r>
            <a:r>
              <a:rPr lang="en-US" altLang="en-US" sz="36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'</a:t>
            </a:r>
            <a:r>
              <a:rPr lang="en-US" altLang="en-US" sz="4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operator generates a </a:t>
            </a:r>
            <a:r>
              <a:rPr lang="en-US" altLang="en-US" sz="4000" i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pointer</a:t>
            </a:r>
            <a:r>
              <a:rPr lang="en-US" altLang="en-US" sz="4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</a:p>
          <a:p>
            <a:pPr lvl="1"/>
            <a:r>
              <a:rPr lang="en-US" alt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Operand of</a:t>
            </a:r>
            <a:r>
              <a:rPr lang="en-US" alt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'</a:t>
            </a:r>
            <a:r>
              <a:rPr lang="en-US" altLang="en-US" sz="32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&amp;</a:t>
            </a:r>
            <a:r>
              <a:rPr lang="en-US" altLang="en-US" sz="32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'</a:t>
            </a:r>
            <a:r>
              <a:rPr lang="en-US" altLang="en-US" sz="3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must be an </a:t>
            </a:r>
            <a:r>
              <a:rPr lang="en-US" altLang="en-US" sz="3200" i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l-value</a:t>
            </a:r>
          </a:p>
          <a:p>
            <a:endParaRPr lang="en-US" altLang="en-US" sz="36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Syntax: Quiz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char* p;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 = ‘A’;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p = &amp;c;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What would be the output if we print 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</a:t>
            </a: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and 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</a:t>
            </a: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?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8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FCFD100C-6A47-4649-AAE9-D3B1487171E7}"/>
              </a:ext>
            </a:extLst>
          </p:cNvPr>
          <p:cNvSpPr>
            <a:spLocks/>
          </p:cNvSpPr>
          <p:nvPr/>
        </p:nvSpPr>
        <p:spPr bwMode="auto">
          <a:xfrm>
            <a:off x="3581400" y="1690688"/>
            <a:ext cx="3105150" cy="422274"/>
          </a:xfrm>
          <a:custGeom>
            <a:avLst/>
            <a:gdLst>
              <a:gd name="T0" fmla="*/ 0 w 1824"/>
              <a:gd name="T1" fmla="*/ 256 h 256"/>
              <a:gd name="T2" fmla="*/ 242 w 1824"/>
              <a:gd name="T3" fmla="*/ 56 h 256"/>
              <a:gd name="T4" fmla="*/ 945 w 1824"/>
              <a:gd name="T5" fmla="*/ 0 h 256"/>
              <a:gd name="T6" fmla="*/ 1507 w 1824"/>
              <a:gd name="T7" fmla="*/ 56 h 256"/>
              <a:gd name="T8" fmla="*/ 1824 w 1824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Syntax: Quiz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char* p;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char **q;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c = ‘A’;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p = &amp;c;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q = &amp;p;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What would be the output if we print </a:t>
            </a: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q</a:t>
            </a: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?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</a:p>
          <a:p>
            <a:pPr marL="0" indent="0">
              <a:buNone/>
            </a:pPr>
            <a:endParaRPr lang="en-US" altLang="en-US" b="1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 2</a:t>
                </a: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 8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FCFD100C-6A47-4649-AAE9-D3B1487171E7}"/>
              </a:ext>
            </a:extLst>
          </p:cNvPr>
          <p:cNvSpPr>
            <a:spLocks/>
          </p:cNvSpPr>
          <p:nvPr/>
        </p:nvSpPr>
        <p:spPr bwMode="auto">
          <a:xfrm>
            <a:off x="3581400" y="1690688"/>
            <a:ext cx="3105150" cy="422274"/>
          </a:xfrm>
          <a:custGeom>
            <a:avLst/>
            <a:gdLst>
              <a:gd name="T0" fmla="*/ 0 w 1824"/>
              <a:gd name="T1" fmla="*/ 256 h 256"/>
              <a:gd name="T2" fmla="*/ 242 w 1824"/>
              <a:gd name="T3" fmla="*/ 56 h 256"/>
              <a:gd name="T4" fmla="*/ 945 w 1824"/>
              <a:gd name="T5" fmla="*/ 0 h 256"/>
              <a:gd name="T6" fmla="*/ 1507 w 1824"/>
              <a:gd name="T7" fmla="*/ 56 h 256"/>
              <a:gd name="T8" fmla="*/ 1824 w 1824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12E82F8-4FF7-C240-96AA-E7E2C3292134}"/>
              </a:ext>
            </a:extLst>
          </p:cNvPr>
          <p:cNvSpPr>
            <a:spLocks/>
          </p:cNvSpPr>
          <p:nvPr/>
        </p:nvSpPr>
        <p:spPr bwMode="auto">
          <a:xfrm>
            <a:off x="2379593" y="1822209"/>
            <a:ext cx="1162050" cy="287337"/>
          </a:xfrm>
          <a:custGeom>
            <a:avLst/>
            <a:gdLst>
              <a:gd name="T0" fmla="*/ 0 w 1824"/>
              <a:gd name="T1" fmla="*/ 256 h 256"/>
              <a:gd name="T2" fmla="*/ 242 w 1824"/>
              <a:gd name="T3" fmla="*/ 56 h 256"/>
              <a:gd name="T4" fmla="*/ 945 w 1824"/>
              <a:gd name="T5" fmla="*/ 0 h 256"/>
              <a:gd name="T6" fmla="*/ 1507 w 1824"/>
              <a:gd name="T7" fmla="*/ 56 h 256"/>
              <a:gd name="T8" fmla="*/ 1824 w 1824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7A6-A48F-784E-A154-405D726D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2374-3827-4D46-8F68-A7C73B6B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Demystify pointer operation in C</a:t>
            </a:r>
          </a:p>
          <a:p>
            <a:pPr marL="0" indent="0">
              <a:buNone/>
            </a:pP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71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Demo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5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68E-AD07-3242-A092-C935136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E08D-3A11-A44C-94BC-EF09B24A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Write basic C program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Declare a variable</a:t>
            </a: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Simple arithmetic</a:t>
            </a:r>
          </a:p>
        </p:txBody>
      </p:sp>
    </p:spTree>
    <p:extLst>
      <p:ext uri="{BB962C8B-B14F-4D97-AF65-F5344CB8AC3E}">
        <p14:creationId xmlns:p14="http://schemas.microsoft.com/office/powerpoint/2010/main" val="221143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 (Simplified)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Addressable memory cells</a:t>
            </a:r>
          </a:p>
          <a:p>
            <a:pPr lvl="1"/>
            <a:r>
              <a:rPr lang="en-US" altLang="en-US" i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Byte:</a:t>
            </a: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an 8-bit memory cell</a:t>
            </a:r>
          </a:p>
          <a:p>
            <a:pPr lvl="1"/>
            <a:r>
              <a:rPr lang="en-US" altLang="en-US" i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Address:</a:t>
            </a:r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number by which a memory cell is identified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11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 (Simplified)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Data types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</a:t>
            </a:r>
            <a:r>
              <a:rPr lang="en-US" altLang="en-US" sz="2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 byte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short int</a:t>
            </a:r>
            <a:r>
              <a:rPr lang="en-US" altLang="en-US" sz="24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2 bytes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</a:t>
            </a:r>
            <a:r>
              <a:rPr lang="en-US" altLang="en-US" sz="2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 	4 bytes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float	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	4 bytes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960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 (Simplified)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Data types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char </a:t>
            </a:r>
            <a:r>
              <a:rPr lang="en-US" altLang="en-US" sz="2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 byte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short int</a:t>
            </a:r>
            <a:r>
              <a:rPr lang="en-US" altLang="en-US" sz="2400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2 bytes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int </a:t>
            </a:r>
            <a:r>
              <a:rPr lang="en-US" altLang="en-US" sz="2400" b="1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 	4 bytes</a:t>
            </a:r>
          </a:p>
          <a:p>
            <a:pPr lvl="2"/>
            <a:r>
              <a:rPr lang="en-US" altLang="en-US" sz="2400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float	</a:t>
            </a:r>
            <a:r>
              <a:rPr lang="en-US" altLang="en-US" sz="2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	4 bytes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71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 (Simplified)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What happens when we declare: 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char c;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3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 (Simplified)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What happens when we declare: 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char c;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3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F1E-A9CA-A546-BB70-A057E76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Memory Organization (Simplified)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DAD4-5A33-3C4A-B5E7-8F86BCD6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alt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What happens when we declare: 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char c; </a:t>
            </a:r>
          </a:p>
          <a:p>
            <a:pPr marL="0" indent="0">
              <a:buNone/>
            </a:pPr>
            <a:r>
              <a:rPr lang="en-US" altLang="en-US" b="1" dirty="0">
                <a:latin typeface="Courier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		c = ‘A’;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CD235C-52E9-7247-B73B-D5754A3E14B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43125"/>
            <a:ext cx="7772400" cy="503238"/>
            <a:chOff x="432" y="1008"/>
            <a:chExt cx="4896" cy="3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1B6734-ACC5-3E41-B0BD-B7D2BDD7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196BBFF-88E2-E942-83DB-34273C2F9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97269A6D-65B3-5743-8E32-41E93D9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D946B375-98F9-DF4A-9FFC-42C573905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  <a:r>
                  <a:rPr lang="en-US" altLang="en-US" sz="1600" b="1" baseline="30000"/>
                  <a:t>n</a:t>
                </a:r>
                <a:r>
                  <a:rPr lang="en-US" altLang="en-US" sz="1600" b="1"/>
                  <a:t>-1</a:t>
                </a: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58E8305-7E1C-8C4F-90C0-575C21950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F78635A9-1C6F-A442-8037-6B7FDBE1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F9151103-0AC4-D44A-B6FC-647954116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0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DF2982B1-E449-4D41-8124-76FC98D4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48F3E5B7-440C-3F46-AF01-2D59E223D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14">
                <a:extLst>
                  <a:ext uri="{FF2B5EF4-FFF2-40B4-BE49-F238E27FC236}">
                    <a16:creationId xmlns:a16="http://schemas.microsoft.com/office/drawing/2014/main" id="{FEDB6855-77B9-9447-AC86-651EE402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 dirty="0"/>
                  <a:t>1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04BEC83A-E4FB-894A-9C3C-003FFB99D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A4694686-CAAC-AC4C-9320-5AFD020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F2950103-6872-B448-8348-E087A6D8D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2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890137F-CED1-CE45-ACEE-7FA60A520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239F64F-C23F-E942-9563-3AD094F11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6" name="Text Box 20">
                <a:extLst>
                  <a:ext uri="{FF2B5EF4-FFF2-40B4-BE49-F238E27FC236}">
                    <a16:creationId xmlns:a16="http://schemas.microsoft.com/office/drawing/2014/main" id="{5985519D-6579-1046-A6A4-6B19A43E7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3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C5539FB4-415C-8745-9155-50996FAD3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BCA495E-BA60-BC4D-8681-86CEE390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7DCBF248-2C67-8847-9CA3-F1DDB51C1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4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CC0974F9-5CEA-7C42-A24E-5FF5C4D78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206A344-DE84-5F43-9829-CF7F5439F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A474E84B-0468-5143-9A73-CEF6CA15E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5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0034CCD6-4D62-7B42-BD2F-F3E74FB3C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38B73-CC3A-B24E-9765-2A8C290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258880B-D111-224B-8A0F-89BAC7B5F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6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32F23738-51F5-654E-8DE9-79A053678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7F2AE602-F97C-8F47-911A-302C7B654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3D4916FD-486B-3744-B79D-CEFD31753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7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:a16="http://schemas.microsoft.com/office/drawing/2014/main" id="{CED6F58E-B88F-B245-B8DB-E7292B245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09E199A-7C78-DA40-B95D-18B7D84F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 41</a:t>
                </a:r>
              </a:p>
            </p:txBody>
          </p:sp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A07BA805-B019-2F47-ADC1-517D6AFD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8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2275361C-56D0-F54C-AF9F-4F7E764AD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759B3B84-C950-144A-8CDD-1C3921E0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8DFB5D6A-FA9F-2D4B-9A6A-D419B64B5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9</a:t>
                </a: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E9AE4307-FC71-364B-8D03-1CD9BCF0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ED24D-8CF8-274A-A6EC-2946CB2F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2D78DAFB-AEC6-314A-A7CC-913D9A56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10</a:t>
                </a:r>
              </a:p>
            </p:txBody>
          </p:sp>
        </p:grp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2AE8A1B3-B40D-C043-A04A-C155275F7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DBE6A02F-D1BB-7C4D-885D-41321642B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1902FB26-A710-A64B-BCF2-0568A4C34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altLang="en-US" sz="1600" b="1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85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811</Words>
  <Application>Microsoft Macintosh PowerPoint</Application>
  <PresentationFormat>Widescreen</PresentationFormat>
  <Paragraphs>397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CMU SANS SERIF MEDIUM</vt:lpstr>
      <vt:lpstr>CMU SANS SERIF MEDIUM</vt:lpstr>
      <vt:lpstr>Courier</vt:lpstr>
      <vt:lpstr>Times New Roman</vt:lpstr>
      <vt:lpstr>Office Theme</vt:lpstr>
      <vt:lpstr>Pointers in C</vt:lpstr>
      <vt:lpstr>Goals</vt:lpstr>
      <vt:lpstr>Background </vt:lpstr>
      <vt:lpstr>Memory Organization (Simplified)</vt:lpstr>
      <vt:lpstr>Memory Organization (Simplified)</vt:lpstr>
      <vt:lpstr>Memory Organization (Simplified)</vt:lpstr>
      <vt:lpstr>Memory Organization (Simplified)</vt:lpstr>
      <vt:lpstr>Memory Organization (Simplified)</vt:lpstr>
      <vt:lpstr>Memory Organization (Simplified)</vt:lpstr>
      <vt:lpstr>Pointers</vt:lpstr>
      <vt:lpstr>Pointers</vt:lpstr>
      <vt:lpstr>Syntax</vt:lpstr>
      <vt:lpstr>Syntax</vt:lpstr>
      <vt:lpstr>Syntax</vt:lpstr>
      <vt:lpstr>Syntax</vt:lpstr>
      <vt:lpstr>Syntax</vt:lpstr>
      <vt:lpstr>Syntax</vt:lpstr>
      <vt:lpstr>Syntax: Quiz</vt:lpstr>
      <vt:lpstr>Syntax: Quiz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Md Tanvir Arafin</dc:creator>
  <cp:lastModifiedBy>Mr. Md Tanvir Arafin</cp:lastModifiedBy>
  <cp:revision>3</cp:revision>
  <dcterms:created xsi:type="dcterms:W3CDTF">2022-04-13T14:59:53Z</dcterms:created>
  <dcterms:modified xsi:type="dcterms:W3CDTF">2022-04-13T19:04:45Z</dcterms:modified>
</cp:coreProperties>
</file>