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310" r:id="rId4"/>
    <p:sldId id="309" r:id="rId5"/>
    <p:sldId id="308" r:id="rId6"/>
    <p:sldId id="300" r:id="rId7"/>
    <p:sldId id="289" r:id="rId8"/>
    <p:sldId id="305" r:id="rId9"/>
    <p:sldId id="306" r:id="rId10"/>
    <p:sldId id="307" r:id="rId11"/>
    <p:sldId id="311" r:id="rId12"/>
    <p:sldId id="314" r:id="rId13"/>
    <p:sldId id="312" r:id="rId14"/>
    <p:sldId id="325" r:id="rId15"/>
    <p:sldId id="327" r:id="rId16"/>
    <p:sldId id="328" r:id="rId17"/>
    <p:sldId id="330" r:id="rId18"/>
    <p:sldId id="332" r:id="rId19"/>
    <p:sldId id="331" r:id="rId20"/>
    <p:sldId id="292" r:id="rId21"/>
    <p:sldId id="304" r:id="rId22"/>
    <p:sldId id="303" r:id="rId23"/>
    <p:sldId id="313" r:id="rId24"/>
    <p:sldId id="315" r:id="rId25"/>
    <p:sldId id="291" r:id="rId26"/>
    <p:sldId id="320" r:id="rId27"/>
    <p:sldId id="321" r:id="rId28"/>
    <p:sldId id="322" r:id="rId29"/>
    <p:sldId id="316" r:id="rId30"/>
    <p:sldId id="323" r:id="rId31"/>
    <p:sldId id="318" r:id="rId32"/>
    <p:sldId id="317" r:id="rId33"/>
    <p:sldId id="324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6"/>
  </p:normalViewPr>
  <p:slideViewPr>
    <p:cSldViewPr snapToGrid="0" snapToObjects="1">
      <p:cViewPr>
        <p:scale>
          <a:sx n="84" d="100"/>
          <a:sy n="84" d="100"/>
        </p:scale>
        <p:origin x="6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3D4-6473-9D40-9C69-4A7F1AE1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395E3-48C0-4642-8B0D-5EF1C30D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DFAE-A2E0-314A-9065-BABDD429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1186-D672-584F-80E9-C92C4467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87C-4886-EE4B-AA4B-3CFD7E2B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F4B0-EE04-9B4F-8E82-875D2A9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F921-AB3D-B546-A280-747FF945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CDF6-1D9C-644B-872E-EF9EE305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F8C4-5252-AC4B-9BDF-A7369A6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96D-4C4C-0844-866F-DFB8D899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99D0-15F5-C143-A689-BB791C92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A74F-347B-644E-91D6-A9CFDD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59D-3E9C-294D-941E-E7B89D2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E39D-7772-8B47-8443-8CE7F11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8E6-AAAC-4145-8216-1B7C71E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343B-A81E-DF44-AE37-2C30230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6F2-660B-E045-A00F-6F60BEB8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11D5-8F05-6143-8CA5-75232C3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33BA-C50E-A449-926C-924B02E0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78F1-16E8-0640-85A3-7DB4147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ED12-8100-9C48-BE29-68C32A7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9F67-A153-BB44-BA80-4D667592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BE34-D18D-B745-84F5-4A9A6FC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96E5-B398-7C41-BAD6-B2DF51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7CD-92DC-0049-A28B-3E9F3D1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FD-1715-FD46-959E-C6299E3C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74D-5704-7F41-95D6-503C42C88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E903-68C5-1B4B-B44A-4CC208CF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C0AE-6BDF-D743-9E9B-CA3E019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CA99-DB66-674B-8D8B-2CAEE28C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E970-6DD8-0047-86E0-F861D71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DC9-6131-754F-95E7-5DCCA807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EA5B-0E1B-C14B-BBBA-324C5E2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5F00-3771-DF44-9996-09C8DD4C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DAE6-280B-6B48-9D54-7E41176A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9FA7-AD2A-B74B-8BEB-2C3AC4B5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B5E68-E07A-024C-80BA-208C2E9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D1F2-8A06-2F44-95A5-34DF6FA4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43BE-FC9B-444D-A0A5-A2AF5F0C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825-86D8-174D-9262-265AC76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469B-2429-A04D-AEBD-5083E581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3886-BC4C-3344-A72A-02C31D5E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CFD0-B098-AF41-B843-82064F6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411B4-C5A6-954B-BE7B-0383596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37CA-A00C-534A-A0EB-5F0C6DA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0281-7185-AC4D-86AE-8C24E5D6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C12-CA33-2548-A842-0160807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6DC-74BD-D94E-9C2D-7DD170F4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1EE7-BD08-324F-8495-A7F840C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540E-2406-324B-82F4-C7BB7F8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162C-827C-5248-A2F5-486262F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68F2-7898-214D-B6C5-54D4F76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0E40-52D4-6A48-B958-3F5CABBA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74699-1B3C-8245-B2CE-DCE64AA6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10CF-75A9-214F-8708-FE3848B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91AC-931E-7F43-BF59-4766470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C98D-8CC9-F148-95D8-D891A1E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B599-8411-7543-B80B-6D5C7EEB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0FEB7-907A-9247-80FF-9A6E5AE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EBA1-4A9E-8A4B-8D58-008A54BC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2378-9C45-A341-B6EA-3A2BF7EF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42B2-9926-0143-8359-659D6F49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6688-3C8B-414F-83D0-9AA2523A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Declarations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Read from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right</a:t>
            </a:r>
            <a:r>
              <a:rPr lang="en-US" altLang="en-US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left</a:t>
            </a:r>
            <a:endParaRPr lang="en-US" altLang="en-US" dirty="0">
              <a:solidFill>
                <a:srgbClr val="C00000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	char   *cp;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int    *</a:t>
            </a:r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float  *</a:t>
            </a:r>
            <a:r>
              <a:rPr lang="en-US" dirty="0" err="1">
                <a:latin typeface="Courier" pitchFamily="2" charset="0"/>
              </a:rPr>
              <a:t>fp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int    **q;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struct *</a:t>
            </a:r>
            <a:r>
              <a:rPr lang="en-US" dirty="0" err="1">
                <a:latin typeface="Courier" pitchFamily="2" charset="0"/>
              </a:rPr>
              <a:t>xp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587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&amp;a[0]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x = *pa;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y = *(pa+2); // y = a[2]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431B9-25D0-10A0-A5CA-45366FDEC9FA}"/>
              </a:ext>
            </a:extLst>
          </p:cNvPr>
          <p:cNvSpPr txBox="1"/>
          <p:nvPr/>
        </p:nvSpPr>
        <p:spPr>
          <a:xfrm>
            <a:off x="1158172" y="5833671"/>
            <a:ext cx="925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pa+i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is the address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of a[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], *(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pa+i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 is the contents of a[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6778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a; // same as before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4" y="405688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49CA4-855E-D335-A59D-E87DED3A174A}"/>
              </a:ext>
            </a:extLst>
          </p:cNvPr>
          <p:cNvSpPr txBox="1"/>
          <p:nvPr/>
        </p:nvSpPr>
        <p:spPr>
          <a:xfrm>
            <a:off x="807458" y="5042987"/>
            <a:ext cx="608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a[</a:t>
            </a:r>
            <a:r>
              <a:rPr lang="en-US" sz="2800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 </a:t>
            </a:r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can also be written as 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*(</a:t>
            </a:r>
            <a:r>
              <a:rPr lang="en-US" sz="2800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a+i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E03CF-8BF2-DBF4-6F9F-0C89BBBD23AA}"/>
              </a:ext>
            </a:extLst>
          </p:cNvPr>
          <p:cNvSpPr txBox="1"/>
          <p:nvPr/>
        </p:nvSpPr>
        <p:spPr>
          <a:xfrm>
            <a:off x="807458" y="5872285"/>
            <a:ext cx="11242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Array-and-index expression is the same as pointer and offset expression</a:t>
            </a:r>
          </a:p>
        </p:txBody>
      </p:sp>
    </p:spTree>
    <p:extLst>
      <p:ext uri="{BB962C8B-B14F-4D97-AF65-F5344CB8AC3E}">
        <p14:creationId xmlns:p14="http://schemas.microsoft.com/office/powerpoint/2010/main" val="217433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ourier" pitchFamily="2" charset="0"/>
              </a:rPr>
              <a:t>int a[10]; </a:t>
            </a:r>
            <a:r>
              <a:rPr lang="en-US" sz="3200" dirty="0"/>
              <a:t>vs </a:t>
            </a:r>
            <a:r>
              <a:rPr lang="en-US" sz="3200" dirty="0">
                <a:latin typeface="Courier" pitchFamily="2" charset="0"/>
              </a:rPr>
              <a:t>int *a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int a[10]</a:t>
            </a:r>
            <a:r>
              <a:rPr lang="en-US" altLang="en-US" sz="2800" dirty="0"/>
              <a:t> sets aside </a:t>
            </a:r>
            <a:r>
              <a:rPr lang="en-US" altLang="en-US" sz="2800" i="1" dirty="0"/>
              <a:t>ten</a:t>
            </a:r>
            <a:r>
              <a:rPr lang="en-US" altLang="en-US" sz="2800" dirty="0"/>
              <a:t> units of memory, and</a:t>
            </a:r>
            <a:r>
              <a:rPr lang="en-US" altLang="en-US" b="1" dirty="0">
                <a:latin typeface="Courier New" panose="02070309020205020404" pitchFamily="49" charset="0"/>
              </a:rPr>
              <a:t> a</a:t>
            </a:r>
            <a:r>
              <a:rPr lang="en-US" altLang="en-US" sz="2800" dirty="0"/>
              <a:t> is initialized to point to the zeroth unit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int *a</a:t>
            </a:r>
            <a:r>
              <a:rPr lang="en-US" altLang="en-US" sz="2800" dirty="0"/>
              <a:t> sets aside </a:t>
            </a:r>
            <a:r>
              <a:rPr lang="en-US" altLang="en-US" sz="2800" i="1" dirty="0"/>
              <a:t>one</a:t>
            </a:r>
            <a:r>
              <a:rPr lang="en-US" altLang="en-US" sz="2800" dirty="0"/>
              <a:t> pointer-sized unit of memory, not initialized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Pointers for String Manipulation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string is an array of characters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char am[] = “hello”;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pm = &amp;am;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33F3A-55ED-0DAD-091E-65664A9DA14B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EA489-48EA-851B-F080-6A8B0F38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86430-1DB4-9060-9479-A94A7D0A77C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CEF34-9E45-2922-604A-9A1800BC1A1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690BD5-A35E-6228-B2A2-3990173B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A011D-1B3D-7974-0BA7-68FBC16DE02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6E9CD-789A-E68E-CD6B-465AC54ACD9C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0D2F7-AF15-0F09-FE07-C6153E1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D55A3-00A1-D02D-A9E5-CEB8C36DB0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31376-49E3-DB29-AA46-4D231D3896F8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5AAFC4-E745-34A2-31AE-88858A1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6C52F2-7786-B0B8-0F09-921094D2583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642ED-0A20-7E76-34BD-8477EBDD69B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4636-7CC0-5F72-BD53-224D592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E2E6C9-2B43-80E0-25E0-EE824F83D5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F1C14-E3BA-2D4C-1252-559824A43DFD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DD1109-B49F-A956-B765-D7AAA9F9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7AB0A-3DDE-D00F-2DF8-C1865D597E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B452B-2F0C-9C73-C8CC-5B643D970E2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96B258-29CF-908E-0AD7-78FD1ADF5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\0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23DF-9A9F-A848-31F8-B89AAFF9A1F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BE1281-B46D-72B7-5DF6-C951A8B3EFBF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0036FE-85E4-F7D0-086C-6D11DA9B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D09F85-5FFD-DC1F-B4C8-20B42BD0BA6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8D077D-9806-312E-430A-74341B736D47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B25DC9-4996-D3E2-E198-B38F4C32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2B9994-3446-95A5-F96D-74F38A62A69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EFE00D-1F45-5BB9-4C6B-CB4E25AF36AE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C8F14-AD42-0DBA-A88F-D80F15C945A9}"/>
              </a:ext>
            </a:extLst>
          </p:cNvPr>
          <p:cNvSpPr txBox="1"/>
          <p:nvPr/>
        </p:nvSpPr>
        <p:spPr>
          <a:xfrm>
            <a:off x="9905800" y="2918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317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Pointers for String Manipulation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string is an array of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am[] = “hello”;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pm = &amp;am[0];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 = “hello”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33F3A-55ED-0DAD-091E-65664A9DA14B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EA489-48EA-851B-F080-6A8B0F38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86430-1DB4-9060-9479-A94A7D0A77C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CEF34-9E45-2922-604A-9A1800BC1A1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690BD5-A35E-6228-B2A2-3990173B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A011D-1B3D-7974-0BA7-68FBC16DE02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6E9CD-789A-E68E-CD6B-465AC54ACD9C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0D2F7-AF15-0F09-FE07-C6153E1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D55A3-00A1-D02D-A9E5-CEB8C36DB0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31376-49E3-DB29-AA46-4D231D3896F8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5AAFC4-E745-34A2-31AE-88858A1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6C52F2-7786-B0B8-0F09-921094D2583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642ED-0A20-7E76-34BD-8477EBDD69B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4636-7CC0-5F72-BD53-224D592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E2E6C9-2B43-80E0-25E0-EE824F83D5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F1C14-E3BA-2D4C-1252-559824A43DFD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DD1109-B49F-A956-B765-D7AAA9F9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7AB0A-3DDE-D00F-2DF8-C1865D597E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B452B-2F0C-9C73-C8CC-5B643D970E2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96B258-29CF-908E-0AD7-78FD1ADF5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\0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23DF-9A9F-A848-31F8-B89AAFF9A1F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BE1281-B46D-72B7-5DF6-C951A8B3EFBF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0036FE-85E4-F7D0-086C-6D11DA9B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D09F85-5FFD-DC1F-B4C8-20B42BD0BA6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8D077D-9806-312E-430A-74341B736D47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B25DC9-4996-D3E2-E198-B38F4C32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2B9994-3446-95A5-F96D-74F38A62A69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EFE00D-1F45-5BB9-4C6B-CB4E25AF36AE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C8F14-AD42-0DBA-A88F-D80F15C945A9}"/>
              </a:ext>
            </a:extLst>
          </p:cNvPr>
          <p:cNvSpPr txBox="1"/>
          <p:nvPr/>
        </p:nvSpPr>
        <p:spPr>
          <a:xfrm>
            <a:off x="9905800" y="2918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8562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C9C7-791E-9AA8-E90E-A1A1A0E1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27E-9F59-7D0A-A334-72DA6E04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1643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are variable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arrays are also possible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*months[] = {”January”,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“February”,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“March” };</a:t>
            </a:r>
          </a:p>
          <a:p>
            <a:pPr marL="0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4419EF-5117-421C-FC96-BE145D298C46}"/>
              </a:ext>
            </a:extLst>
          </p:cNvPr>
          <p:cNvGrpSpPr/>
          <p:nvPr/>
        </p:nvGrpSpPr>
        <p:grpSpPr>
          <a:xfrm>
            <a:off x="7973170" y="3382328"/>
            <a:ext cx="1530626" cy="1079765"/>
            <a:chOff x="8925339" y="3129240"/>
            <a:chExt cx="1530626" cy="10797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9A2953-26D9-EACA-24B7-E2FEC5C26D4A}"/>
                </a:ext>
              </a:extLst>
            </p:cNvPr>
            <p:cNvGrpSpPr/>
            <p:nvPr/>
          </p:nvGrpSpPr>
          <p:grpSpPr>
            <a:xfrm>
              <a:off x="8925339" y="3129240"/>
              <a:ext cx="1530626" cy="369332"/>
              <a:chOff x="8925339" y="3021496"/>
              <a:chExt cx="1530626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1DB370-937E-F5FC-6701-CB0CD7776E87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8FBF3CD-0302-8C84-E00D-609FBB09BFE5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13BAE3-CA3D-148B-F4EC-3B6B8E93EA67}"/>
                </a:ext>
              </a:extLst>
            </p:cNvPr>
            <p:cNvGrpSpPr/>
            <p:nvPr/>
          </p:nvGrpSpPr>
          <p:grpSpPr>
            <a:xfrm>
              <a:off x="8925339" y="3464581"/>
              <a:ext cx="1530626" cy="369332"/>
              <a:chOff x="8925339" y="3021496"/>
              <a:chExt cx="1530626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A5A9A-DC76-9F70-68ED-6E265E3C228A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C0FD47-A46C-8B27-57A9-71060B7677D2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E20FC8-F726-77C8-A2AA-2678F491CD62}"/>
                </a:ext>
              </a:extLst>
            </p:cNvPr>
            <p:cNvGrpSpPr/>
            <p:nvPr/>
          </p:nvGrpSpPr>
          <p:grpSpPr>
            <a:xfrm>
              <a:off x="8925339" y="3839673"/>
              <a:ext cx="1530626" cy="369332"/>
              <a:chOff x="8925339" y="3021496"/>
              <a:chExt cx="1530626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48445E-0D02-020A-09C6-3E561CFDD234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0E6A4AD-52F4-F1E3-2379-A235F1B52785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87396-3E44-7548-30E0-7076ED25E68C}"/>
              </a:ext>
            </a:extLst>
          </p:cNvPr>
          <p:cNvGrpSpPr/>
          <p:nvPr/>
        </p:nvGrpSpPr>
        <p:grpSpPr>
          <a:xfrm>
            <a:off x="9934491" y="3382328"/>
            <a:ext cx="1530626" cy="1079765"/>
            <a:chOff x="8925339" y="3129240"/>
            <a:chExt cx="1530626" cy="10797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19A9E-4C74-D954-643C-6B3E49A19848}"/>
                </a:ext>
              </a:extLst>
            </p:cNvPr>
            <p:cNvSpPr txBox="1"/>
            <p:nvPr/>
          </p:nvSpPr>
          <p:spPr>
            <a:xfrm>
              <a:off x="8925339" y="3129240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January\0</a:t>
              </a:r>
              <a:endPara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D13A17-6ECB-02F3-94C0-8E06C48476E3}"/>
                </a:ext>
              </a:extLst>
            </p:cNvPr>
            <p:cNvSpPr txBox="1"/>
            <p:nvPr/>
          </p:nvSpPr>
          <p:spPr>
            <a:xfrm>
              <a:off x="8925339" y="3464581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February\0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E017F4-D1B6-45E9-4F84-BDA6A754EAA0}"/>
                </a:ext>
              </a:extLst>
            </p:cNvPr>
            <p:cNvSpPr txBox="1"/>
            <p:nvPr/>
          </p:nvSpPr>
          <p:spPr>
            <a:xfrm>
              <a:off x="8925339" y="3839673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March\0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30C53D-42BD-4388-112A-A87F87362225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9503796" y="3566994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97801A-B3DA-CC2B-41EC-D1816556198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9503796" y="3902335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5385FB-314C-CFA2-0871-DC6718DDA54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9503796" y="4277427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F4ECF7-E341-7A20-FA63-18AF3CFA5713}"/>
              </a:ext>
            </a:extLst>
          </p:cNvPr>
          <p:cNvSpPr txBox="1"/>
          <p:nvPr/>
        </p:nvSpPr>
        <p:spPr>
          <a:xfrm>
            <a:off x="8163075" y="2924839"/>
            <a:ext cx="8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344521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5203-B12C-56A6-CDED-C0203DF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vs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EDE-D56A-4604-C04D-F324BC07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int a[10][20] vs int *b[10]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a[10][20]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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200 locations set aside</a:t>
            </a:r>
          </a:p>
          <a:p>
            <a:r>
              <a:rPr lang="en-US" dirty="0">
                <a:latin typeface="Courier" pitchFamily="2" charset="0"/>
              </a:rPr>
              <a:t>int *b[10]   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 10 locations set aside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  <a:sym typeface="Wingdings" pitchFamily="2" charset="2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Each element of b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 can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point need not to point same twenty-element vector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F8C-4FCB-7AC5-DF7A-3226E963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41D-DCF0-089E-1690-E4731ADA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Declarations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Read from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right</a:t>
            </a:r>
            <a:r>
              <a:rPr lang="en-US" altLang="en-US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left</a:t>
            </a:r>
            <a:endParaRPr lang="en-US" altLang="en-US" dirty="0">
              <a:solidFill>
                <a:srgbClr val="C00000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const int *</a:t>
            </a:r>
            <a:r>
              <a:rPr lang="en-US" alt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  <a:r>
              <a:rPr lang="en-US" altLang="en-US" sz="20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//</a:t>
            </a:r>
            <a:r>
              <a:rPr lang="en-US" alt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pointer can change, thing it points to cannot</a:t>
            </a:r>
            <a:endParaRPr lang="en-US" alt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       int * const q; </a:t>
            </a:r>
            <a:r>
              <a:rPr lang="en-US" altLang="en-US" sz="20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//</a:t>
            </a:r>
            <a:r>
              <a:rPr lang="en-US" alt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pointer cannot change, thing it points to can</a:t>
            </a:r>
            <a:endParaRPr lang="en-US" alt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    </a:t>
            </a: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const int * const r;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are variables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++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iq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--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(“%p”, 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r>
              <a:rPr lang="en-US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But, a pointer is constrained to a particular kind of object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7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6411-E3BA-5E6A-46AD-DD385FBC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 Arithmetic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8706-EDBF-3E90-A281-89B7A49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Legal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Assignment of pointers of same type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Adding or subtracting a pointer to an integer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Subtracting or comparing two pointers (to members of the same array)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Assigning or comparing a pointer to zero</a:t>
            </a:r>
          </a:p>
          <a:p>
            <a:pPr lvl="1"/>
            <a:r>
              <a:rPr lang="en-US" sz="2800" dirty="0"/>
              <a:t>Increment or decrement a pointer using ++ or --.</a:t>
            </a: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All other operations are illegal</a:t>
            </a: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4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8398-9820-E3A3-B443-16146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0766-5C91-5EB8-DA32-1AAAA452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passes arguments to a function by value</a:t>
            </a:r>
          </a:p>
        </p:txBody>
      </p:sp>
    </p:spTree>
    <p:extLst>
      <p:ext uri="{BB962C8B-B14F-4D97-AF65-F5344CB8AC3E}">
        <p14:creationId xmlns:p14="http://schemas.microsoft.com/office/powerpoint/2010/main" val="378002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5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8" y="385003"/>
            <a:ext cx="10515600" cy="1325563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1848333"/>
            <a:ext cx="6483350" cy="3948113"/>
            <a:chOff x="696" y="672"/>
            <a:chExt cx="4084" cy="24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0x00000000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0xFFFFFFFF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address space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2448720-1B6E-5D33-85CB-4CFD17A9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program code</a:t>
              </a:r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static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heap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stack</a:t>
              </a:r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CDC91EA3-DCBA-F654-21FA-127F8D8E0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7F9D01E9-CD67-8D68-2B02-811F260D7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FD7A0DC-6D41-673C-3536-FEF497375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F3A8649-372B-7911-481C-A9F09D9C1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PC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94AE2A-18FC-1A34-480B-6F3E407A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SP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939525" y="1929305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780471" y="3820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2042987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568529" y="27509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47437-B067-B1CD-20F8-384C3F2ACAB9}"/>
              </a:ext>
            </a:extLst>
          </p:cNvPr>
          <p:cNvSpPr txBox="1"/>
          <p:nvPr/>
        </p:nvSpPr>
        <p:spPr>
          <a:xfrm>
            <a:off x="5863145" y="4009251"/>
            <a:ext cx="610262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dirty="0"/>
              <a:t>increment</a:t>
            </a:r>
          </a:p>
          <a:p>
            <a:pPr algn="ctr">
              <a:spcBef>
                <a:spcPct val="10000"/>
              </a:spcBef>
            </a:pPr>
            <a:r>
              <a:rPr lang="en-US" altLang="en-US" dirty="0" err="1"/>
              <a:t>i</a:t>
            </a:r>
            <a:r>
              <a:rPr lang="en-US" altLang="en-US" dirty="0"/>
              <a:t> =  11 </a:t>
            </a:r>
          </a:p>
        </p:txBody>
      </p:sp>
    </p:spTree>
    <p:extLst>
      <p:ext uri="{BB962C8B-B14F-4D97-AF65-F5344CB8AC3E}">
        <p14:creationId xmlns:p14="http://schemas.microsoft.com/office/powerpoint/2010/main" val="258854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printf</a:t>
              </a:r>
              <a:r>
                <a:rPr lang="en-US" altLang="en-US" dirty="0"/>
                <a:t>(</a:t>
              </a:r>
              <a:r>
                <a:rPr lang="en-US" altLang="en-US" dirty="0" err="1"/>
                <a:t>args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776278" y="4444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830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8398-9820-E3A3-B443-16146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0766-5C91-5EB8-DA32-1AAAA452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Call by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E774D-C231-D7B1-DCB8-C4C98430BCDA}"/>
              </a:ext>
            </a:extLst>
          </p:cNvPr>
          <p:cNvSpPr txBox="1"/>
          <p:nvPr/>
        </p:nvSpPr>
        <p:spPr>
          <a:xfrm>
            <a:off x="3435677" y="2439869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(*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 = (*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increment(&amp;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52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5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193-3FCE-6E71-AEDB-EF19657A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3383-3EF4-ACBF-3978-EFF89B52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Pass by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reference --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No need to copy the data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Command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line arguments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int main(int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argc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char *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argv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[])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&lt;program name&gt; arg0  arg1 arg2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93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754C-D3BE-A47D-BB94-2658E7A0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EB0E-6776-1B34-D10D-AAC11BCE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Helpful in string manipulation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strlen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*s);</a:t>
            </a: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strcpy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*s, char *t);</a:t>
            </a: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strcmp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*s, char *t)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27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9634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++*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14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++*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* 4 - 2;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x);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42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19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12EDF-DE86-E167-000C-DE1A984C63F3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B3CF02-C362-FD7B-5750-F676D16F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1AAC9-C5EC-36E7-A625-91084326C8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17AEF-2FB8-AE39-B0F1-C1F1CA87308C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C53231-A277-B937-045F-B83F7E98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AF372-39B4-BC02-4185-A8FB9A428640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3766FF-8014-66C2-BF4E-DE389CF9E2F2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4A822-3A4C-7538-FBD5-99068041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0F5027-44EB-A238-577E-8FA8605F795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11945-D542-355B-1C40-A0BB8A55AA36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402CDF-E44A-E1C6-6135-1B5A7B62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B9928C-14CE-FB14-14A8-22F30DAEBF9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921D27-4F61-8794-7F1D-650599887806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2DB5CF-5F2A-268D-9673-8FE42420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4BC89C-A722-5367-4BAF-9DC0B24C1A8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20BA9F-5A28-06F9-2A8A-0D72B131812B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3CD469-889A-6DDA-CCF4-9B31243E7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988DF1-59EE-3386-9F7E-C15A2C36E240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93D739-0FDC-29F9-C7B9-DB5EF6866D40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B75DD4-27A4-502F-1768-517B8B6B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37FE35-B272-0AAA-2C83-B7DAA9B443C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76B800-886B-3F83-67DD-7D545C204456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6F0106-3AB4-8530-FCF9-23FA1E2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A45A97-E139-A643-1FFD-0EA64BB8B92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7AB6D7-0B59-B29A-23A8-C322D7D87DA4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81760-F3C2-3F8D-D339-EE35C63C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89F8F6-6AA3-F0F1-6DA2-FEA9DD8350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9E94010-D154-5FB9-F313-A226D563B3B9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B0838D-3F7C-0E8C-5718-FD9C40CC2798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5546EA-DCB7-1E85-D667-2E0ACF71B99A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A309D6-3552-7317-33AB-B453B6D969A0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62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&amp;a[0]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277560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1364</Words>
  <Application>Microsoft Macintosh PowerPoint</Application>
  <PresentationFormat>Widescreen</PresentationFormat>
  <Paragraphs>409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CMU SANS SERIF MEDIUM</vt:lpstr>
      <vt:lpstr>CMU SANS SERIF MEDIUM</vt:lpstr>
      <vt:lpstr>Courier</vt:lpstr>
      <vt:lpstr>Courier New</vt:lpstr>
      <vt:lpstr>Office Theme</vt:lpstr>
      <vt:lpstr>Pointer Declarations</vt:lpstr>
      <vt:lpstr>Pointer Declarations</vt:lpstr>
      <vt:lpstr>Using a Pointer</vt:lpstr>
      <vt:lpstr>Using a Pointer</vt:lpstr>
      <vt:lpstr>Using a Pointer</vt:lpstr>
      <vt:lpstr>Using a Pointer</vt:lpstr>
      <vt:lpstr>Demo</vt:lpstr>
      <vt:lpstr>Pointers and Arrays </vt:lpstr>
      <vt:lpstr>Pointers and Arrays </vt:lpstr>
      <vt:lpstr>Pointers and Arrays </vt:lpstr>
      <vt:lpstr>Pointers and Arrays </vt:lpstr>
      <vt:lpstr>Pointers and Arrays </vt:lpstr>
      <vt:lpstr>Demo</vt:lpstr>
      <vt:lpstr>Character Pointers for String Manipulation </vt:lpstr>
      <vt:lpstr>Character Pointers for String Manipulation </vt:lpstr>
      <vt:lpstr>Demo</vt:lpstr>
      <vt:lpstr>Pointer Arrays</vt:lpstr>
      <vt:lpstr>Pointer vs Multidimensional Arrays</vt:lpstr>
      <vt:lpstr>Demo</vt:lpstr>
      <vt:lpstr>Address Arithmetic</vt:lpstr>
      <vt:lpstr>Address Arithmetic</vt:lpstr>
      <vt:lpstr>Demo</vt:lpstr>
      <vt:lpstr>Pointers and Function Arguments</vt:lpstr>
      <vt:lpstr>Demo</vt:lpstr>
      <vt:lpstr>Memory Organization</vt:lpstr>
      <vt:lpstr>Memory Organization</vt:lpstr>
      <vt:lpstr>Memory Organization</vt:lpstr>
      <vt:lpstr>Memory Organization</vt:lpstr>
      <vt:lpstr>Pointers and Function Arguments</vt:lpstr>
      <vt:lpstr>Demo</vt:lpstr>
      <vt:lpstr>Pointers and Function Arguments</vt:lpstr>
      <vt:lpstr>Demo</vt:lpstr>
      <vt:lpstr>Character Pointers &amp; Functions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Md Tanvir Arafin</dc:creator>
  <cp:lastModifiedBy>Mr. Md Tanvir Arafin</cp:lastModifiedBy>
  <cp:revision>4</cp:revision>
  <dcterms:created xsi:type="dcterms:W3CDTF">2022-04-13T14:59:53Z</dcterms:created>
  <dcterms:modified xsi:type="dcterms:W3CDTF">2022-04-14T01:31:23Z</dcterms:modified>
</cp:coreProperties>
</file>