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8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6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19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4648-88B4-4B74-B4C3-2FC5EF1CA56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145D-7674-4EB1-98C3-5ABEFEE9C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8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5173" y="1797305"/>
            <a:ext cx="9430604" cy="3416320"/>
          </a:xfrm>
          <a:prstGeom prst="rect">
            <a:avLst/>
          </a:prstGeom>
          <a:noFill/>
          <a:ln w="635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Sample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Women are more likely to buy compared to men (-65%)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Maharashtra</a:t>
            </a:r>
            <a:r>
              <a:rPr lang="en-US" sz="2400" dirty="0"/>
              <a:t>, Karnataka and Uttar Pradesh are the top 3 states (-35%)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Adult </a:t>
            </a:r>
            <a:r>
              <a:rPr lang="en-US" sz="2400" dirty="0"/>
              <a:t>age group (30-49 </a:t>
            </a:r>
            <a:r>
              <a:rPr lang="en-US" sz="2400" dirty="0" err="1"/>
              <a:t>yrs</a:t>
            </a:r>
            <a:r>
              <a:rPr lang="en-US" sz="2400" dirty="0"/>
              <a:t>) is max contributing (~50%)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Amazon</a:t>
            </a:r>
            <a:r>
              <a:rPr lang="en-US" sz="2400" dirty="0"/>
              <a:t>, </a:t>
            </a:r>
            <a:r>
              <a:rPr lang="en-US" sz="2400" dirty="0" err="1"/>
              <a:t>Flipkart</a:t>
            </a:r>
            <a:r>
              <a:rPr lang="en-US" sz="2400" dirty="0"/>
              <a:t> and </a:t>
            </a:r>
            <a:r>
              <a:rPr lang="en-US" sz="2400" dirty="0" err="1"/>
              <a:t>Myntra</a:t>
            </a:r>
            <a:r>
              <a:rPr lang="en-US" sz="2400" dirty="0"/>
              <a:t> channels are max contributing (~80%) </a:t>
            </a:r>
            <a:endParaRPr lang="en-US" sz="2400" dirty="0" smtClean="0"/>
          </a:p>
          <a:p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Final Conclusion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to improve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Vrinda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store sales: </a:t>
            </a:r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Target </a:t>
            </a:r>
            <a:r>
              <a:rPr lang="en-US" sz="2400" dirty="0"/>
              <a:t>women customers of age group (30-49 </a:t>
            </a:r>
            <a:r>
              <a:rPr lang="en-US" sz="2400" dirty="0" err="1"/>
              <a:t>yrs</a:t>
            </a:r>
            <a:r>
              <a:rPr lang="en-US" sz="2400" dirty="0"/>
              <a:t>) </a:t>
            </a:r>
            <a:r>
              <a:rPr lang="en-US" sz="2400" dirty="0" smtClean="0"/>
              <a:t>living in </a:t>
            </a:r>
            <a:r>
              <a:rPr lang="en-US" sz="2400" dirty="0"/>
              <a:t>Maharashtra, Karnataka and Uttar Pradesh by </a:t>
            </a:r>
            <a:r>
              <a:rPr lang="en-US" sz="2400" dirty="0" err="1"/>
              <a:t>sho</a:t>
            </a:r>
            <a:r>
              <a:rPr lang="en-US" sz="2400" dirty="0"/>
              <a:t> ads/offers/coupons available on Amazon, </a:t>
            </a:r>
            <a:r>
              <a:rPr lang="en-US" sz="2400" dirty="0" err="1"/>
              <a:t>Flipkart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 err="1" smtClean="0"/>
              <a:t>Myntra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658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2023-06-23T16:36:39Z</dcterms:created>
  <dcterms:modified xsi:type="dcterms:W3CDTF">2023-06-23T16:44:48Z</dcterms:modified>
</cp:coreProperties>
</file>