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66"/>
    <a:srgbClr val="F42A41"/>
    <a:srgbClr val="C8C7A8"/>
    <a:srgbClr val="FACDAE"/>
    <a:srgbClr val="FC9D99"/>
    <a:srgbClr val="84AF9B"/>
    <a:srgbClr val="93D6CA"/>
    <a:srgbClr val="F47B44"/>
    <a:srgbClr val="FC4A7E"/>
    <a:srgbClr val="FAC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>
        <p:scale>
          <a:sx n="48" d="100"/>
          <a:sy n="48" d="100"/>
        </p:scale>
        <p:origin x="7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4766160" y="0"/>
            <a:ext cx="10653267" cy="6858000"/>
            <a:chOff x="8593" y="18497"/>
            <a:chExt cx="10653267" cy="6858000"/>
          </a:xfrm>
        </p:grpSpPr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268DA095-5AA6-45CB-914D-549D391484B4}"/>
                </a:ext>
              </a:extLst>
            </p:cNvPr>
            <p:cNvGrpSpPr/>
            <p:nvPr/>
          </p:nvGrpSpPr>
          <p:grpSpPr>
            <a:xfrm>
              <a:off x="8593" y="18497"/>
              <a:ext cx="10653267" cy="6858000"/>
              <a:chOff x="10326252" y="0"/>
              <a:chExt cx="10653267" cy="6858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="" xmlns:a16="http://schemas.microsoft.com/office/drawing/2014/main" id="{56761E50-ACF4-4AEB-91B2-4D1260FF3876}"/>
                  </a:ext>
                </a:extLst>
              </p:cNvPr>
              <p:cNvGrpSpPr/>
              <p:nvPr/>
            </p:nvGrpSpPr>
            <p:grpSpPr>
              <a:xfrm>
                <a:off x="10326252" y="0"/>
                <a:ext cx="10653267" cy="6858000"/>
                <a:chOff x="-4038154" y="0"/>
                <a:chExt cx="10653267" cy="6858000"/>
              </a:xfrm>
              <a:effectLst>
                <a:outerShdw blurRad="254000" dist="88900" algn="l" rotWithShape="0">
                  <a:schemeClr val="tx1">
                    <a:lumMod val="95000"/>
                    <a:lumOff val="5000"/>
                    <a:alpha val="51000"/>
                  </a:schemeClr>
                </a:outerShdw>
              </a:effectLst>
            </p:grpSpPr>
            <p:sp>
              <p:nvSpPr>
                <p:cNvPr id="8" name="Rectangle 7">
                  <a:extLst>
                    <a:ext uri="{FF2B5EF4-FFF2-40B4-BE49-F238E27FC236}">
                      <a16:creationId xmlns="" xmlns:a16="http://schemas.microsoft.com/office/drawing/2014/main" id="{01A82F37-F384-44AF-8D4D-8E5AB51F36CD}"/>
                    </a:ext>
                  </a:extLst>
                </p:cNvPr>
                <p:cNvSpPr/>
                <p:nvPr/>
              </p:nvSpPr>
              <p:spPr>
                <a:xfrm>
                  <a:off x="-4038154" y="0"/>
                  <a:ext cx="9848850" cy="6858000"/>
                </a:xfrm>
                <a:prstGeom prst="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="" xmlns:a16="http://schemas.microsoft.com/office/drawing/2014/main" id="{84CE4060-9EA1-4A18-9D41-27A4057CDEAD}"/>
                    </a:ext>
                  </a:extLst>
                </p:cNvPr>
                <p:cNvGrpSpPr/>
                <p:nvPr/>
              </p:nvGrpSpPr>
              <p:grpSpPr>
                <a:xfrm>
                  <a:off x="5734050" y="2908005"/>
                  <a:ext cx="881063" cy="946751"/>
                  <a:chOff x="8401050" y="3563043"/>
                  <a:chExt cx="881063" cy="946751"/>
                </a:xfrm>
              </p:grpSpPr>
              <p:sp>
                <p:nvSpPr>
                  <p:cNvPr id="2" name="Rectangle: Top Corners Rounded 1">
                    <a:extLst>
                      <a:ext uri="{FF2B5EF4-FFF2-40B4-BE49-F238E27FC236}">
                        <a16:creationId xmlns="" xmlns:a16="http://schemas.microsoft.com/office/drawing/2014/main" id="{C5D1EB51-A0E9-4F9E-8E46-8B3E890D1A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00703" y="3628384"/>
                    <a:ext cx="881757" cy="881063"/>
                  </a:xfrm>
                  <a:prstGeom prst="round2SameRect">
                    <a:avLst/>
                  </a:prstGeom>
                  <a:solidFill>
                    <a:srgbClr val="C8C7A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="" xmlns:a16="http://schemas.microsoft.com/office/drawing/2014/main" id="{E7756F21-0986-45B4-9493-6206B3F28A73}"/>
                      </a:ext>
                    </a:extLst>
                  </p:cNvPr>
                  <p:cNvSpPr txBox="1"/>
                  <p:nvPr/>
                </p:nvSpPr>
                <p:spPr>
                  <a:xfrm>
                    <a:off x="8488409" y="3563043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6E081DA7-B202-4528-96B9-49797D9E2A76}"/>
                  </a:ext>
                </a:extLst>
              </p:cNvPr>
              <p:cNvSpPr txBox="1"/>
              <p:nvPr/>
            </p:nvSpPr>
            <p:spPr>
              <a:xfrm>
                <a:off x="14056340" y="5151520"/>
                <a:ext cx="1351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rgbClr val="84AF9B"/>
                  </a:solidFill>
                  <a:latin typeface="DAGGERSQUARE" pitchFamily="50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73004">
              <a:off x="4233641" y="1226910"/>
              <a:ext cx="4902575" cy="27498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24" name="Group 23"/>
          <p:cNvGrpSpPr/>
          <p:nvPr/>
        </p:nvGrpSpPr>
        <p:grpSpPr>
          <a:xfrm>
            <a:off x="-5923904" y="5174"/>
            <a:ext cx="10729913" cy="6858000"/>
            <a:chOff x="-1466203" y="12072"/>
            <a:chExt cx="10729913" cy="6858000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-1466203" y="12072"/>
              <a:ext cx="10729913" cy="6858000"/>
              <a:chOff x="-5219700" y="-15122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-15122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=""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5892">
              <a:off x="3298378" y="1813744"/>
              <a:ext cx="4254509" cy="239621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>
            <a:off x="-7164112" y="10348"/>
            <a:ext cx="10729913" cy="6858000"/>
            <a:chOff x="-2706411" y="17246"/>
            <a:chExt cx="10729913" cy="6858000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-2706411" y="17246"/>
              <a:ext cx="10729913" cy="6858000"/>
              <a:chOff x="-63246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=""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=""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5391">
              <a:off x="1969505" y="1836685"/>
              <a:ext cx="4614544" cy="256272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  <p:grpSp>
        <p:nvGrpSpPr>
          <p:cNvPr id="28" name="Group 27"/>
          <p:cNvGrpSpPr/>
          <p:nvPr/>
        </p:nvGrpSpPr>
        <p:grpSpPr>
          <a:xfrm>
            <a:off x="-8169130" y="10348"/>
            <a:ext cx="10729913" cy="6858000"/>
            <a:chOff x="-3711429" y="17246"/>
            <a:chExt cx="10729913" cy="6858000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A1A911D1-2939-4C61-9809-8BFB85C5A363}"/>
                </a:ext>
              </a:extLst>
            </p:cNvPr>
            <p:cNvGrpSpPr/>
            <p:nvPr/>
          </p:nvGrpSpPr>
          <p:grpSpPr>
            <a:xfrm>
              <a:off x="-3711429" y="17246"/>
              <a:ext cx="10729913" cy="6858000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=""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=""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0677">
              <a:off x="159266" y="1608791"/>
              <a:ext cx="4919374" cy="2761557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708" y="5320797"/>
            <a:ext cx="5718544" cy="11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09 0.00185 L 0.52409 0.00185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19 -0.00532 L 0.56119 -0.00532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3 -0.00486 L 0.5573 -0.0048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1 -0.00602 L 0.49531 -0.0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9676" cy="7271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67" y="2055569"/>
            <a:ext cx="4284915" cy="25959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4" t="30616" r="8971" b="41228"/>
          <a:stretch/>
        </p:blipFill>
        <p:spPr>
          <a:xfrm>
            <a:off x="7891670" y="2200449"/>
            <a:ext cx="3180521" cy="2073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681" y="2488494"/>
            <a:ext cx="1044497" cy="1497287"/>
          </a:xfrm>
          <a:prstGeom prst="rect">
            <a:avLst/>
          </a:prstGeom>
          <a:effectLst>
            <a:outerShdw blurRad="50800" dist="38100" algn="l" rotWithShape="0">
              <a:srgbClr val="00B05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8" y="-1"/>
            <a:ext cx="7383191" cy="727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5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82" y="0"/>
            <a:ext cx="12438881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84" y="3617843"/>
            <a:ext cx="5139079" cy="3240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1243">
            <a:off x="7767642" y="750562"/>
            <a:ext cx="4282897" cy="2402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0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18"/>
            <a:ext cx="12192000" cy="6875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918"/>
            <a:ext cx="12191999" cy="3675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1"/>
            <a:ext cx="12191999" cy="31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291" cy="6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DAGGERSQUARE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Tanvir Ahmed Chowdhury</cp:lastModifiedBy>
  <cp:revision>50</cp:revision>
  <dcterms:created xsi:type="dcterms:W3CDTF">2017-11-09T17:58:25Z</dcterms:created>
  <dcterms:modified xsi:type="dcterms:W3CDTF">2018-01-09T02:37:37Z</dcterms:modified>
</cp:coreProperties>
</file>