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D858"/>
    <a:srgbClr val="C0C26E"/>
    <a:srgbClr val="B83E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565-88E5-4215-83F9-ABAD6B7EB8E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7ABB-D4B6-408C-B559-B48B5DF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8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565-88E5-4215-83F9-ABAD6B7EB8E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7ABB-D4B6-408C-B559-B48B5DF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2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565-88E5-4215-83F9-ABAD6B7EB8E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7ABB-D4B6-408C-B559-B48B5DF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565-88E5-4215-83F9-ABAD6B7EB8E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7ABB-D4B6-408C-B559-B48B5DF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1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565-88E5-4215-83F9-ABAD6B7EB8E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7ABB-D4B6-408C-B559-B48B5DF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2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565-88E5-4215-83F9-ABAD6B7EB8E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7ABB-D4B6-408C-B559-B48B5DF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565-88E5-4215-83F9-ABAD6B7EB8E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7ABB-D4B6-408C-B559-B48B5DF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565-88E5-4215-83F9-ABAD6B7EB8E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7ABB-D4B6-408C-B559-B48B5DF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0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565-88E5-4215-83F9-ABAD6B7EB8E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7ABB-D4B6-408C-B559-B48B5DF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565-88E5-4215-83F9-ABAD6B7EB8E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7ABB-D4B6-408C-B559-B48B5DF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8565-88E5-4215-83F9-ABAD6B7EB8E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7ABB-D4B6-408C-B559-B48B5DF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6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8565-88E5-4215-83F9-ABAD6B7EB8EB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7ABB-D4B6-408C-B559-B48B5DFC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940" y="0"/>
            <a:ext cx="1865376" cy="9906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" y="182880"/>
            <a:ext cx="1417320" cy="1554480"/>
          </a:xfrm>
          <a:prstGeom prst="ellipse">
            <a:avLst/>
          </a:prstGeom>
          <a:ln w="38100">
            <a:solidFill>
              <a:schemeClr val="bg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3396" y="8919"/>
            <a:ext cx="52669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rgbClr val="FF0000"/>
                </a:solidFill>
                <a:latin typeface="Agency FB" panose="020B0503020202020204" pitchFamily="34" charset="0"/>
              </a:rPr>
              <a:t>Tanvir</a:t>
            </a:r>
            <a:endParaRPr lang="en-US" sz="4000" b="1" cap="none" spc="0" dirty="0">
              <a:ln w="0"/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26786" y="523482"/>
            <a:ext cx="1369199" cy="6041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AHMED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34177" y="940901"/>
            <a:ext cx="1870190" cy="5877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CHOWDHURY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79411" y="1367388"/>
            <a:ext cx="11801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PROGRAMMER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95290" y="123176"/>
            <a:ext cx="174278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8801779844251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55284" y="425388"/>
            <a:ext cx="343068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2"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tanahmchw241996@gmail.com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63070" y="680847"/>
            <a:ext cx="195970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Tanvir Ahmed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80983" y="3811923"/>
            <a:ext cx="20858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PROG(({201622RAMMER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0321" y="1803844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4222" y="2851585"/>
            <a:ext cx="10647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EDUCATION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8760" y="5566548"/>
            <a:ext cx="112723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EXPERIENCE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1790" y="8180570"/>
            <a:ext cx="7336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SKILLS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54" y="2257664"/>
            <a:ext cx="688655" cy="6218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2" y="5045415"/>
            <a:ext cx="499037" cy="4990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24" y="7675416"/>
            <a:ext cx="460962" cy="46096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-39636" y="2214199"/>
            <a:ext cx="5412906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 algn="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COMPUTER SCIENCE AND ENGINEERING</a:t>
            </a:r>
          </a:p>
          <a:p>
            <a:pPr algn="ctr"/>
            <a:endParaRPr lang="en-US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56997" y="2548405"/>
            <a:ext cx="269496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METROPOLITAN UNIVERSITY,SYLHET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31430" y="2825227"/>
            <a:ext cx="11384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(2016-2019)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48261" y="3338400"/>
            <a:ext cx="5806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HSC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5781" y="3693187"/>
            <a:ext cx="345971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GPA : 4.50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13399" y="3974087"/>
            <a:ext cx="1481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SCHOLARSHOME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13399" y="4320495"/>
            <a:ext cx="1130389" cy="4015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(2013-2015)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62021" y="3309236"/>
            <a:ext cx="5725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SSC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47394" y="3976720"/>
            <a:ext cx="6607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SJISC</a:t>
            </a:r>
          </a:p>
        </p:txBody>
      </p:sp>
      <p:sp>
        <p:nvSpPr>
          <p:cNvPr id="5" name="Rectangle 4"/>
          <p:cNvSpPr/>
          <p:nvPr/>
        </p:nvSpPr>
        <p:spPr>
          <a:xfrm>
            <a:off x="-2036975" y="4983935"/>
            <a:ext cx="112637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WENT TO PHYSICS,SCIENCE OLYPIAD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7727" y="5275121"/>
            <a:ext cx="21932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HOLD 8</a:t>
            </a:r>
            <a:r>
              <a:rPr lang="en-US" sz="2000" cap="none" spc="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TH</a:t>
            </a:r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 POSITION(2014)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28993" y="7349841"/>
            <a:ext cx="19711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82274" y="7448804"/>
            <a:ext cx="2810261" cy="200055"/>
          </a:xfrm>
          <a:prstGeom prst="rect">
            <a:avLst/>
          </a:prstGeom>
          <a:solidFill>
            <a:schemeClr val="bg1"/>
          </a:solidFill>
          <a:ln>
            <a:solidFill>
              <a:srgbClr val="B83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82273" y="7908810"/>
            <a:ext cx="2810261" cy="200055"/>
          </a:xfrm>
          <a:prstGeom prst="rect">
            <a:avLst/>
          </a:prstGeom>
          <a:solidFill>
            <a:schemeClr val="bg1"/>
          </a:solidFill>
          <a:ln>
            <a:solidFill>
              <a:srgbClr val="B83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62234" y="8331561"/>
            <a:ext cx="2810261" cy="200055"/>
          </a:xfrm>
          <a:prstGeom prst="rect">
            <a:avLst/>
          </a:prstGeom>
          <a:solidFill>
            <a:schemeClr val="bg1"/>
          </a:solidFill>
          <a:ln>
            <a:solidFill>
              <a:srgbClr val="B83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62234" y="8775836"/>
            <a:ext cx="2810261" cy="20005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33259" y="9237499"/>
            <a:ext cx="2810261" cy="20005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71650" y="7856401"/>
            <a:ext cx="230040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OFFICE</a:t>
            </a:r>
            <a:endParaRPr lang="en-US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78710" y="8242241"/>
            <a:ext cx="68288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73815" y="8696684"/>
            <a:ext cx="7796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C++,C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57078" y="9129810"/>
            <a:ext cx="9188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</a:p>
          <a:p>
            <a:pPr algn="ctr"/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59618" y="7446300"/>
            <a:ext cx="1400344" cy="202559"/>
          </a:xfrm>
          <a:prstGeom prst="rect">
            <a:avLst/>
          </a:prstGeom>
          <a:solidFill>
            <a:srgbClr val="B83E0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62234" y="7908089"/>
            <a:ext cx="2028885" cy="191678"/>
          </a:xfrm>
          <a:prstGeom prst="rect">
            <a:avLst/>
          </a:prstGeom>
          <a:solidFill>
            <a:srgbClr val="B83E0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62708" y="8348451"/>
            <a:ext cx="1452341" cy="183165"/>
          </a:xfrm>
          <a:prstGeom prst="rect">
            <a:avLst/>
          </a:prstGeom>
          <a:solidFill>
            <a:srgbClr val="B83E08"/>
          </a:solidFill>
          <a:ln>
            <a:solidFill>
              <a:srgbClr val="B83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54831" y="8775836"/>
            <a:ext cx="2471369" cy="204822"/>
          </a:xfrm>
          <a:prstGeom prst="rect">
            <a:avLst/>
          </a:prstGeom>
          <a:solidFill>
            <a:srgbClr val="B83E08"/>
          </a:solidFill>
          <a:ln>
            <a:solidFill>
              <a:srgbClr val="B83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33946" y="9241765"/>
            <a:ext cx="2057174" cy="195789"/>
          </a:xfrm>
          <a:prstGeom prst="rect">
            <a:avLst/>
          </a:prstGeom>
          <a:solidFill>
            <a:srgbClr val="B83E0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843078" y="3693187"/>
            <a:ext cx="9172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GPA:5.00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795290" y="4315511"/>
            <a:ext cx="10823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(2011-2013)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999228" y="2356283"/>
            <a:ext cx="139853" cy="158491"/>
          </a:xfrm>
          <a:prstGeom prst="rect">
            <a:avLst/>
          </a:prstGeom>
          <a:solidFill>
            <a:srgbClr val="B83E08"/>
          </a:solidFill>
          <a:ln>
            <a:solidFill>
              <a:srgbClr val="B83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82434" y="3462743"/>
            <a:ext cx="160406" cy="155208"/>
          </a:xfrm>
          <a:prstGeom prst="rect">
            <a:avLst/>
          </a:prstGeom>
          <a:solidFill>
            <a:srgbClr val="B83E08"/>
          </a:solidFill>
          <a:ln>
            <a:solidFill>
              <a:srgbClr val="B83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62773" y="3439522"/>
            <a:ext cx="180305" cy="160917"/>
          </a:xfrm>
          <a:prstGeom prst="rect">
            <a:avLst/>
          </a:prstGeom>
          <a:solidFill>
            <a:srgbClr val="B83E08"/>
          </a:solidFill>
          <a:ln>
            <a:solidFill>
              <a:srgbClr val="B83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73815" y="5089345"/>
            <a:ext cx="143536" cy="162636"/>
          </a:xfrm>
          <a:prstGeom prst="rect">
            <a:avLst/>
          </a:prstGeom>
          <a:solidFill>
            <a:srgbClr val="B83E08"/>
          </a:solidFill>
          <a:ln>
            <a:solidFill>
              <a:srgbClr val="B83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4396" y="5854176"/>
            <a:ext cx="172601" cy="138230"/>
          </a:xfrm>
          <a:prstGeom prst="rect">
            <a:avLst/>
          </a:prstGeom>
          <a:solidFill>
            <a:srgbClr val="B83E08"/>
          </a:solidFill>
          <a:ln>
            <a:solidFill>
              <a:srgbClr val="B83E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74" y="732988"/>
            <a:ext cx="260744" cy="26074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99" y="448414"/>
            <a:ext cx="256635" cy="25663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90" y="136590"/>
            <a:ext cx="289410" cy="289410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3997272" y="7017183"/>
            <a:ext cx="2817664" cy="223935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014889" y="7038559"/>
            <a:ext cx="2606734" cy="202559"/>
          </a:xfrm>
          <a:prstGeom prst="rect">
            <a:avLst/>
          </a:prstGeom>
          <a:solidFill>
            <a:srgbClr val="B83E08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73815" y="6922565"/>
            <a:ext cx="133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HTML,CSS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48261" y="5745618"/>
            <a:ext cx="104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gency FB" panose="020B0503020202020204" pitchFamily="34" charset="0"/>
              </a:rPr>
              <a:t>LANGUAGE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201484" y="6121141"/>
            <a:ext cx="2214514" cy="1500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194341" y="6127639"/>
            <a:ext cx="1974818" cy="143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148261" y="6055906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ENGLISH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156939" y="6441311"/>
            <a:ext cx="2258110" cy="1503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131430" y="6336460"/>
            <a:ext cx="220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BANGLA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150389" y="6445052"/>
            <a:ext cx="2062721" cy="1490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1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</Words>
  <Application>Microsoft Office PowerPoint</Application>
  <PresentationFormat>A4 Paper (210x297 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</dc:creator>
  <cp:lastModifiedBy>Tanvir Ahmed Chowdhury</cp:lastModifiedBy>
  <cp:revision>27</cp:revision>
  <dcterms:created xsi:type="dcterms:W3CDTF">2017-06-23T08:36:30Z</dcterms:created>
  <dcterms:modified xsi:type="dcterms:W3CDTF">2019-02-10T05:56:02Z</dcterms:modified>
</cp:coreProperties>
</file>