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66" r:id="rId4"/>
    <p:sldId id="267" r:id="rId5"/>
    <p:sldId id="268" r:id="rId6"/>
    <p:sldId id="270" r:id="rId7"/>
    <p:sldId id="269" r:id="rId8"/>
    <p:sldId id="259" r:id="rId9"/>
    <p:sldId id="273" r:id="rId10"/>
    <p:sldId id="258" r:id="rId11"/>
    <p:sldId id="272" r:id="rId12"/>
    <p:sldId id="289" r:id="rId13"/>
    <p:sldId id="274" r:id="rId14"/>
    <p:sldId id="275" r:id="rId15"/>
    <p:sldId id="276" r:id="rId16"/>
    <p:sldId id="277" r:id="rId17"/>
    <p:sldId id="271" r:id="rId18"/>
    <p:sldId id="260" r:id="rId19"/>
    <p:sldId id="264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90" r:id="rId30"/>
    <p:sldId id="291" r:id="rId31"/>
    <p:sldId id="292" r:id="rId32"/>
    <p:sldId id="293" r:id="rId33"/>
    <p:sldId id="261" r:id="rId34"/>
    <p:sldId id="28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874D82-E3F3-6085-CAE1-7C2AD757BE34}" v="1079" dt="2023-02-06T22:16:25.184"/>
    <p1510:client id="{9176B412-7CC3-C38E-FA5C-4958B7042D33}" v="130" dt="2023-02-06T16:29:03.998"/>
    <p1510:client id="{B19CB121-7FD8-5050-0BD0-B202CA0513F6}" v="242" dt="2023-02-06T17:00:45.851"/>
    <p1510:client id="{B5FA0DF9-7062-4C0A-AC35-D9652619C895}" v="36" dt="2023-02-06T16:07:32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, Ah-Lian" userId="S::a.kor@leedsbeckett.ac.uk::4bc1e6b4-058e-4b7d-bc0a-7f759016cd3c" providerId="AD" clId="Web-{51874D82-E3F3-6085-CAE1-7C2AD757BE34}"/>
    <pc:docChg chg="addSld delSld modSld sldOrd">
      <pc:chgData name="Kor, Ah-Lian" userId="S::a.kor@leedsbeckett.ac.uk::4bc1e6b4-058e-4b7d-bc0a-7f759016cd3c" providerId="AD" clId="Web-{51874D82-E3F3-6085-CAE1-7C2AD757BE34}" dt="2023-02-06T22:16:25.184" v="1056" actId="20577"/>
      <pc:docMkLst>
        <pc:docMk/>
      </pc:docMkLst>
      <pc:sldChg chg="modSp">
        <pc:chgData name="Kor, Ah-Lian" userId="S::a.kor@leedsbeckett.ac.uk::4bc1e6b4-058e-4b7d-bc0a-7f759016cd3c" providerId="AD" clId="Web-{51874D82-E3F3-6085-CAE1-7C2AD757BE34}" dt="2023-02-06T20:20:58.981" v="436" actId="20577"/>
        <pc:sldMkLst>
          <pc:docMk/>
          <pc:sldMk cId="109857222" sldId="256"/>
        </pc:sldMkLst>
        <pc:spChg chg="mod">
          <ac:chgData name="Kor, Ah-Lian" userId="S::a.kor@leedsbeckett.ac.uk::4bc1e6b4-058e-4b7d-bc0a-7f759016cd3c" providerId="AD" clId="Web-{51874D82-E3F3-6085-CAE1-7C2AD757BE34}" dt="2023-02-06T20:20:58.981" v="43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Kor, Ah-Lian" userId="S::a.kor@leedsbeckett.ac.uk::4bc1e6b4-058e-4b7d-bc0a-7f759016cd3c" providerId="AD" clId="Web-{51874D82-E3F3-6085-CAE1-7C2AD757BE34}" dt="2023-02-06T20:02:22.544" v="367" actId="20577"/>
        <pc:sldMkLst>
          <pc:docMk/>
          <pc:sldMk cId="2018767302" sldId="258"/>
        </pc:sldMkLst>
        <pc:spChg chg="mod">
          <ac:chgData name="Kor, Ah-Lian" userId="S::a.kor@leedsbeckett.ac.uk::4bc1e6b4-058e-4b7d-bc0a-7f759016cd3c" providerId="AD" clId="Web-{51874D82-E3F3-6085-CAE1-7C2AD757BE34}" dt="2023-02-06T20:02:22.544" v="367" actId="20577"/>
          <ac:spMkLst>
            <pc:docMk/>
            <pc:sldMk cId="2018767302" sldId="258"/>
            <ac:spMk id="3" creationId="{2F423989-9432-583C-E005-EB6B0FCCFB96}"/>
          </ac:spMkLst>
        </pc:spChg>
      </pc:sldChg>
      <pc:sldChg chg="modSp">
        <pc:chgData name="Kor, Ah-Lian" userId="S::a.kor@leedsbeckett.ac.uk::4bc1e6b4-058e-4b7d-bc0a-7f759016cd3c" providerId="AD" clId="Web-{51874D82-E3F3-6085-CAE1-7C2AD757BE34}" dt="2023-02-06T19:53:52.781" v="294" actId="20577"/>
        <pc:sldMkLst>
          <pc:docMk/>
          <pc:sldMk cId="1603683729" sldId="259"/>
        </pc:sldMkLst>
        <pc:spChg chg="mod">
          <ac:chgData name="Kor, Ah-Lian" userId="S::a.kor@leedsbeckett.ac.uk::4bc1e6b4-058e-4b7d-bc0a-7f759016cd3c" providerId="AD" clId="Web-{51874D82-E3F3-6085-CAE1-7C2AD757BE34}" dt="2023-02-06T19:53:52.781" v="294" actId="20577"/>
          <ac:spMkLst>
            <pc:docMk/>
            <pc:sldMk cId="1603683729" sldId="259"/>
            <ac:spMk id="3" creationId="{2D5B5963-8485-3CC5-A80B-F42B0031DB0B}"/>
          </ac:spMkLst>
        </pc:spChg>
      </pc:sldChg>
      <pc:sldChg chg="modSp">
        <pc:chgData name="Kor, Ah-Lian" userId="S::a.kor@leedsbeckett.ac.uk::4bc1e6b4-058e-4b7d-bc0a-7f759016cd3c" providerId="AD" clId="Web-{51874D82-E3F3-6085-CAE1-7C2AD757BE34}" dt="2023-02-06T20:23:29.595" v="483" actId="20577"/>
        <pc:sldMkLst>
          <pc:docMk/>
          <pc:sldMk cId="3093741080" sldId="260"/>
        </pc:sldMkLst>
        <pc:spChg chg="mod">
          <ac:chgData name="Kor, Ah-Lian" userId="S::a.kor@leedsbeckett.ac.uk::4bc1e6b4-058e-4b7d-bc0a-7f759016cd3c" providerId="AD" clId="Web-{51874D82-E3F3-6085-CAE1-7C2AD757BE34}" dt="2023-02-06T20:23:29.595" v="483" actId="20577"/>
          <ac:spMkLst>
            <pc:docMk/>
            <pc:sldMk cId="3093741080" sldId="260"/>
            <ac:spMk id="3" creationId="{2F423989-9432-583C-E005-EB6B0FCCFB96}"/>
          </ac:spMkLst>
        </pc:spChg>
      </pc:sldChg>
      <pc:sldChg chg="modSp">
        <pc:chgData name="Kor, Ah-Lian" userId="S::a.kor@leedsbeckett.ac.uk::4bc1e6b4-058e-4b7d-bc0a-7f759016cd3c" providerId="AD" clId="Web-{51874D82-E3F3-6085-CAE1-7C2AD757BE34}" dt="2023-02-06T22:07:49.780" v="1046" actId="20577"/>
        <pc:sldMkLst>
          <pc:docMk/>
          <pc:sldMk cId="3441353689" sldId="261"/>
        </pc:sldMkLst>
        <pc:spChg chg="mod">
          <ac:chgData name="Kor, Ah-Lian" userId="S::a.kor@leedsbeckett.ac.uk::4bc1e6b4-058e-4b7d-bc0a-7f759016cd3c" providerId="AD" clId="Web-{51874D82-E3F3-6085-CAE1-7C2AD757BE34}" dt="2023-02-06T22:07:49.780" v="1046" actId="20577"/>
          <ac:spMkLst>
            <pc:docMk/>
            <pc:sldMk cId="3441353689" sldId="261"/>
            <ac:spMk id="3" creationId="{2D5B5963-8485-3CC5-A80B-F42B0031DB0B}"/>
          </ac:spMkLst>
        </pc:spChg>
      </pc:sldChg>
      <pc:sldChg chg="modSp del">
        <pc:chgData name="Kor, Ah-Lian" userId="S::a.kor@leedsbeckett.ac.uk::4bc1e6b4-058e-4b7d-bc0a-7f759016cd3c" providerId="AD" clId="Web-{51874D82-E3F3-6085-CAE1-7C2AD757BE34}" dt="2023-02-06T22:07:51.561" v="1047"/>
        <pc:sldMkLst>
          <pc:docMk/>
          <pc:sldMk cId="3409564435" sldId="262"/>
        </pc:sldMkLst>
        <pc:spChg chg="mod">
          <ac:chgData name="Kor, Ah-Lian" userId="S::a.kor@leedsbeckett.ac.uk::4bc1e6b4-058e-4b7d-bc0a-7f759016cd3c" providerId="AD" clId="Web-{51874D82-E3F3-6085-CAE1-7C2AD757BE34}" dt="2023-02-06T21:30:36.174" v="990" actId="20577"/>
          <ac:spMkLst>
            <pc:docMk/>
            <pc:sldMk cId="3409564435" sldId="262"/>
            <ac:spMk id="3" creationId="{2F423989-9432-583C-E005-EB6B0FCCFB96}"/>
          </ac:spMkLst>
        </pc:spChg>
      </pc:sldChg>
      <pc:sldChg chg="del">
        <pc:chgData name="Kor, Ah-Lian" userId="S::a.kor@leedsbeckett.ac.uk::4bc1e6b4-058e-4b7d-bc0a-7f759016cd3c" providerId="AD" clId="Web-{51874D82-E3F3-6085-CAE1-7C2AD757BE34}" dt="2023-02-06T22:07:53.748" v="1048"/>
        <pc:sldMkLst>
          <pc:docMk/>
          <pc:sldMk cId="197062004" sldId="263"/>
        </pc:sldMkLst>
      </pc:sldChg>
      <pc:sldChg chg="modSp">
        <pc:chgData name="Kor, Ah-Lian" userId="S::a.kor@leedsbeckett.ac.uk::4bc1e6b4-058e-4b7d-bc0a-7f759016cd3c" providerId="AD" clId="Web-{51874D82-E3F3-6085-CAE1-7C2AD757BE34}" dt="2023-02-06T20:31:02.076" v="607" actId="20577"/>
        <pc:sldMkLst>
          <pc:docMk/>
          <pc:sldMk cId="764026044" sldId="264"/>
        </pc:sldMkLst>
        <pc:spChg chg="mod">
          <ac:chgData name="Kor, Ah-Lian" userId="S::a.kor@leedsbeckett.ac.uk::4bc1e6b4-058e-4b7d-bc0a-7f759016cd3c" providerId="AD" clId="Web-{51874D82-E3F3-6085-CAE1-7C2AD757BE34}" dt="2023-02-06T20:25:19.941" v="493" actId="20577"/>
          <ac:spMkLst>
            <pc:docMk/>
            <pc:sldMk cId="764026044" sldId="264"/>
            <ac:spMk id="2" creationId="{ADD57B53-8423-4AAB-68B7-40629E310918}"/>
          </ac:spMkLst>
        </pc:spChg>
        <pc:spChg chg="mod">
          <ac:chgData name="Kor, Ah-Lian" userId="S::a.kor@leedsbeckett.ac.uk::4bc1e6b4-058e-4b7d-bc0a-7f759016cd3c" providerId="AD" clId="Web-{51874D82-E3F3-6085-CAE1-7C2AD757BE34}" dt="2023-02-06T20:31:02.076" v="607" actId="20577"/>
          <ac:spMkLst>
            <pc:docMk/>
            <pc:sldMk cId="764026044" sldId="264"/>
            <ac:spMk id="3" creationId="{2F423989-9432-583C-E005-EB6B0FCCFB96}"/>
          </ac:spMkLst>
        </pc:spChg>
      </pc:sldChg>
      <pc:sldChg chg="del">
        <pc:chgData name="Kor, Ah-Lian" userId="S::a.kor@leedsbeckett.ac.uk::4bc1e6b4-058e-4b7d-bc0a-7f759016cd3c" providerId="AD" clId="Web-{51874D82-E3F3-6085-CAE1-7C2AD757BE34}" dt="2023-02-06T22:07:55.702" v="1049"/>
        <pc:sldMkLst>
          <pc:docMk/>
          <pc:sldMk cId="2221740292" sldId="265"/>
        </pc:sldMkLst>
      </pc:sldChg>
      <pc:sldChg chg="modSp">
        <pc:chgData name="Kor, Ah-Lian" userId="S::a.kor@leedsbeckett.ac.uk::4bc1e6b4-058e-4b7d-bc0a-7f759016cd3c" providerId="AD" clId="Web-{51874D82-E3F3-6085-CAE1-7C2AD757BE34}" dt="2023-02-06T19:03:41.425" v="9" actId="20577"/>
        <pc:sldMkLst>
          <pc:docMk/>
          <pc:sldMk cId="2079110606" sldId="269"/>
        </pc:sldMkLst>
        <pc:spChg chg="mod">
          <ac:chgData name="Kor, Ah-Lian" userId="S::a.kor@leedsbeckett.ac.uk::4bc1e6b4-058e-4b7d-bc0a-7f759016cd3c" providerId="AD" clId="Web-{51874D82-E3F3-6085-CAE1-7C2AD757BE34}" dt="2023-02-06T19:03:41.425" v="9" actId="20577"/>
          <ac:spMkLst>
            <pc:docMk/>
            <pc:sldMk cId="2079110606" sldId="269"/>
            <ac:spMk id="3" creationId="{2D5B5963-8485-3CC5-A80B-F42B0031DB0B}"/>
          </ac:spMkLst>
        </pc:spChg>
      </pc:sldChg>
      <pc:sldChg chg="addSp modSp add ord replId">
        <pc:chgData name="Kor, Ah-Lian" userId="S::a.kor@leedsbeckett.ac.uk::4bc1e6b4-058e-4b7d-bc0a-7f759016cd3c" providerId="AD" clId="Web-{51874D82-E3F3-6085-CAE1-7C2AD757BE34}" dt="2023-02-06T19:37:02.003" v="263"/>
        <pc:sldMkLst>
          <pc:docMk/>
          <pc:sldMk cId="1346006040" sldId="271"/>
        </pc:sldMkLst>
        <pc:spChg chg="mod">
          <ac:chgData name="Kor, Ah-Lian" userId="S::a.kor@leedsbeckett.ac.uk::4bc1e6b4-058e-4b7d-bc0a-7f759016cd3c" providerId="AD" clId="Web-{51874D82-E3F3-6085-CAE1-7C2AD757BE34}" dt="2023-02-06T19:35:16.250" v="261" actId="20577"/>
          <ac:spMkLst>
            <pc:docMk/>
            <pc:sldMk cId="1346006040" sldId="271"/>
            <ac:spMk id="3" creationId="{2F423989-9432-583C-E005-EB6B0FCCFB96}"/>
          </ac:spMkLst>
        </pc:spChg>
        <pc:spChg chg="add mod">
          <ac:chgData name="Kor, Ah-Lian" userId="S::a.kor@leedsbeckett.ac.uk::4bc1e6b4-058e-4b7d-bc0a-7f759016cd3c" providerId="AD" clId="Web-{51874D82-E3F3-6085-CAE1-7C2AD757BE34}" dt="2023-02-06T19:31:13.524" v="198" actId="1076"/>
          <ac:spMkLst>
            <pc:docMk/>
            <pc:sldMk cId="1346006040" sldId="271"/>
            <ac:spMk id="7" creationId="{A019FA71-BAD9-FF8E-78BA-7B0C2897F5FA}"/>
          </ac:spMkLst>
        </pc:spChg>
        <pc:picChg chg="add mod">
          <ac:chgData name="Kor, Ah-Lian" userId="S::a.kor@leedsbeckett.ac.uk::4bc1e6b4-058e-4b7d-bc0a-7f759016cd3c" providerId="AD" clId="Web-{51874D82-E3F3-6085-CAE1-7C2AD757BE34}" dt="2023-02-06T19:18:44.903" v="69" actId="1076"/>
          <ac:picMkLst>
            <pc:docMk/>
            <pc:sldMk cId="1346006040" sldId="271"/>
            <ac:picMk id="4" creationId="{9A127B89-53E4-F830-23AE-4F851BA0FAA8}"/>
          </ac:picMkLst>
        </pc:picChg>
        <pc:picChg chg="add mod">
          <ac:chgData name="Kor, Ah-Lian" userId="S::a.kor@leedsbeckett.ac.uk::4bc1e6b4-058e-4b7d-bc0a-7f759016cd3c" providerId="AD" clId="Web-{51874D82-E3F3-6085-CAE1-7C2AD757BE34}" dt="2023-02-06T19:19:16.169" v="74" actId="14100"/>
          <ac:picMkLst>
            <pc:docMk/>
            <pc:sldMk cId="1346006040" sldId="271"/>
            <ac:picMk id="5" creationId="{D00EB6D0-7B17-BF8A-D702-C989F01B4B76}"/>
          </ac:picMkLst>
        </pc:picChg>
        <pc:picChg chg="add mod">
          <ac:chgData name="Kor, Ah-Lian" userId="S::a.kor@leedsbeckett.ac.uk::4bc1e6b4-058e-4b7d-bc0a-7f759016cd3c" providerId="AD" clId="Web-{51874D82-E3F3-6085-CAE1-7C2AD757BE34}" dt="2023-02-06T19:36:36.658" v="262" actId="1076"/>
          <ac:picMkLst>
            <pc:docMk/>
            <pc:sldMk cId="1346006040" sldId="271"/>
            <ac:picMk id="6" creationId="{AFF2F42C-980F-E863-900A-EDD9CCB0AB9E}"/>
          </ac:picMkLst>
        </pc:picChg>
      </pc:sldChg>
      <pc:sldChg chg="modSp add replId">
        <pc:chgData name="Kor, Ah-Lian" userId="S::a.kor@leedsbeckett.ac.uk::4bc1e6b4-058e-4b7d-bc0a-7f759016cd3c" providerId="AD" clId="Web-{51874D82-E3F3-6085-CAE1-7C2AD757BE34}" dt="2023-02-06T19:59:03.070" v="339" actId="14100"/>
        <pc:sldMkLst>
          <pc:docMk/>
          <pc:sldMk cId="2542044529" sldId="272"/>
        </pc:sldMkLst>
        <pc:spChg chg="mod">
          <ac:chgData name="Kor, Ah-Lian" userId="S::a.kor@leedsbeckett.ac.uk::4bc1e6b4-058e-4b7d-bc0a-7f759016cd3c" providerId="AD" clId="Web-{51874D82-E3F3-6085-CAE1-7C2AD757BE34}" dt="2023-02-06T19:57:38.787" v="327" actId="20577"/>
          <ac:spMkLst>
            <pc:docMk/>
            <pc:sldMk cId="2542044529" sldId="272"/>
            <ac:spMk id="2" creationId="{ADD57B53-8423-4AAB-68B7-40629E310918}"/>
          </ac:spMkLst>
        </pc:spChg>
        <pc:spChg chg="mod">
          <ac:chgData name="Kor, Ah-Lian" userId="S::a.kor@leedsbeckett.ac.uk::4bc1e6b4-058e-4b7d-bc0a-7f759016cd3c" providerId="AD" clId="Web-{51874D82-E3F3-6085-CAE1-7C2AD757BE34}" dt="2023-02-06T19:59:03.070" v="339" actId="14100"/>
          <ac:spMkLst>
            <pc:docMk/>
            <pc:sldMk cId="2542044529" sldId="272"/>
            <ac:spMk id="3" creationId="{2F423989-9432-583C-E005-EB6B0FCCFB96}"/>
          </ac:spMkLst>
        </pc:spChg>
      </pc:sldChg>
      <pc:sldChg chg="modSp add replId">
        <pc:chgData name="Kor, Ah-Lian" userId="S::a.kor@leedsbeckett.ac.uk::4bc1e6b4-058e-4b7d-bc0a-7f759016cd3c" providerId="AD" clId="Web-{51874D82-E3F3-6085-CAE1-7C2AD757BE34}" dt="2023-02-06T19:55:46.893" v="321" actId="20577"/>
        <pc:sldMkLst>
          <pc:docMk/>
          <pc:sldMk cId="108565459" sldId="273"/>
        </pc:sldMkLst>
        <pc:spChg chg="mod">
          <ac:chgData name="Kor, Ah-Lian" userId="S::a.kor@leedsbeckett.ac.uk::4bc1e6b4-058e-4b7d-bc0a-7f759016cd3c" providerId="AD" clId="Web-{51874D82-E3F3-6085-CAE1-7C2AD757BE34}" dt="2023-02-06T19:54:49.157" v="302" actId="20577"/>
          <ac:spMkLst>
            <pc:docMk/>
            <pc:sldMk cId="108565459" sldId="273"/>
            <ac:spMk id="2" creationId="{ADD57B53-8423-4AAB-68B7-40629E310918}"/>
          </ac:spMkLst>
        </pc:spChg>
        <pc:spChg chg="mod">
          <ac:chgData name="Kor, Ah-Lian" userId="S::a.kor@leedsbeckett.ac.uk::4bc1e6b4-058e-4b7d-bc0a-7f759016cd3c" providerId="AD" clId="Web-{51874D82-E3F3-6085-CAE1-7C2AD757BE34}" dt="2023-02-06T19:55:46.893" v="321" actId="20577"/>
          <ac:spMkLst>
            <pc:docMk/>
            <pc:sldMk cId="108565459" sldId="273"/>
            <ac:spMk id="3" creationId="{2F423989-9432-583C-E005-EB6B0FCCFB96}"/>
          </ac:spMkLst>
        </pc:spChg>
      </pc:sldChg>
      <pc:sldChg chg="modSp add replId">
        <pc:chgData name="Kor, Ah-Lian" userId="S::a.kor@leedsbeckett.ac.uk::4bc1e6b4-058e-4b7d-bc0a-7f759016cd3c" providerId="AD" clId="Web-{51874D82-E3F3-6085-CAE1-7C2AD757BE34}" dt="2023-02-06T20:00:16.822" v="346" actId="14100"/>
        <pc:sldMkLst>
          <pc:docMk/>
          <pc:sldMk cId="1406998167" sldId="274"/>
        </pc:sldMkLst>
        <pc:spChg chg="mod">
          <ac:chgData name="Kor, Ah-Lian" userId="S::a.kor@leedsbeckett.ac.uk::4bc1e6b4-058e-4b7d-bc0a-7f759016cd3c" providerId="AD" clId="Web-{51874D82-E3F3-6085-CAE1-7C2AD757BE34}" dt="2023-02-06T20:00:16.822" v="346" actId="14100"/>
          <ac:spMkLst>
            <pc:docMk/>
            <pc:sldMk cId="1406998167" sldId="274"/>
            <ac:spMk id="3" creationId="{2F423989-9432-583C-E005-EB6B0FCCFB96}"/>
          </ac:spMkLst>
        </pc:spChg>
      </pc:sldChg>
      <pc:sldChg chg="modSp add replId">
        <pc:chgData name="Kor, Ah-Lian" userId="S::a.kor@leedsbeckett.ac.uk::4bc1e6b4-058e-4b7d-bc0a-7f759016cd3c" providerId="AD" clId="Web-{51874D82-E3F3-6085-CAE1-7C2AD757BE34}" dt="2023-02-06T20:07:36.397" v="389" actId="20577"/>
        <pc:sldMkLst>
          <pc:docMk/>
          <pc:sldMk cId="1768611746" sldId="275"/>
        </pc:sldMkLst>
        <pc:spChg chg="mod">
          <ac:chgData name="Kor, Ah-Lian" userId="S::a.kor@leedsbeckett.ac.uk::4bc1e6b4-058e-4b7d-bc0a-7f759016cd3c" providerId="AD" clId="Web-{51874D82-E3F3-6085-CAE1-7C2AD757BE34}" dt="2023-02-06T20:03:33.937" v="375" actId="20577"/>
          <ac:spMkLst>
            <pc:docMk/>
            <pc:sldMk cId="1768611746" sldId="275"/>
            <ac:spMk id="2" creationId="{ADD57B53-8423-4AAB-68B7-40629E310918}"/>
          </ac:spMkLst>
        </pc:spChg>
        <pc:spChg chg="mod">
          <ac:chgData name="Kor, Ah-Lian" userId="S::a.kor@leedsbeckett.ac.uk::4bc1e6b4-058e-4b7d-bc0a-7f759016cd3c" providerId="AD" clId="Web-{51874D82-E3F3-6085-CAE1-7C2AD757BE34}" dt="2023-02-06T20:07:36.397" v="389" actId="20577"/>
          <ac:spMkLst>
            <pc:docMk/>
            <pc:sldMk cId="1768611746" sldId="275"/>
            <ac:spMk id="3" creationId="{2F423989-9432-583C-E005-EB6B0FCCFB96}"/>
          </ac:spMkLst>
        </pc:spChg>
      </pc:sldChg>
      <pc:sldChg chg="modSp add replId">
        <pc:chgData name="Kor, Ah-Lian" userId="S::a.kor@leedsbeckett.ac.uk::4bc1e6b4-058e-4b7d-bc0a-7f759016cd3c" providerId="AD" clId="Web-{51874D82-E3F3-6085-CAE1-7C2AD757BE34}" dt="2023-02-06T20:09:32.931" v="405" actId="20577"/>
        <pc:sldMkLst>
          <pc:docMk/>
          <pc:sldMk cId="1808922996" sldId="276"/>
        </pc:sldMkLst>
        <pc:spChg chg="mod">
          <ac:chgData name="Kor, Ah-Lian" userId="S::a.kor@leedsbeckett.ac.uk::4bc1e6b4-058e-4b7d-bc0a-7f759016cd3c" providerId="AD" clId="Web-{51874D82-E3F3-6085-CAE1-7C2AD757BE34}" dt="2023-02-06T20:08:44.367" v="399" actId="20577"/>
          <ac:spMkLst>
            <pc:docMk/>
            <pc:sldMk cId="1808922996" sldId="276"/>
            <ac:spMk id="2" creationId="{ADD57B53-8423-4AAB-68B7-40629E310918}"/>
          </ac:spMkLst>
        </pc:spChg>
        <pc:spChg chg="mod">
          <ac:chgData name="Kor, Ah-Lian" userId="S::a.kor@leedsbeckett.ac.uk::4bc1e6b4-058e-4b7d-bc0a-7f759016cd3c" providerId="AD" clId="Web-{51874D82-E3F3-6085-CAE1-7C2AD757BE34}" dt="2023-02-06T20:09:32.931" v="405" actId="20577"/>
          <ac:spMkLst>
            <pc:docMk/>
            <pc:sldMk cId="1808922996" sldId="276"/>
            <ac:spMk id="3" creationId="{2F423989-9432-583C-E005-EB6B0FCCFB96}"/>
          </ac:spMkLst>
        </pc:spChg>
      </pc:sldChg>
      <pc:sldChg chg="modSp add replId">
        <pc:chgData name="Kor, Ah-Lian" userId="S::a.kor@leedsbeckett.ac.uk::4bc1e6b4-058e-4b7d-bc0a-7f759016cd3c" providerId="AD" clId="Web-{51874D82-E3F3-6085-CAE1-7C2AD757BE34}" dt="2023-02-06T20:11:38.872" v="433" actId="20577"/>
        <pc:sldMkLst>
          <pc:docMk/>
          <pc:sldMk cId="1374317132" sldId="277"/>
        </pc:sldMkLst>
        <pc:spChg chg="mod">
          <ac:chgData name="Kor, Ah-Lian" userId="S::a.kor@leedsbeckett.ac.uk::4bc1e6b4-058e-4b7d-bc0a-7f759016cd3c" providerId="AD" clId="Web-{51874D82-E3F3-6085-CAE1-7C2AD757BE34}" dt="2023-02-06T20:11:14.450" v="425" actId="20577"/>
          <ac:spMkLst>
            <pc:docMk/>
            <pc:sldMk cId="1374317132" sldId="277"/>
            <ac:spMk id="2" creationId="{ADD57B53-8423-4AAB-68B7-40629E310918}"/>
          </ac:spMkLst>
        </pc:spChg>
        <pc:spChg chg="mod">
          <ac:chgData name="Kor, Ah-Lian" userId="S::a.kor@leedsbeckett.ac.uk::4bc1e6b4-058e-4b7d-bc0a-7f759016cd3c" providerId="AD" clId="Web-{51874D82-E3F3-6085-CAE1-7C2AD757BE34}" dt="2023-02-06T20:11:38.872" v="433" actId="20577"/>
          <ac:spMkLst>
            <pc:docMk/>
            <pc:sldMk cId="1374317132" sldId="277"/>
            <ac:spMk id="3" creationId="{2F423989-9432-583C-E005-EB6B0FCCFB96}"/>
          </ac:spMkLst>
        </pc:spChg>
      </pc:sldChg>
      <pc:sldChg chg="addSp modSp add replId">
        <pc:chgData name="Kor, Ah-Lian" userId="S::a.kor@leedsbeckett.ac.uk::4bc1e6b4-058e-4b7d-bc0a-7f759016cd3c" providerId="AD" clId="Web-{51874D82-E3F3-6085-CAE1-7C2AD757BE34}" dt="2023-02-06T21:02:15.641" v="705" actId="20577"/>
        <pc:sldMkLst>
          <pc:docMk/>
          <pc:sldMk cId="78520614" sldId="278"/>
        </pc:sldMkLst>
        <pc:spChg chg="mod">
          <ac:chgData name="Kor, Ah-Lian" userId="S::a.kor@leedsbeckett.ac.uk::4bc1e6b4-058e-4b7d-bc0a-7f759016cd3c" providerId="AD" clId="Web-{51874D82-E3F3-6085-CAE1-7C2AD757BE34}" dt="2023-02-06T20:33:03.579" v="634" actId="20577"/>
          <ac:spMkLst>
            <pc:docMk/>
            <pc:sldMk cId="78520614" sldId="278"/>
            <ac:spMk id="2" creationId="{ADD57B53-8423-4AAB-68B7-40629E310918}"/>
          </ac:spMkLst>
        </pc:spChg>
        <pc:spChg chg="mod">
          <ac:chgData name="Kor, Ah-Lian" userId="S::a.kor@leedsbeckett.ac.uk::4bc1e6b4-058e-4b7d-bc0a-7f759016cd3c" providerId="AD" clId="Web-{51874D82-E3F3-6085-CAE1-7C2AD757BE34}" dt="2023-02-06T21:02:15.641" v="705" actId="20577"/>
          <ac:spMkLst>
            <pc:docMk/>
            <pc:sldMk cId="78520614" sldId="278"/>
            <ac:spMk id="3" creationId="{2F423989-9432-583C-E005-EB6B0FCCFB96}"/>
          </ac:spMkLst>
        </pc:spChg>
        <pc:picChg chg="add mod modCrop">
          <ac:chgData name="Kor, Ah-Lian" userId="S::a.kor@leedsbeckett.ac.uk::4bc1e6b4-058e-4b7d-bc0a-7f759016cd3c" providerId="AD" clId="Web-{51874D82-E3F3-6085-CAE1-7C2AD757BE34}" dt="2023-02-06T20:52:14.094" v="694" actId="1076"/>
          <ac:picMkLst>
            <pc:docMk/>
            <pc:sldMk cId="78520614" sldId="278"/>
            <ac:picMk id="4" creationId="{E32C34ED-49A4-8A18-D9CC-753DF35691C0}"/>
          </ac:picMkLst>
        </pc:picChg>
      </pc:sldChg>
      <pc:sldChg chg="addSp modSp add replId">
        <pc:chgData name="Kor, Ah-Lian" userId="S::a.kor@leedsbeckett.ac.uk::4bc1e6b4-058e-4b7d-bc0a-7f759016cd3c" providerId="AD" clId="Web-{51874D82-E3F3-6085-CAE1-7C2AD757BE34}" dt="2023-02-06T20:53:41.268" v="704" actId="1076"/>
        <pc:sldMkLst>
          <pc:docMk/>
          <pc:sldMk cId="1756887163" sldId="279"/>
        </pc:sldMkLst>
        <pc:spChg chg="mod">
          <ac:chgData name="Kor, Ah-Lian" userId="S::a.kor@leedsbeckett.ac.uk::4bc1e6b4-058e-4b7d-bc0a-7f759016cd3c" providerId="AD" clId="Web-{51874D82-E3F3-6085-CAE1-7C2AD757BE34}" dt="2023-02-06T20:53:41.268" v="704" actId="1076"/>
          <ac:spMkLst>
            <pc:docMk/>
            <pc:sldMk cId="1756887163" sldId="279"/>
            <ac:spMk id="3" creationId="{2F423989-9432-583C-E005-EB6B0FCCFB96}"/>
          </ac:spMkLst>
        </pc:spChg>
        <pc:picChg chg="add mod">
          <ac:chgData name="Kor, Ah-Lian" userId="S::a.kor@leedsbeckett.ac.uk::4bc1e6b4-058e-4b7d-bc0a-7f759016cd3c" providerId="AD" clId="Web-{51874D82-E3F3-6085-CAE1-7C2AD757BE34}" dt="2023-02-06T20:53:29.705" v="703" actId="14100"/>
          <ac:picMkLst>
            <pc:docMk/>
            <pc:sldMk cId="1756887163" sldId="279"/>
            <ac:picMk id="4" creationId="{5DCBDA13-9074-97EF-35E0-3C48476AD8DE}"/>
          </ac:picMkLst>
        </pc:picChg>
      </pc:sldChg>
      <pc:sldChg chg="addSp modSp add replId">
        <pc:chgData name="Kor, Ah-Lian" userId="S::a.kor@leedsbeckett.ac.uk::4bc1e6b4-058e-4b7d-bc0a-7f759016cd3c" providerId="AD" clId="Web-{51874D82-E3F3-6085-CAE1-7C2AD757BE34}" dt="2023-02-06T21:04:57.755" v="761" actId="1076"/>
        <pc:sldMkLst>
          <pc:docMk/>
          <pc:sldMk cId="20774474" sldId="280"/>
        </pc:sldMkLst>
        <pc:spChg chg="mod">
          <ac:chgData name="Kor, Ah-Lian" userId="S::a.kor@leedsbeckett.ac.uk::4bc1e6b4-058e-4b7d-bc0a-7f759016cd3c" providerId="AD" clId="Web-{51874D82-E3F3-6085-CAE1-7C2AD757BE34}" dt="2023-02-06T21:04:14.613" v="753" actId="14100"/>
          <ac:spMkLst>
            <pc:docMk/>
            <pc:sldMk cId="20774474" sldId="280"/>
            <ac:spMk id="3" creationId="{2F423989-9432-583C-E005-EB6B0FCCFB96}"/>
          </ac:spMkLst>
        </pc:spChg>
        <pc:picChg chg="add mod modCrop">
          <ac:chgData name="Kor, Ah-Lian" userId="S::a.kor@leedsbeckett.ac.uk::4bc1e6b4-058e-4b7d-bc0a-7f759016cd3c" providerId="AD" clId="Web-{51874D82-E3F3-6085-CAE1-7C2AD757BE34}" dt="2023-02-06T21:04:57.755" v="761" actId="1076"/>
          <ac:picMkLst>
            <pc:docMk/>
            <pc:sldMk cId="20774474" sldId="280"/>
            <ac:picMk id="4" creationId="{7D095342-B35C-C268-68DC-E9F90530ED1A}"/>
          </ac:picMkLst>
        </pc:picChg>
      </pc:sldChg>
      <pc:sldChg chg="addSp modSp add replId">
        <pc:chgData name="Kor, Ah-Lian" userId="S::a.kor@leedsbeckett.ac.uk::4bc1e6b4-058e-4b7d-bc0a-7f759016cd3c" providerId="AD" clId="Web-{51874D82-E3F3-6085-CAE1-7C2AD757BE34}" dt="2023-02-06T21:19:33.247" v="814" actId="20577"/>
        <pc:sldMkLst>
          <pc:docMk/>
          <pc:sldMk cId="1193028588" sldId="281"/>
        </pc:sldMkLst>
        <pc:spChg chg="mod">
          <ac:chgData name="Kor, Ah-Lian" userId="S::a.kor@leedsbeckett.ac.uk::4bc1e6b4-058e-4b7d-bc0a-7f759016cd3c" providerId="AD" clId="Web-{51874D82-E3F3-6085-CAE1-7C2AD757BE34}" dt="2023-02-06T21:09:25.121" v="799" actId="1076"/>
          <ac:spMkLst>
            <pc:docMk/>
            <pc:sldMk cId="1193028588" sldId="281"/>
            <ac:spMk id="2" creationId="{ADD57B53-8423-4AAB-68B7-40629E310918}"/>
          </ac:spMkLst>
        </pc:spChg>
        <pc:spChg chg="mod">
          <ac:chgData name="Kor, Ah-Lian" userId="S::a.kor@leedsbeckett.ac.uk::4bc1e6b4-058e-4b7d-bc0a-7f759016cd3c" providerId="AD" clId="Web-{51874D82-E3F3-6085-CAE1-7C2AD757BE34}" dt="2023-02-06T21:19:33.247" v="814" actId="20577"/>
          <ac:spMkLst>
            <pc:docMk/>
            <pc:sldMk cId="1193028588" sldId="281"/>
            <ac:spMk id="3" creationId="{2F423989-9432-583C-E005-EB6B0FCCFB96}"/>
          </ac:spMkLst>
        </pc:spChg>
        <pc:picChg chg="add mod modCrop">
          <ac:chgData name="Kor, Ah-Lian" userId="S::a.kor@leedsbeckett.ac.uk::4bc1e6b4-058e-4b7d-bc0a-7f759016cd3c" providerId="AD" clId="Web-{51874D82-E3F3-6085-CAE1-7C2AD757BE34}" dt="2023-02-06T21:09:59.685" v="804" actId="14100"/>
          <ac:picMkLst>
            <pc:docMk/>
            <pc:sldMk cId="1193028588" sldId="281"/>
            <ac:picMk id="4" creationId="{8B39E2D9-9A4C-BA22-7D2D-EE01BB40E34A}"/>
          </ac:picMkLst>
        </pc:picChg>
      </pc:sldChg>
      <pc:sldChg chg="modSp add replId">
        <pc:chgData name="Kor, Ah-Lian" userId="S::a.kor@leedsbeckett.ac.uk::4bc1e6b4-058e-4b7d-bc0a-7f759016cd3c" providerId="AD" clId="Web-{51874D82-E3F3-6085-CAE1-7C2AD757BE34}" dt="2023-02-06T21:20:17.045" v="837" actId="20577"/>
        <pc:sldMkLst>
          <pc:docMk/>
          <pc:sldMk cId="1732071122" sldId="282"/>
        </pc:sldMkLst>
        <pc:spChg chg="mod">
          <ac:chgData name="Kor, Ah-Lian" userId="S::a.kor@leedsbeckett.ac.uk::4bc1e6b4-058e-4b7d-bc0a-7f759016cd3c" providerId="AD" clId="Web-{51874D82-E3F3-6085-CAE1-7C2AD757BE34}" dt="2023-02-06T21:19:49.232" v="818" actId="20577"/>
          <ac:spMkLst>
            <pc:docMk/>
            <pc:sldMk cId="1732071122" sldId="282"/>
            <ac:spMk id="2" creationId="{ADD57B53-8423-4AAB-68B7-40629E310918}"/>
          </ac:spMkLst>
        </pc:spChg>
        <pc:spChg chg="mod">
          <ac:chgData name="Kor, Ah-Lian" userId="S::a.kor@leedsbeckett.ac.uk::4bc1e6b4-058e-4b7d-bc0a-7f759016cd3c" providerId="AD" clId="Web-{51874D82-E3F3-6085-CAE1-7C2AD757BE34}" dt="2023-02-06T21:20:17.045" v="837" actId="20577"/>
          <ac:spMkLst>
            <pc:docMk/>
            <pc:sldMk cId="1732071122" sldId="282"/>
            <ac:spMk id="3" creationId="{2F423989-9432-583C-E005-EB6B0FCCFB96}"/>
          </ac:spMkLst>
        </pc:spChg>
      </pc:sldChg>
      <pc:sldChg chg="addSp modSp add replId">
        <pc:chgData name="Kor, Ah-Lian" userId="S::a.kor@leedsbeckett.ac.uk::4bc1e6b4-058e-4b7d-bc0a-7f759016cd3c" providerId="AD" clId="Web-{51874D82-E3F3-6085-CAE1-7C2AD757BE34}" dt="2023-02-06T21:30:06.798" v="989"/>
        <pc:sldMkLst>
          <pc:docMk/>
          <pc:sldMk cId="4105273163" sldId="283"/>
        </pc:sldMkLst>
        <pc:spChg chg="mod">
          <ac:chgData name="Kor, Ah-Lian" userId="S::a.kor@leedsbeckett.ac.uk::4bc1e6b4-058e-4b7d-bc0a-7f759016cd3c" providerId="AD" clId="Web-{51874D82-E3F3-6085-CAE1-7C2AD757BE34}" dt="2023-02-06T21:22:00.191" v="846" actId="20577"/>
          <ac:spMkLst>
            <pc:docMk/>
            <pc:sldMk cId="4105273163" sldId="283"/>
            <ac:spMk id="2" creationId="{ADD57B53-8423-4AAB-68B7-40629E310918}"/>
          </ac:spMkLst>
        </pc:spChg>
        <pc:spChg chg="mod">
          <ac:chgData name="Kor, Ah-Lian" userId="S::a.kor@leedsbeckett.ac.uk::4bc1e6b4-058e-4b7d-bc0a-7f759016cd3c" providerId="AD" clId="Web-{51874D82-E3F3-6085-CAE1-7C2AD757BE34}" dt="2023-02-06T21:29:27.531" v="940" actId="20577"/>
          <ac:spMkLst>
            <pc:docMk/>
            <pc:sldMk cId="4105273163" sldId="283"/>
            <ac:spMk id="3" creationId="{2F423989-9432-583C-E005-EB6B0FCCFB96}"/>
          </ac:spMkLst>
        </pc:spChg>
        <pc:graphicFrameChg chg="add mod modGraphic">
          <ac:chgData name="Kor, Ah-Lian" userId="S::a.kor@leedsbeckett.ac.uk::4bc1e6b4-058e-4b7d-bc0a-7f759016cd3c" providerId="AD" clId="Web-{51874D82-E3F3-6085-CAE1-7C2AD757BE34}" dt="2023-02-06T21:30:06.798" v="989"/>
          <ac:graphicFrameMkLst>
            <pc:docMk/>
            <pc:sldMk cId="4105273163" sldId="283"/>
            <ac:graphicFrameMk id="5" creationId="{4C4BF646-F250-FD2C-ACE9-836FDE00322D}"/>
          </ac:graphicFrameMkLst>
        </pc:graphicFrameChg>
      </pc:sldChg>
      <pc:sldChg chg="addSp delSp modSp add ord replId">
        <pc:chgData name="Kor, Ah-Lian" userId="S::a.kor@leedsbeckett.ac.uk::4bc1e6b4-058e-4b7d-bc0a-7f759016cd3c" providerId="AD" clId="Web-{51874D82-E3F3-6085-CAE1-7C2AD757BE34}" dt="2023-02-06T21:33:36.241" v="1003" actId="1076"/>
        <pc:sldMkLst>
          <pc:docMk/>
          <pc:sldMk cId="80136548" sldId="284"/>
        </pc:sldMkLst>
        <pc:spChg chg="add del mod">
          <ac:chgData name="Kor, Ah-Lian" userId="S::a.kor@leedsbeckett.ac.uk::4bc1e6b4-058e-4b7d-bc0a-7f759016cd3c" providerId="AD" clId="Web-{51874D82-E3F3-6085-CAE1-7C2AD757BE34}" dt="2023-02-06T21:33:02.318" v="997" actId="20577"/>
          <ac:spMkLst>
            <pc:docMk/>
            <pc:sldMk cId="80136548" sldId="284"/>
            <ac:spMk id="2" creationId="{ADD57B53-8423-4AAB-68B7-40629E310918}"/>
          </ac:spMkLst>
        </pc:spChg>
        <pc:spChg chg="del">
          <ac:chgData name="Kor, Ah-Lian" userId="S::a.kor@leedsbeckett.ac.uk::4bc1e6b4-058e-4b7d-bc0a-7f759016cd3c" providerId="AD" clId="Web-{51874D82-E3F3-6085-CAE1-7C2AD757BE34}" dt="2023-02-06T21:33:09.522" v="998"/>
          <ac:spMkLst>
            <pc:docMk/>
            <pc:sldMk cId="80136548" sldId="284"/>
            <ac:spMk id="3" creationId="{2F423989-9432-583C-E005-EB6B0FCCFB96}"/>
          </ac:spMkLst>
        </pc:spChg>
        <pc:spChg chg="add del mod">
          <ac:chgData name="Kor, Ah-Lian" userId="S::a.kor@leedsbeckett.ac.uk::4bc1e6b4-058e-4b7d-bc0a-7f759016cd3c" providerId="AD" clId="Web-{51874D82-E3F3-6085-CAE1-7C2AD757BE34}" dt="2023-02-06T21:33:22.131" v="999"/>
          <ac:spMkLst>
            <pc:docMk/>
            <pc:sldMk cId="80136548" sldId="284"/>
            <ac:spMk id="5" creationId="{3EF938A8-EDDF-40BF-A297-00D98AFA725A}"/>
          </ac:spMkLst>
        </pc:spChg>
        <pc:picChg chg="add mod">
          <ac:chgData name="Kor, Ah-Lian" userId="S::a.kor@leedsbeckett.ac.uk::4bc1e6b4-058e-4b7d-bc0a-7f759016cd3c" providerId="AD" clId="Web-{51874D82-E3F3-6085-CAE1-7C2AD757BE34}" dt="2023-02-06T21:33:36.241" v="1003" actId="1076"/>
          <ac:picMkLst>
            <pc:docMk/>
            <pc:sldMk cId="80136548" sldId="284"/>
            <ac:picMk id="6" creationId="{270438CC-9B10-C839-18FB-1658B5C19B1A}"/>
          </ac:picMkLst>
        </pc:picChg>
      </pc:sldChg>
      <pc:sldChg chg="addSp delSp modSp add replId">
        <pc:chgData name="Kor, Ah-Lian" userId="S::a.kor@leedsbeckett.ac.uk::4bc1e6b4-058e-4b7d-bc0a-7f759016cd3c" providerId="AD" clId="Web-{51874D82-E3F3-6085-CAE1-7C2AD757BE34}" dt="2023-02-06T21:36:35.652" v="1029" actId="20577"/>
        <pc:sldMkLst>
          <pc:docMk/>
          <pc:sldMk cId="3935560471" sldId="285"/>
        </pc:sldMkLst>
        <pc:spChg chg="mod">
          <ac:chgData name="Kor, Ah-Lian" userId="S::a.kor@leedsbeckett.ac.uk::4bc1e6b4-058e-4b7d-bc0a-7f759016cd3c" providerId="AD" clId="Web-{51874D82-E3F3-6085-CAE1-7C2AD757BE34}" dt="2023-02-06T21:36:35.652" v="1029" actId="20577"/>
          <ac:spMkLst>
            <pc:docMk/>
            <pc:sldMk cId="3935560471" sldId="285"/>
            <ac:spMk id="2" creationId="{ADD57B53-8423-4AAB-68B7-40629E310918}"/>
          </ac:spMkLst>
        </pc:spChg>
        <pc:spChg chg="add mod">
          <ac:chgData name="Kor, Ah-Lian" userId="S::a.kor@leedsbeckett.ac.uk::4bc1e6b4-058e-4b7d-bc0a-7f759016cd3c" providerId="AD" clId="Web-{51874D82-E3F3-6085-CAE1-7C2AD757BE34}" dt="2023-02-06T21:36:23.902" v="1026" actId="20577"/>
          <ac:spMkLst>
            <pc:docMk/>
            <pc:sldMk cId="3935560471" sldId="285"/>
            <ac:spMk id="3" creationId="{F3A64207-8C69-7B7A-FBF7-687F83409A26}"/>
          </ac:spMkLst>
        </pc:spChg>
        <pc:picChg chg="del">
          <ac:chgData name="Kor, Ah-Lian" userId="S::a.kor@leedsbeckett.ac.uk::4bc1e6b4-058e-4b7d-bc0a-7f759016cd3c" providerId="AD" clId="Web-{51874D82-E3F3-6085-CAE1-7C2AD757BE34}" dt="2023-02-06T21:35:03.244" v="1008"/>
          <ac:picMkLst>
            <pc:docMk/>
            <pc:sldMk cId="3935560471" sldId="285"/>
            <ac:picMk id="6" creationId="{270438CC-9B10-C839-18FB-1658B5C19B1A}"/>
          </ac:picMkLst>
        </pc:picChg>
      </pc:sldChg>
      <pc:sldChg chg="modSp add replId">
        <pc:chgData name="Kor, Ah-Lian" userId="S::a.kor@leedsbeckett.ac.uk::4bc1e6b4-058e-4b7d-bc0a-7f759016cd3c" providerId="AD" clId="Web-{51874D82-E3F3-6085-CAE1-7C2AD757BE34}" dt="2023-02-06T21:37:45.779" v="1039" actId="14100"/>
        <pc:sldMkLst>
          <pc:docMk/>
          <pc:sldMk cId="221100413" sldId="286"/>
        </pc:sldMkLst>
        <pc:spChg chg="mod">
          <ac:chgData name="Kor, Ah-Lian" userId="S::a.kor@leedsbeckett.ac.uk::4bc1e6b4-058e-4b7d-bc0a-7f759016cd3c" providerId="AD" clId="Web-{51874D82-E3F3-6085-CAE1-7C2AD757BE34}" dt="2023-02-06T21:37:45.779" v="1039" actId="14100"/>
          <ac:spMkLst>
            <pc:docMk/>
            <pc:sldMk cId="221100413" sldId="286"/>
            <ac:spMk id="3" creationId="{F3A64207-8C69-7B7A-FBF7-687F83409A26}"/>
          </ac:spMkLst>
        </pc:spChg>
      </pc:sldChg>
      <pc:sldChg chg="modSp add replId">
        <pc:chgData name="Kor, Ah-Lian" userId="S::a.kor@leedsbeckett.ac.uk::4bc1e6b4-058e-4b7d-bc0a-7f759016cd3c" providerId="AD" clId="Web-{51874D82-E3F3-6085-CAE1-7C2AD757BE34}" dt="2023-02-06T22:16:25.184" v="1056" actId="20577"/>
        <pc:sldMkLst>
          <pc:docMk/>
          <pc:sldMk cId="3895272152" sldId="287"/>
        </pc:sldMkLst>
        <pc:spChg chg="mod">
          <ac:chgData name="Kor, Ah-Lian" userId="S::a.kor@leedsbeckett.ac.uk::4bc1e6b4-058e-4b7d-bc0a-7f759016cd3c" providerId="AD" clId="Web-{51874D82-E3F3-6085-CAE1-7C2AD757BE34}" dt="2023-02-06T22:16:17.059" v="1053" actId="20577"/>
          <ac:spMkLst>
            <pc:docMk/>
            <pc:sldMk cId="3895272152" sldId="287"/>
            <ac:spMk id="2" creationId="{F4BF6A04-4C53-45A6-A4DA-32CC0F11EBD9}"/>
          </ac:spMkLst>
        </pc:spChg>
        <pc:spChg chg="mod">
          <ac:chgData name="Kor, Ah-Lian" userId="S::a.kor@leedsbeckett.ac.uk::4bc1e6b4-058e-4b7d-bc0a-7f759016cd3c" providerId="AD" clId="Web-{51874D82-E3F3-6085-CAE1-7C2AD757BE34}" dt="2023-02-06T22:16:25.184" v="1056" actId="20577"/>
          <ac:spMkLst>
            <pc:docMk/>
            <pc:sldMk cId="3895272152" sldId="287"/>
            <ac:spMk id="3" creationId="{2D5B5963-8485-3CC5-A80B-F42B0031DB0B}"/>
          </ac:spMkLst>
        </pc:spChg>
      </pc:sldChg>
    </pc:docChg>
  </pc:docChgLst>
  <pc:docChgLst>
    <pc:chgData name="Kor, Ah-Lian" userId="S::a.kor@leedsbeckett.ac.uk::4bc1e6b4-058e-4b7d-bc0a-7f759016cd3c" providerId="AD" clId="Web-{B19CB121-7FD8-5050-0BD0-B202CA0513F6}"/>
    <pc:docChg chg="addSld delSld modSld sldOrd">
      <pc:chgData name="Kor, Ah-Lian" userId="S::a.kor@leedsbeckett.ac.uk::4bc1e6b4-058e-4b7d-bc0a-7f759016cd3c" providerId="AD" clId="Web-{B19CB121-7FD8-5050-0BD0-B202CA0513F6}" dt="2023-02-06T17:00:45.851" v="236" actId="20577"/>
      <pc:docMkLst>
        <pc:docMk/>
      </pc:docMkLst>
      <pc:sldChg chg="modSp">
        <pc:chgData name="Kor, Ah-Lian" userId="S::a.kor@leedsbeckett.ac.uk::4bc1e6b4-058e-4b7d-bc0a-7f759016cd3c" providerId="AD" clId="Web-{B19CB121-7FD8-5050-0BD0-B202CA0513F6}" dt="2023-02-06T16:47:51.524" v="118" actId="20577"/>
        <pc:sldMkLst>
          <pc:docMk/>
          <pc:sldMk cId="109857222" sldId="256"/>
        </pc:sldMkLst>
        <pc:spChg chg="mod">
          <ac:chgData name="Kor, Ah-Lian" userId="S::a.kor@leedsbeckett.ac.uk::4bc1e6b4-058e-4b7d-bc0a-7f759016cd3c" providerId="AD" clId="Web-{B19CB121-7FD8-5050-0BD0-B202CA0513F6}" dt="2023-02-06T16:47:51.524" v="118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Kor, Ah-Lian" userId="S::a.kor@leedsbeckett.ac.uk::4bc1e6b4-058e-4b7d-bc0a-7f759016cd3c" providerId="AD" clId="Web-{B19CB121-7FD8-5050-0BD0-B202CA0513F6}" dt="2023-02-06T16:40:34.772" v="62" actId="20577"/>
        <pc:sldMkLst>
          <pc:docMk/>
          <pc:sldMk cId="1315268593" sldId="257"/>
        </pc:sldMkLst>
        <pc:spChg chg="mod">
          <ac:chgData name="Kor, Ah-Lian" userId="S::a.kor@leedsbeckett.ac.uk::4bc1e6b4-058e-4b7d-bc0a-7f759016cd3c" providerId="AD" clId="Web-{B19CB121-7FD8-5050-0BD0-B202CA0513F6}" dt="2023-02-06T16:40:34.772" v="62" actId="20577"/>
          <ac:spMkLst>
            <pc:docMk/>
            <pc:sldMk cId="1315268593" sldId="257"/>
            <ac:spMk id="3" creationId="{2D5B5963-8485-3CC5-A80B-F42B0031DB0B}"/>
          </ac:spMkLst>
        </pc:spChg>
      </pc:sldChg>
      <pc:sldChg chg="modSp">
        <pc:chgData name="Kor, Ah-Lian" userId="S::a.kor@leedsbeckett.ac.uk::4bc1e6b4-058e-4b7d-bc0a-7f759016cd3c" providerId="AD" clId="Web-{B19CB121-7FD8-5050-0BD0-B202CA0513F6}" dt="2023-02-06T16:54:33.899" v="183" actId="20577"/>
        <pc:sldMkLst>
          <pc:docMk/>
          <pc:sldMk cId="2018767302" sldId="258"/>
        </pc:sldMkLst>
        <pc:spChg chg="mod">
          <ac:chgData name="Kor, Ah-Lian" userId="S::a.kor@leedsbeckett.ac.uk::4bc1e6b4-058e-4b7d-bc0a-7f759016cd3c" providerId="AD" clId="Web-{B19CB121-7FD8-5050-0BD0-B202CA0513F6}" dt="2023-02-06T16:54:33.899" v="183" actId="20577"/>
          <ac:spMkLst>
            <pc:docMk/>
            <pc:sldMk cId="2018767302" sldId="258"/>
            <ac:spMk id="3" creationId="{2F423989-9432-583C-E005-EB6B0FCCFB96}"/>
          </ac:spMkLst>
        </pc:spChg>
      </pc:sldChg>
      <pc:sldChg chg="modSp add ord replId">
        <pc:chgData name="Kor, Ah-Lian" userId="S::a.kor@leedsbeckett.ac.uk::4bc1e6b4-058e-4b7d-bc0a-7f759016cd3c" providerId="AD" clId="Web-{B19CB121-7FD8-5050-0BD0-B202CA0513F6}" dt="2023-02-06T16:41:29.853" v="81" actId="20577"/>
        <pc:sldMkLst>
          <pc:docMk/>
          <pc:sldMk cId="2075110403" sldId="266"/>
        </pc:sldMkLst>
        <pc:spChg chg="mod">
          <ac:chgData name="Kor, Ah-Lian" userId="S::a.kor@leedsbeckett.ac.uk::4bc1e6b4-058e-4b7d-bc0a-7f759016cd3c" providerId="AD" clId="Web-{B19CB121-7FD8-5050-0BD0-B202CA0513F6}" dt="2023-02-06T16:41:02.445" v="76" actId="20577"/>
          <ac:spMkLst>
            <pc:docMk/>
            <pc:sldMk cId="2075110403" sldId="266"/>
            <ac:spMk id="2" creationId="{F4BF6A04-4C53-45A6-A4DA-32CC0F11EBD9}"/>
          </ac:spMkLst>
        </pc:spChg>
        <pc:spChg chg="mod">
          <ac:chgData name="Kor, Ah-Lian" userId="S::a.kor@leedsbeckett.ac.uk::4bc1e6b4-058e-4b7d-bc0a-7f759016cd3c" providerId="AD" clId="Web-{B19CB121-7FD8-5050-0BD0-B202CA0513F6}" dt="2023-02-06T16:41:29.853" v="81" actId="20577"/>
          <ac:spMkLst>
            <pc:docMk/>
            <pc:sldMk cId="2075110403" sldId="266"/>
            <ac:spMk id="3" creationId="{2D5B5963-8485-3CC5-A80B-F42B0031DB0B}"/>
          </ac:spMkLst>
        </pc:spChg>
      </pc:sldChg>
      <pc:sldChg chg="modSp add replId">
        <pc:chgData name="Kor, Ah-Lian" userId="S::a.kor@leedsbeckett.ac.uk::4bc1e6b4-058e-4b7d-bc0a-7f759016cd3c" providerId="AD" clId="Web-{B19CB121-7FD8-5050-0BD0-B202CA0513F6}" dt="2023-02-06T16:55:15.494" v="200" actId="20577"/>
        <pc:sldMkLst>
          <pc:docMk/>
          <pc:sldMk cId="79368398" sldId="267"/>
        </pc:sldMkLst>
        <pc:spChg chg="mod">
          <ac:chgData name="Kor, Ah-Lian" userId="S::a.kor@leedsbeckett.ac.uk::4bc1e6b4-058e-4b7d-bc0a-7f759016cd3c" providerId="AD" clId="Web-{B19CB121-7FD8-5050-0BD0-B202CA0513F6}" dt="2023-02-06T16:41:44.572" v="84" actId="20577"/>
          <ac:spMkLst>
            <pc:docMk/>
            <pc:sldMk cId="79368398" sldId="267"/>
            <ac:spMk id="2" creationId="{F4BF6A04-4C53-45A6-A4DA-32CC0F11EBD9}"/>
          </ac:spMkLst>
        </pc:spChg>
        <pc:spChg chg="mod">
          <ac:chgData name="Kor, Ah-Lian" userId="S::a.kor@leedsbeckett.ac.uk::4bc1e6b4-058e-4b7d-bc0a-7f759016cd3c" providerId="AD" clId="Web-{B19CB121-7FD8-5050-0BD0-B202CA0513F6}" dt="2023-02-06T16:55:15.494" v="200" actId="20577"/>
          <ac:spMkLst>
            <pc:docMk/>
            <pc:sldMk cId="79368398" sldId="267"/>
            <ac:spMk id="3" creationId="{2D5B5963-8485-3CC5-A80B-F42B0031DB0B}"/>
          </ac:spMkLst>
        </pc:spChg>
      </pc:sldChg>
      <pc:sldChg chg="modSp add replId">
        <pc:chgData name="Kor, Ah-Lian" userId="S::a.kor@leedsbeckett.ac.uk::4bc1e6b4-058e-4b7d-bc0a-7f759016cd3c" providerId="AD" clId="Web-{B19CB121-7FD8-5050-0BD0-B202CA0513F6}" dt="2023-02-06T16:57:59.141" v="224" actId="20577"/>
        <pc:sldMkLst>
          <pc:docMk/>
          <pc:sldMk cId="61939691" sldId="268"/>
        </pc:sldMkLst>
        <pc:spChg chg="mod">
          <ac:chgData name="Kor, Ah-Lian" userId="S::a.kor@leedsbeckett.ac.uk::4bc1e6b4-058e-4b7d-bc0a-7f759016cd3c" providerId="AD" clId="Web-{B19CB121-7FD8-5050-0BD0-B202CA0513F6}" dt="2023-02-06T16:42:13.526" v="89" actId="20577"/>
          <ac:spMkLst>
            <pc:docMk/>
            <pc:sldMk cId="61939691" sldId="268"/>
            <ac:spMk id="2" creationId="{F4BF6A04-4C53-45A6-A4DA-32CC0F11EBD9}"/>
          </ac:spMkLst>
        </pc:spChg>
        <pc:spChg chg="mod">
          <ac:chgData name="Kor, Ah-Lian" userId="S::a.kor@leedsbeckett.ac.uk::4bc1e6b4-058e-4b7d-bc0a-7f759016cd3c" providerId="AD" clId="Web-{B19CB121-7FD8-5050-0BD0-B202CA0513F6}" dt="2023-02-06T16:57:59.141" v="224" actId="20577"/>
          <ac:spMkLst>
            <pc:docMk/>
            <pc:sldMk cId="61939691" sldId="268"/>
            <ac:spMk id="3" creationId="{2D5B5963-8485-3CC5-A80B-F42B0031DB0B}"/>
          </ac:spMkLst>
        </pc:spChg>
      </pc:sldChg>
      <pc:sldChg chg="modSp add ord replId">
        <pc:chgData name="Kor, Ah-Lian" userId="S::a.kor@leedsbeckett.ac.uk::4bc1e6b4-058e-4b7d-bc0a-7f759016cd3c" providerId="AD" clId="Web-{B19CB121-7FD8-5050-0BD0-B202CA0513F6}" dt="2023-02-06T17:00:45.851" v="236" actId="20577"/>
        <pc:sldMkLst>
          <pc:docMk/>
          <pc:sldMk cId="2079110606" sldId="269"/>
        </pc:sldMkLst>
        <pc:spChg chg="mod">
          <ac:chgData name="Kor, Ah-Lian" userId="S::a.kor@leedsbeckett.ac.uk::4bc1e6b4-058e-4b7d-bc0a-7f759016cd3c" providerId="AD" clId="Web-{B19CB121-7FD8-5050-0BD0-B202CA0513F6}" dt="2023-02-06T16:45:40.034" v="105" actId="20577"/>
          <ac:spMkLst>
            <pc:docMk/>
            <pc:sldMk cId="2079110606" sldId="269"/>
            <ac:spMk id="2" creationId="{F4BF6A04-4C53-45A6-A4DA-32CC0F11EBD9}"/>
          </ac:spMkLst>
        </pc:spChg>
        <pc:spChg chg="mod">
          <ac:chgData name="Kor, Ah-Lian" userId="S::a.kor@leedsbeckett.ac.uk::4bc1e6b4-058e-4b7d-bc0a-7f759016cd3c" providerId="AD" clId="Web-{B19CB121-7FD8-5050-0BD0-B202CA0513F6}" dt="2023-02-06T17:00:45.851" v="236" actId="20577"/>
          <ac:spMkLst>
            <pc:docMk/>
            <pc:sldMk cId="2079110606" sldId="269"/>
            <ac:spMk id="3" creationId="{2D5B5963-8485-3CC5-A80B-F42B0031DB0B}"/>
          </ac:spMkLst>
        </pc:spChg>
      </pc:sldChg>
      <pc:sldChg chg="new del">
        <pc:chgData name="Kor, Ah-Lian" userId="S::a.kor@leedsbeckett.ac.uk::4bc1e6b4-058e-4b7d-bc0a-7f759016cd3c" providerId="AD" clId="Web-{B19CB121-7FD8-5050-0BD0-B202CA0513F6}" dt="2023-02-06T16:49:26.403" v="120"/>
        <pc:sldMkLst>
          <pc:docMk/>
          <pc:sldMk cId="1108629581" sldId="270"/>
        </pc:sldMkLst>
      </pc:sldChg>
      <pc:sldChg chg="addSp delSp modSp add replId">
        <pc:chgData name="Kor, Ah-Lian" userId="S::a.kor@leedsbeckett.ac.uk::4bc1e6b4-058e-4b7d-bc0a-7f759016cd3c" providerId="AD" clId="Web-{B19CB121-7FD8-5050-0BD0-B202CA0513F6}" dt="2023-02-06T16:58:49.050" v="232" actId="1076"/>
        <pc:sldMkLst>
          <pc:docMk/>
          <pc:sldMk cId="4083089121" sldId="270"/>
        </pc:sldMkLst>
        <pc:spChg chg="mod">
          <ac:chgData name="Kor, Ah-Lian" userId="S::a.kor@leedsbeckett.ac.uk::4bc1e6b4-058e-4b7d-bc0a-7f759016cd3c" providerId="AD" clId="Web-{B19CB121-7FD8-5050-0BD0-B202CA0513F6}" dt="2023-02-06T16:51:36.001" v="138" actId="20577"/>
          <ac:spMkLst>
            <pc:docMk/>
            <pc:sldMk cId="4083089121" sldId="270"/>
            <ac:spMk id="2" creationId="{F4BF6A04-4C53-45A6-A4DA-32CC0F11EBD9}"/>
          </ac:spMkLst>
        </pc:spChg>
        <pc:spChg chg="del">
          <ac:chgData name="Kor, Ah-Lian" userId="S::a.kor@leedsbeckett.ac.uk::4bc1e6b4-058e-4b7d-bc0a-7f759016cd3c" providerId="AD" clId="Web-{B19CB121-7FD8-5050-0BD0-B202CA0513F6}" dt="2023-02-06T16:49:55.544" v="122"/>
          <ac:spMkLst>
            <pc:docMk/>
            <pc:sldMk cId="4083089121" sldId="270"/>
            <ac:spMk id="3" creationId="{2D5B5963-8485-3CC5-A80B-F42B0031DB0B}"/>
          </ac:spMkLst>
        </pc:spChg>
        <pc:spChg chg="add del mod">
          <ac:chgData name="Kor, Ah-Lian" userId="S::a.kor@leedsbeckett.ac.uk::4bc1e6b4-058e-4b7d-bc0a-7f759016cd3c" providerId="AD" clId="Web-{B19CB121-7FD8-5050-0BD0-B202CA0513F6}" dt="2023-02-06T16:58:22.002" v="226"/>
          <ac:spMkLst>
            <pc:docMk/>
            <pc:sldMk cId="4083089121" sldId="270"/>
            <ac:spMk id="6" creationId="{7C84371E-3580-9B8F-6C2C-EF4C67CC812E}"/>
          </ac:spMkLst>
        </pc:spChg>
        <pc:spChg chg="add mod">
          <ac:chgData name="Kor, Ah-Lian" userId="S::a.kor@leedsbeckett.ac.uk::4bc1e6b4-058e-4b7d-bc0a-7f759016cd3c" providerId="AD" clId="Web-{B19CB121-7FD8-5050-0BD0-B202CA0513F6}" dt="2023-02-06T16:58:49.050" v="232" actId="1076"/>
          <ac:spMkLst>
            <pc:docMk/>
            <pc:sldMk cId="4083089121" sldId="270"/>
            <ac:spMk id="9" creationId="{D5CC8723-A03F-90C8-68F3-D94951E70BDF}"/>
          </ac:spMkLst>
        </pc:spChg>
        <pc:picChg chg="add del mod ord">
          <ac:chgData name="Kor, Ah-Lian" userId="S::a.kor@leedsbeckett.ac.uk::4bc1e6b4-058e-4b7d-bc0a-7f759016cd3c" providerId="AD" clId="Web-{B19CB121-7FD8-5050-0BD0-B202CA0513F6}" dt="2023-02-06T16:58:19.408" v="225"/>
          <ac:picMkLst>
            <pc:docMk/>
            <pc:sldMk cId="4083089121" sldId="270"/>
            <ac:picMk id="4" creationId="{EC2CF37F-8682-E746-6FE9-039842F9EC9E}"/>
          </ac:picMkLst>
        </pc:picChg>
        <pc:picChg chg="add mod ord">
          <ac:chgData name="Kor, Ah-Lian" userId="S::a.kor@leedsbeckett.ac.uk::4bc1e6b4-058e-4b7d-bc0a-7f759016cd3c" providerId="AD" clId="Web-{B19CB121-7FD8-5050-0BD0-B202CA0513F6}" dt="2023-02-06T16:58:22.002" v="226"/>
          <ac:picMkLst>
            <pc:docMk/>
            <pc:sldMk cId="4083089121" sldId="270"/>
            <ac:picMk id="7" creationId="{47B80370-25E7-DAFB-6EEA-73E825314AB4}"/>
          </ac:picMkLst>
        </pc:picChg>
      </pc:sldChg>
    </pc:docChg>
  </pc:docChgLst>
  <pc:docChgLst>
    <pc:chgData name="Kor, Ah-Lian" userId="S::a.kor@leedsbeckett.ac.uk::4bc1e6b4-058e-4b7d-bc0a-7f759016cd3c" providerId="AD" clId="Web-{9176B412-7CC3-C38E-FA5C-4958B7042D33}"/>
    <pc:docChg chg="addSld modSld sldOrd">
      <pc:chgData name="Kor, Ah-Lian" userId="S::a.kor@leedsbeckett.ac.uk::4bc1e6b4-058e-4b7d-bc0a-7f759016cd3c" providerId="AD" clId="Web-{9176B412-7CC3-C38E-FA5C-4958B7042D33}" dt="2023-02-06T16:29:03.701" v="120" actId="20577"/>
      <pc:docMkLst>
        <pc:docMk/>
      </pc:docMkLst>
      <pc:sldChg chg="modSp">
        <pc:chgData name="Kor, Ah-Lian" userId="S::a.kor@leedsbeckett.ac.uk::4bc1e6b4-058e-4b7d-bc0a-7f759016cd3c" providerId="AD" clId="Web-{9176B412-7CC3-C38E-FA5C-4958B7042D33}" dt="2023-02-06T16:08:46.749" v="11" actId="20577"/>
        <pc:sldMkLst>
          <pc:docMk/>
          <pc:sldMk cId="1315268593" sldId="257"/>
        </pc:sldMkLst>
        <pc:spChg chg="mod">
          <ac:chgData name="Kor, Ah-Lian" userId="S::a.kor@leedsbeckett.ac.uk::4bc1e6b4-058e-4b7d-bc0a-7f759016cd3c" providerId="AD" clId="Web-{9176B412-7CC3-C38E-FA5C-4958B7042D33}" dt="2023-02-06T16:08:32.108" v="5" actId="20577"/>
          <ac:spMkLst>
            <pc:docMk/>
            <pc:sldMk cId="1315268593" sldId="257"/>
            <ac:spMk id="2" creationId="{F4BF6A04-4C53-45A6-A4DA-32CC0F11EBD9}"/>
          </ac:spMkLst>
        </pc:spChg>
        <pc:spChg chg="mod">
          <ac:chgData name="Kor, Ah-Lian" userId="S::a.kor@leedsbeckett.ac.uk::4bc1e6b4-058e-4b7d-bc0a-7f759016cd3c" providerId="AD" clId="Web-{9176B412-7CC3-C38E-FA5C-4958B7042D33}" dt="2023-02-06T16:08:46.749" v="11" actId="20577"/>
          <ac:spMkLst>
            <pc:docMk/>
            <pc:sldMk cId="1315268593" sldId="257"/>
            <ac:spMk id="3" creationId="{2D5B5963-8485-3CC5-A80B-F42B0031DB0B}"/>
          </ac:spMkLst>
        </pc:spChg>
      </pc:sldChg>
      <pc:sldChg chg="modSp">
        <pc:chgData name="Kor, Ah-Lian" userId="S::a.kor@leedsbeckett.ac.uk::4bc1e6b4-058e-4b7d-bc0a-7f759016cd3c" providerId="AD" clId="Web-{9176B412-7CC3-C38E-FA5C-4958B7042D33}" dt="2023-02-06T16:28:25.231" v="96" actId="20577"/>
        <pc:sldMkLst>
          <pc:docMk/>
          <pc:sldMk cId="2018767302" sldId="258"/>
        </pc:sldMkLst>
        <pc:spChg chg="mod">
          <ac:chgData name="Kor, Ah-Lian" userId="S::a.kor@leedsbeckett.ac.uk::4bc1e6b4-058e-4b7d-bc0a-7f759016cd3c" providerId="AD" clId="Web-{9176B412-7CC3-C38E-FA5C-4958B7042D33}" dt="2023-02-06T16:28:25.231" v="96" actId="20577"/>
          <ac:spMkLst>
            <pc:docMk/>
            <pc:sldMk cId="2018767302" sldId="258"/>
            <ac:spMk id="3" creationId="{2F423989-9432-583C-E005-EB6B0FCCFB96}"/>
          </ac:spMkLst>
        </pc:spChg>
      </pc:sldChg>
      <pc:sldChg chg="modSp add replId">
        <pc:chgData name="Kor, Ah-Lian" userId="S::a.kor@leedsbeckett.ac.uk::4bc1e6b4-058e-4b7d-bc0a-7f759016cd3c" providerId="AD" clId="Web-{9176B412-7CC3-C38E-FA5C-4958B7042D33}" dt="2023-02-06T16:26:12.788" v="40" actId="20577"/>
        <pc:sldMkLst>
          <pc:docMk/>
          <pc:sldMk cId="1603683729" sldId="259"/>
        </pc:sldMkLst>
        <pc:spChg chg="mod">
          <ac:chgData name="Kor, Ah-Lian" userId="S::a.kor@leedsbeckett.ac.uk::4bc1e6b4-058e-4b7d-bc0a-7f759016cd3c" providerId="AD" clId="Web-{9176B412-7CC3-C38E-FA5C-4958B7042D33}" dt="2023-02-06T16:26:12.788" v="40" actId="20577"/>
          <ac:spMkLst>
            <pc:docMk/>
            <pc:sldMk cId="1603683729" sldId="259"/>
            <ac:spMk id="3" creationId="{2D5B5963-8485-3CC5-A80B-F42B0031DB0B}"/>
          </ac:spMkLst>
        </pc:spChg>
      </pc:sldChg>
      <pc:sldChg chg="modSp add replId">
        <pc:chgData name="Kor, Ah-Lian" userId="S::a.kor@leedsbeckett.ac.uk::4bc1e6b4-058e-4b7d-bc0a-7f759016cd3c" providerId="AD" clId="Web-{9176B412-7CC3-C38E-FA5C-4958B7042D33}" dt="2023-02-06T16:24:59.676" v="23" actId="20577"/>
        <pc:sldMkLst>
          <pc:docMk/>
          <pc:sldMk cId="3093741080" sldId="260"/>
        </pc:sldMkLst>
        <pc:spChg chg="mod">
          <ac:chgData name="Kor, Ah-Lian" userId="S::a.kor@leedsbeckett.ac.uk::4bc1e6b4-058e-4b7d-bc0a-7f759016cd3c" providerId="AD" clId="Web-{9176B412-7CC3-C38E-FA5C-4958B7042D33}" dt="2023-02-06T16:24:59.676" v="23" actId="20577"/>
          <ac:spMkLst>
            <pc:docMk/>
            <pc:sldMk cId="3093741080" sldId="260"/>
            <ac:spMk id="2" creationId="{ADD57B53-8423-4AAB-68B7-40629E310918}"/>
          </ac:spMkLst>
        </pc:spChg>
      </pc:sldChg>
      <pc:sldChg chg="modSp add ord replId">
        <pc:chgData name="Kor, Ah-Lian" userId="S::a.kor@leedsbeckett.ac.uk::4bc1e6b4-058e-4b7d-bc0a-7f759016cd3c" providerId="AD" clId="Web-{9176B412-7CC3-C38E-FA5C-4958B7042D33}" dt="2023-02-06T16:25:58.725" v="37" actId="20577"/>
        <pc:sldMkLst>
          <pc:docMk/>
          <pc:sldMk cId="3441353689" sldId="261"/>
        </pc:sldMkLst>
        <pc:spChg chg="mod">
          <ac:chgData name="Kor, Ah-Lian" userId="S::a.kor@leedsbeckett.ac.uk::4bc1e6b4-058e-4b7d-bc0a-7f759016cd3c" providerId="AD" clId="Web-{9176B412-7CC3-C38E-FA5C-4958B7042D33}" dt="2023-02-06T16:25:21.677" v="27" actId="20577"/>
          <ac:spMkLst>
            <pc:docMk/>
            <pc:sldMk cId="3441353689" sldId="261"/>
            <ac:spMk id="2" creationId="{F4BF6A04-4C53-45A6-A4DA-32CC0F11EBD9}"/>
          </ac:spMkLst>
        </pc:spChg>
        <pc:spChg chg="mod">
          <ac:chgData name="Kor, Ah-Lian" userId="S::a.kor@leedsbeckett.ac.uk::4bc1e6b4-058e-4b7d-bc0a-7f759016cd3c" providerId="AD" clId="Web-{9176B412-7CC3-C38E-FA5C-4958B7042D33}" dt="2023-02-06T16:25:58.725" v="37" actId="20577"/>
          <ac:spMkLst>
            <pc:docMk/>
            <pc:sldMk cId="3441353689" sldId="261"/>
            <ac:spMk id="3" creationId="{2D5B5963-8485-3CC5-A80B-F42B0031DB0B}"/>
          </ac:spMkLst>
        </pc:spChg>
      </pc:sldChg>
      <pc:sldChg chg="modSp add ord replId">
        <pc:chgData name="Kor, Ah-Lian" userId="S::a.kor@leedsbeckett.ac.uk::4bc1e6b4-058e-4b7d-bc0a-7f759016cd3c" providerId="AD" clId="Web-{9176B412-7CC3-C38E-FA5C-4958B7042D33}" dt="2023-02-06T16:29:03.701" v="120" actId="20577"/>
        <pc:sldMkLst>
          <pc:docMk/>
          <pc:sldMk cId="3409564435" sldId="262"/>
        </pc:sldMkLst>
        <pc:spChg chg="mod">
          <ac:chgData name="Kor, Ah-Lian" userId="S::a.kor@leedsbeckett.ac.uk::4bc1e6b4-058e-4b7d-bc0a-7f759016cd3c" providerId="AD" clId="Web-{9176B412-7CC3-C38E-FA5C-4958B7042D33}" dt="2023-02-06T16:29:03.701" v="120" actId="20577"/>
          <ac:spMkLst>
            <pc:docMk/>
            <pc:sldMk cId="3409564435" sldId="262"/>
            <ac:spMk id="3" creationId="{2F423989-9432-583C-E005-EB6B0FCCFB96}"/>
          </ac:spMkLst>
        </pc:spChg>
      </pc:sldChg>
      <pc:sldChg chg="add ord replId">
        <pc:chgData name="Kor, Ah-Lian" userId="S::a.kor@leedsbeckett.ac.uk::4bc1e6b4-058e-4b7d-bc0a-7f759016cd3c" providerId="AD" clId="Web-{9176B412-7CC3-C38E-FA5C-4958B7042D33}" dt="2023-02-06T16:25:45.975" v="32"/>
        <pc:sldMkLst>
          <pc:docMk/>
          <pc:sldMk cId="197062004" sldId="263"/>
        </pc:sldMkLst>
      </pc:sldChg>
      <pc:sldChg chg="modSp add replId">
        <pc:chgData name="Kor, Ah-Lian" userId="S::a.kor@leedsbeckett.ac.uk::4bc1e6b4-058e-4b7d-bc0a-7f759016cd3c" providerId="AD" clId="Web-{9176B412-7CC3-C38E-FA5C-4958B7042D33}" dt="2023-02-06T16:26:32.695" v="44" actId="20577"/>
        <pc:sldMkLst>
          <pc:docMk/>
          <pc:sldMk cId="764026044" sldId="264"/>
        </pc:sldMkLst>
        <pc:spChg chg="mod">
          <ac:chgData name="Kor, Ah-Lian" userId="S::a.kor@leedsbeckett.ac.uk::4bc1e6b4-058e-4b7d-bc0a-7f759016cd3c" providerId="AD" clId="Web-{9176B412-7CC3-C38E-FA5C-4958B7042D33}" dt="2023-02-06T16:26:32.695" v="44" actId="20577"/>
          <ac:spMkLst>
            <pc:docMk/>
            <pc:sldMk cId="764026044" sldId="264"/>
            <ac:spMk id="2" creationId="{ADD57B53-8423-4AAB-68B7-40629E310918}"/>
          </ac:spMkLst>
        </pc:spChg>
      </pc:sldChg>
      <pc:sldChg chg="add replId">
        <pc:chgData name="Kor, Ah-Lian" userId="S::a.kor@leedsbeckett.ac.uk::4bc1e6b4-058e-4b7d-bc0a-7f759016cd3c" providerId="AD" clId="Web-{9176B412-7CC3-C38E-FA5C-4958B7042D33}" dt="2023-02-06T16:26:42.274" v="45"/>
        <pc:sldMkLst>
          <pc:docMk/>
          <pc:sldMk cId="2221740292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78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4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6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5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2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23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4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4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5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1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71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cscistatistics.com/pvalues/tdistribution.aspx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cscistatistics.com/pvalues/tdistribution.aspx" TargetMode="External"/><Relationship Id="rId2" Type="http://schemas.openxmlformats.org/officeDocument/2006/relationships/hyperlink" Target="https://www.statology.org/how-to-calculate-a-p-value-from-a-t-test-by-han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hanacademy.org/math/ap-statistics/tests-significance-ap/one-sample-t-test-mean/v/calculating-p-value-from-t-statistic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generated/scipy.stats.normaltes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E5543D-2424-7E5A-1598-1ED862A632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4111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T-Test/</a:t>
            </a:r>
            <a:r>
              <a:rPr lang="en-US" dirty="0" err="1">
                <a:solidFill>
                  <a:srgbClr val="FFFFFF"/>
                </a:solidFill>
                <a:cs typeface="Calibri Light"/>
              </a:rPr>
              <a:t>anova</a:t>
            </a:r>
            <a:r>
              <a:rPr lang="en-US" dirty="0">
                <a:solidFill>
                  <a:srgbClr val="FFFFFF"/>
                </a:solidFill>
                <a:cs typeface="Calibri Light"/>
              </a:rPr>
              <a:t> Tutorials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Prof. Ah-Lian Kor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57B53-8423-4AAB-68B7-40629E3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/>
              <a:t>Concepts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3989-9432-583C-E005-EB6B0FCCF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Hypotheses testing - One-tail tests (left or right tail), two-tail tests</a:t>
            </a:r>
          </a:p>
          <a:p>
            <a:r>
              <a:rPr lang="en-US" dirty="0">
                <a:ea typeface="+mn-lt"/>
                <a:cs typeface="+mn-lt"/>
              </a:rPr>
              <a:t>Confidence level</a:t>
            </a:r>
          </a:p>
          <a:p>
            <a:r>
              <a:rPr lang="en-US" dirty="0">
                <a:ea typeface="+mn-lt"/>
                <a:cs typeface="+mn-lt"/>
              </a:rPr>
              <a:t>Significance level</a:t>
            </a:r>
          </a:p>
          <a:p>
            <a:r>
              <a:rPr lang="en-US" dirty="0">
                <a:ea typeface="+mn-lt"/>
                <a:cs typeface="+mn-lt"/>
              </a:rPr>
              <a:t>T value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 critical value</a:t>
            </a:r>
            <a:endParaRPr lang="en-US" dirty="0"/>
          </a:p>
          <a:p>
            <a:r>
              <a:rPr lang="en-US" dirty="0"/>
              <a:t>Degree of Freedom</a:t>
            </a:r>
          </a:p>
          <a:p>
            <a:r>
              <a:rPr lang="en-US" dirty="0"/>
              <a:t>P-value</a:t>
            </a:r>
          </a:p>
          <a:p>
            <a:r>
              <a:rPr lang="en-US" dirty="0"/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2018767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57B53-8423-4AAB-68B7-40629E3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hypotheses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3989-9432-583C-E005-EB6B0FCCF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500954"/>
            <a:ext cx="9913348" cy="34684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Single sample (pre-intervention means versus post intervention means)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•null hypothesis Ho: x̄1 = x̄2 (pre-intervention means is equal post-intervention means)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•Three options for alternative hypothesis Ha are:</a:t>
            </a:r>
            <a:endParaRPr lang="en-US" dirty="0"/>
          </a:p>
          <a:p>
            <a:pPr lvl="1">
              <a:buNone/>
            </a:pPr>
            <a:r>
              <a:rPr lang="en-US" dirty="0">
                <a:ea typeface="+mn-lt"/>
                <a:cs typeface="+mn-lt"/>
              </a:rPr>
              <a:t>•x̄1 &lt; x̄2 (preintervention means is less than the post-intervention means – left tail test)</a:t>
            </a:r>
            <a:endParaRPr lang="en-US" b="0"/>
          </a:p>
          <a:p>
            <a:pPr lvl="1">
              <a:buNone/>
            </a:pPr>
            <a:r>
              <a:rPr lang="en-US" dirty="0">
                <a:ea typeface="+mn-lt"/>
                <a:cs typeface="+mn-lt"/>
              </a:rPr>
              <a:t>•x̄1 &gt; x̄2 (pre-intervention means is greater than the  post-intervention means – right tail test)</a:t>
            </a:r>
            <a:endParaRPr lang="en-US" b="0"/>
          </a:p>
          <a:p>
            <a:pPr lvl="1">
              <a:buNone/>
            </a:pPr>
            <a:r>
              <a:rPr lang="en-US" dirty="0">
                <a:ea typeface="+mn-lt"/>
                <a:cs typeface="+mn-lt"/>
              </a:rPr>
              <a:t>•x̄1 ≠ x̄2 (pre-intervention means is not equal to  post-intervention  means - two tail test i.e. left and right test)</a:t>
            </a:r>
            <a:endParaRPr lang="en-US" b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44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C70A-1EF0-4BB9-AAA9-3AF1B72D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20A1-2C79-43A0-B940-10555F8B6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Single sample (sample means versus population means)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null hypothesis Ho: x̄ = </a:t>
            </a:r>
            <a:r>
              <a:rPr lang="en-GB" dirty="0">
                <a:solidFill>
                  <a:schemeClr val="bg1"/>
                </a:solidFill>
                <a:sym typeface="Symbol" panose="05050102010706020507" pitchFamily="18" charset="2"/>
              </a:rPr>
              <a:t> (sample means is equal population means)</a:t>
            </a:r>
          </a:p>
          <a:p>
            <a:pPr lvl="1"/>
            <a:r>
              <a:rPr lang="en-GB" dirty="0">
                <a:solidFill>
                  <a:schemeClr val="bg1"/>
                </a:solidFill>
                <a:sym typeface="Symbol" panose="05050102010706020507" pitchFamily="18" charset="2"/>
              </a:rPr>
              <a:t>Three options for alternative hypothesis Ha are: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x̄ &lt; </a:t>
            </a:r>
            <a:r>
              <a:rPr lang="en-GB" dirty="0">
                <a:solidFill>
                  <a:schemeClr val="bg1"/>
                </a:solidFill>
                <a:sym typeface="Symbol" panose="05050102010706020507" pitchFamily="18" charset="2"/>
              </a:rPr>
              <a:t>  ( sample means is less than the population means – left tail test)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x̄ &gt; </a:t>
            </a:r>
            <a:r>
              <a:rPr lang="en-GB" dirty="0">
                <a:solidFill>
                  <a:schemeClr val="bg1"/>
                </a:solidFill>
                <a:sym typeface="Symbol" panose="05050102010706020507" pitchFamily="18" charset="2"/>
              </a:rPr>
              <a:t> (sample means is greater than the population means – right tail test)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x̄ ≠ </a:t>
            </a:r>
            <a:r>
              <a:rPr lang="en-GB" dirty="0">
                <a:solidFill>
                  <a:schemeClr val="bg1"/>
                </a:solidFill>
                <a:sym typeface="Symbol" panose="05050102010706020507" pitchFamily="18" charset="2"/>
              </a:rPr>
              <a:t> (sample means is not equal to population means - two tail test i.e. left and right test)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744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57B53-8423-4AAB-68B7-40629E3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hypotheses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3989-9432-583C-E005-EB6B0FCCF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500954"/>
            <a:ext cx="9913348" cy="3838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Two samples (sample1 means versus sample2 means)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•null hypothesis Ho: x̄1 = x̄2 (sample1 means is equal sample2 means)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•Three options for alternative hypothesis Ha are:</a:t>
            </a:r>
            <a:endParaRPr lang="en-US" dirty="0"/>
          </a:p>
          <a:p>
            <a:pPr lvl="1">
              <a:buNone/>
            </a:pPr>
            <a:r>
              <a:rPr lang="en-US" dirty="0">
                <a:ea typeface="+mn-lt"/>
                <a:cs typeface="+mn-lt"/>
              </a:rPr>
              <a:t>•x̄1 &lt; x̄2 (sample1 means is less than sample2 means – left tail test)</a:t>
            </a:r>
            <a:endParaRPr lang="en-US" b="0" dirty="0"/>
          </a:p>
          <a:p>
            <a:pPr lvl="1">
              <a:buNone/>
            </a:pPr>
            <a:r>
              <a:rPr lang="en-US" dirty="0">
                <a:ea typeface="+mn-lt"/>
                <a:cs typeface="+mn-lt"/>
              </a:rPr>
              <a:t>•x̄1 &gt; x̄2 (sample1 means is greater than sample2 means – right tail test)</a:t>
            </a:r>
            <a:endParaRPr lang="en-US" b="0" dirty="0"/>
          </a:p>
          <a:p>
            <a:pPr lvl="1">
              <a:buNone/>
            </a:pPr>
            <a:r>
              <a:rPr lang="en-US" dirty="0">
                <a:ea typeface="+mn-lt"/>
                <a:cs typeface="+mn-lt"/>
              </a:rPr>
              <a:t>•x̄1 ≠ x̄2 (sample1 means is not equal to  sample2  means - two tail test i.e. left and right test)</a:t>
            </a:r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98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57B53-8423-4AAB-68B7-40629E3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/>
              <a:t>Confidence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3989-9432-583C-E005-EB6B0FCCF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Confidence level</a:t>
            </a:r>
            <a:r>
              <a:rPr lang="en-US">
                <a:ea typeface="+mn-lt"/>
                <a:cs typeface="+mn-lt"/>
              </a:rPr>
              <a:t> indicates the probability (or percentage), with which the estimation of the existence of a statistical parameter (e.g. an arithmetic mean) in a sample survey is also true for the population.</a:t>
            </a:r>
            <a:endParaRPr lang="en-US" dirty="0"/>
          </a:p>
          <a:p>
            <a:r>
              <a:rPr lang="en-US" b="1">
                <a:ea typeface="+mn-lt"/>
                <a:cs typeface="+mn-lt"/>
              </a:rPr>
              <a:t>Confidence level</a:t>
            </a:r>
            <a:r>
              <a:rPr lang="en-US">
                <a:ea typeface="+mn-lt"/>
                <a:cs typeface="+mn-lt"/>
              </a:rPr>
              <a:t> refers to the percentage of all possible samples that can be expected to include the true population parameter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Confidence level </a:t>
            </a:r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to accept null hypothesis</a:t>
            </a:r>
            <a:endParaRPr lang="en-US"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11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57B53-8423-4AAB-68B7-40629E3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significance level </a:t>
            </a:r>
            <a:r>
              <a:rPr lang="en-GB" dirty="0"/>
              <a:t>(</a:t>
            </a:r>
            <a:r>
              <a:rPr lang="en-GB" dirty="0">
                <a:sym typeface="Symbol" panose="05050102010706020507" pitchFamily="18" charset="2"/>
              </a:rPr>
              <a:t>)</a:t>
            </a:r>
            <a:endParaRPr lang="en-US" u="sng" dirty="0">
              <a:ea typeface="+mj-lt"/>
              <a:cs typeface="+mj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3989-9432-583C-E005-EB6B0FCCF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Significance level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is the probability of rejecting the null hypothesis when it is true</a:t>
            </a:r>
            <a:r>
              <a:rPr lang="en-US">
                <a:ea typeface="+mn-lt"/>
                <a:cs typeface="+mn-lt"/>
              </a:rPr>
              <a:t>. ... Lower </a:t>
            </a:r>
            <a:r>
              <a:rPr lang="en-US" b="1">
                <a:ea typeface="+mn-lt"/>
                <a:cs typeface="+mn-lt"/>
              </a:rPr>
              <a:t>significance levels indicate</a:t>
            </a:r>
            <a:r>
              <a:rPr lang="en-US">
                <a:ea typeface="+mn-lt"/>
                <a:cs typeface="+mn-lt"/>
              </a:rPr>
              <a:t> that you require stronger evidence before you will reject the null hypothesis.</a:t>
            </a:r>
            <a:endParaRPr lang="en-US" dirty="0"/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Significance level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u="sng" dirty="0">
                <a:ea typeface="+mn-lt"/>
                <a:cs typeface="+mn-lt"/>
              </a:rPr>
              <a:t>α</a:t>
            </a:r>
            <a:r>
              <a:rPr lang="en-US" dirty="0">
                <a:ea typeface="+mn-lt"/>
                <a:cs typeface="+mn-lt"/>
              </a:rPr>
              <a:t>, = 100% - 95% (to reject null hypothesis)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22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57B53-8423-4AAB-68B7-40629E3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 fontScale="90000"/>
          </a:bodyPr>
          <a:lstStyle/>
          <a:p>
            <a:r>
              <a:rPr lang="en-US" dirty="0"/>
              <a:t>Choice of confidence and significance levels</a:t>
            </a:r>
            <a:endParaRPr lang="en-US" u="sng" dirty="0">
              <a:ea typeface="+mj-lt"/>
              <a:cs typeface="+mj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3989-9432-583C-E005-EB6B0FCCF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•Confidence Level 90%, </a:t>
            </a:r>
            <a:r>
              <a:rPr lang="en-US" b="1" u="sng" dirty="0">
                <a:ea typeface="+mn-lt"/>
                <a:cs typeface="+mn-lt"/>
              </a:rPr>
              <a:t>α</a:t>
            </a:r>
            <a:r>
              <a:rPr lang="en-US" dirty="0">
                <a:ea typeface="+mn-lt"/>
                <a:cs typeface="+mn-lt"/>
              </a:rPr>
              <a:t> is 0.10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•Confidence Level 95%, </a:t>
            </a:r>
            <a:r>
              <a:rPr lang="en-US" b="1" u="sng" dirty="0">
                <a:ea typeface="+mn-lt"/>
                <a:cs typeface="+mn-lt"/>
              </a:rPr>
              <a:t>α</a:t>
            </a:r>
            <a:r>
              <a:rPr lang="en-US" dirty="0">
                <a:ea typeface="+mn-lt"/>
                <a:cs typeface="+mn-lt"/>
              </a:rPr>
              <a:t> is 0.05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•Confidence Level 98%, </a:t>
            </a:r>
            <a:r>
              <a:rPr lang="en-US" b="1" u="sng" dirty="0">
                <a:ea typeface="+mn-lt"/>
                <a:cs typeface="+mn-lt"/>
              </a:rPr>
              <a:t>α</a:t>
            </a:r>
            <a:r>
              <a:rPr lang="en-US" dirty="0">
                <a:ea typeface="+mn-lt"/>
                <a:cs typeface="+mn-lt"/>
              </a:rPr>
              <a:t> is 0.02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•Confidence Level 99%, </a:t>
            </a:r>
            <a:r>
              <a:rPr lang="en-US" b="1" u="sng" dirty="0">
                <a:ea typeface="+mn-lt"/>
                <a:cs typeface="+mn-lt"/>
              </a:rPr>
              <a:t>α</a:t>
            </a:r>
            <a:r>
              <a:rPr lang="en-US" dirty="0">
                <a:ea typeface="+mn-lt"/>
                <a:cs typeface="+mn-lt"/>
              </a:rPr>
              <a:t> is 0.01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17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57B53-8423-4AAB-68B7-40629E3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/>
              <a:t>Concepts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3989-9432-583C-E005-EB6B0FCCF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24" y="2446525"/>
            <a:ext cx="3741148" cy="371884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/>
              <a:t>Confidence level (1- </a:t>
            </a:r>
            <a:r>
              <a:rPr lang="en-US" sz="1600" b="1" u="sng" dirty="0">
                <a:ea typeface="+mn-lt"/>
                <a:cs typeface="+mn-lt"/>
              </a:rPr>
              <a:t>α) - %</a:t>
            </a:r>
            <a:endParaRPr lang="en-US" sz="1600" b="1" u="sn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ea typeface="+mn-lt"/>
                <a:cs typeface="+mn-lt"/>
              </a:rPr>
              <a:t>Confident that (1- α)%  of data in sample (&gt;, &lt;) critical t-value or between 2 critical t-values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b="0" dirty="0"/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/>
              <a:t>Significance level (α)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Probability of rejecting Ho when it is true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ea typeface="+mn-lt"/>
                <a:cs typeface="+mn-lt"/>
              </a:rPr>
              <a:t>Errors</a:t>
            </a:r>
            <a:endParaRPr lang="en-US" sz="1600" b="1" u="sng" dirty="0"/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ea typeface="+mn-lt"/>
                <a:cs typeface="+mn-lt"/>
              </a:rPr>
              <a:t>Type I error</a:t>
            </a:r>
            <a:r>
              <a:rPr lang="en-US" sz="1600" dirty="0">
                <a:ea typeface="+mn-lt"/>
                <a:cs typeface="+mn-lt"/>
              </a:rPr>
              <a:t> means rejecting the null hypothesis when it is actually true.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ea typeface="+mn-lt"/>
                <a:cs typeface="+mn-lt"/>
              </a:rPr>
              <a:t>Type II error</a:t>
            </a:r>
            <a:r>
              <a:rPr lang="en-US" sz="1600" dirty="0">
                <a:ea typeface="+mn-lt"/>
                <a:cs typeface="+mn-lt"/>
              </a:rPr>
              <a:t> means failing to reject the null hypothesis when it is actually false.</a:t>
            </a:r>
            <a:endParaRPr lang="en-US" sz="1600" dirty="0"/>
          </a:p>
          <a:p>
            <a:pPr indent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A127B89-53E4-F830-23AE-4F851BA0F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511629"/>
            <a:ext cx="4245428" cy="3037114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D00EB6D0-7B17-BF8A-D702-C989F01B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257" y="664029"/>
            <a:ext cx="4027714" cy="2884713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AFF2F42C-980F-E863-900A-EDD9CCB0A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72" y="3668487"/>
            <a:ext cx="4158342" cy="2971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19FA71-BAD9-FF8E-78BA-7B0C2897F5FA}"/>
              </a:ext>
            </a:extLst>
          </p:cNvPr>
          <p:cNvSpPr txBox="1"/>
          <p:nvPr/>
        </p:nvSpPr>
        <p:spPr>
          <a:xfrm>
            <a:off x="446315" y="6302829"/>
            <a:ext cx="564968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https://www.geo.fu-berlin.de/en/v/soga/Basics-of-statistics/Hypothesis-Tests/Introduction-to-Hypothesis-Testing/Critical-Value-and-the-p-Value-Approach/index.html</a:t>
            </a:r>
          </a:p>
        </p:txBody>
      </p:sp>
    </p:spTree>
    <p:extLst>
      <p:ext uri="{BB962C8B-B14F-4D97-AF65-F5344CB8AC3E}">
        <p14:creationId xmlns:p14="http://schemas.microsoft.com/office/powerpoint/2010/main" val="1346006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57B53-8423-4AAB-68B7-40629E3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/>
              <a:t>Hypotheses testing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3989-9432-583C-E005-EB6B0FCCF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How to formulate hypotheses?</a:t>
            </a:r>
          </a:p>
          <a:p>
            <a:r>
              <a:rPr lang="en-US"/>
              <a:t>Based on t-value (or test statistics t) and p-value</a:t>
            </a:r>
            <a:endParaRPr lang="en-US" dirty="0"/>
          </a:p>
          <a:p>
            <a:r>
              <a:rPr lang="en-US" dirty="0"/>
              <a:t>When to accept Ho?</a:t>
            </a:r>
          </a:p>
          <a:p>
            <a:r>
              <a:rPr lang="en-US" dirty="0"/>
              <a:t>When to reject Ho?</a:t>
            </a:r>
          </a:p>
        </p:txBody>
      </p:sp>
    </p:spTree>
    <p:extLst>
      <p:ext uri="{BB962C8B-B14F-4D97-AF65-F5344CB8AC3E}">
        <p14:creationId xmlns:p14="http://schemas.microsoft.com/office/powerpoint/2010/main" val="3093741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57B53-8423-4AAB-68B7-40629E3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/>
              <a:t>Example 1 one sample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3989-9432-583C-E005-EB6B0FCCF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After treatment with a standard fertiliser, the average yield per hectare is 4.2 </a:t>
            </a:r>
            <a:r>
              <a:rPr lang="en-US" dirty="0" err="1"/>
              <a:t>tonnes</a:t>
            </a:r>
            <a:r>
              <a:rPr lang="en-US" dirty="0"/>
              <a:t> of wheat. A super </a:t>
            </a:r>
            <a:r>
              <a:rPr lang="en-US" dirty="0" err="1"/>
              <a:t>fertiliser</a:t>
            </a:r>
            <a:r>
              <a:rPr lang="en-US" dirty="0"/>
              <a:t> is developed and administered to 10 hectares. The yields from the 10 hectares were 4.3, 6.0, 4.9, 6.1, 6.2, 5.4, 4.1, 4.2, 3.8 and 3.9 </a:t>
            </a:r>
            <a:r>
              <a:rPr lang="en-US" dirty="0" err="1"/>
              <a:t>tonnes</a:t>
            </a:r>
            <a:r>
              <a:rPr lang="en-US" dirty="0"/>
              <a:t>. Does this </a:t>
            </a:r>
            <a:r>
              <a:rPr lang="en-US" dirty="0" err="1"/>
              <a:t>fertiliser</a:t>
            </a:r>
            <a:r>
              <a:rPr lang="en-US" dirty="0"/>
              <a:t> give a higher yield?</a:t>
            </a:r>
          </a:p>
        </p:txBody>
      </p:sp>
    </p:spTree>
    <p:extLst>
      <p:ext uri="{BB962C8B-B14F-4D97-AF65-F5344CB8AC3E}">
        <p14:creationId xmlns:p14="http://schemas.microsoft.com/office/powerpoint/2010/main" val="764026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F6A04-4C53-45A6-A4DA-32CC0F11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5963-8485-3CC5-A80B-F42B0031D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Parametric versus Non-parametric tests</a:t>
            </a:r>
          </a:p>
          <a:p>
            <a:r>
              <a:rPr lang="en-US"/>
              <a:t>T-Test</a:t>
            </a:r>
          </a:p>
          <a:p>
            <a:r>
              <a:rPr lang="en-US"/>
              <a:t>ANOVA</a:t>
            </a:r>
          </a:p>
        </p:txBody>
      </p:sp>
    </p:spTree>
    <p:extLst>
      <p:ext uri="{BB962C8B-B14F-4D97-AF65-F5344CB8AC3E}">
        <p14:creationId xmlns:p14="http://schemas.microsoft.com/office/powerpoint/2010/main" val="1315268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57B53-8423-4AAB-68B7-40629E3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do the following tasks: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3989-9432-583C-E005-EB6B0FCCF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3806463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What is the sample mean?</a:t>
            </a:r>
            <a:endParaRPr lang="en-US"/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What is the variance?</a:t>
            </a: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What is the standard deviation?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E32C34ED-49A4-8A18-D9CC-753DF3569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11" t="39007" r="51984" b="19858"/>
          <a:stretch/>
        </p:blipFill>
        <p:spPr>
          <a:xfrm>
            <a:off x="6814457" y="1851932"/>
            <a:ext cx="5040088" cy="347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0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57B53-8423-4AAB-68B7-40629E3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/>
              <a:t>Example 1 one sample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3989-9432-583C-E005-EB6B0FCCF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566268"/>
            <a:ext cx="3131549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What is the t-value?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DCBDA13-9074-97EF-35E0-3C48476AD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486" y="2089481"/>
            <a:ext cx="6934199" cy="348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87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57B53-8423-4AAB-68B7-40629E3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/>
              <a:t>Example 1 one sample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3989-9432-583C-E005-EB6B0FCCF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3588749" cy="15525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Write down the two hypotheses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What is the degree of freedom?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D095342-B35C-C268-68DC-E9F90530E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40" t="21986" r="3571" b="31915"/>
          <a:stretch/>
        </p:blipFill>
        <p:spPr>
          <a:xfrm>
            <a:off x="5910943" y="1906361"/>
            <a:ext cx="5660574" cy="377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57B53-8423-4AAB-68B7-40629E3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909" y="359645"/>
            <a:ext cx="2968263" cy="857559"/>
          </a:xfrm>
        </p:spPr>
        <p:txBody>
          <a:bodyPr>
            <a:normAutofit fontScale="90000"/>
          </a:bodyPr>
          <a:lstStyle/>
          <a:p>
            <a:r>
              <a:rPr lang="en-US"/>
              <a:t>Example 1 one sample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3989-9432-583C-E005-EB6B0FCCF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223" y="2609811"/>
            <a:ext cx="3937092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Test the hypotheses at:</a:t>
            </a:r>
          </a:p>
          <a:p>
            <a:pPr marL="0" indent="0">
              <a:buNone/>
            </a:pPr>
            <a:r>
              <a:rPr lang="en-US" dirty="0"/>
              <a:t>Confidence levels = 90%, 95%, 99%</a:t>
            </a:r>
          </a:p>
          <a:p>
            <a:pPr marL="0" indent="0">
              <a:buNone/>
            </a:pPr>
            <a:r>
              <a:rPr lang="en-US" dirty="0"/>
              <a:t>For </a:t>
            </a:r>
          </a:p>
          <a:p>
            <a:pPr marL="0" indent="0">
              <a:buNone/>
            </a:pPr>
            <a:r>
              <a:rPr lang="en-US" dirty="0"/>
              <a:t>One right-tail test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8B39E2D9-9A4C-BA22-7D2D-EE01BB40E3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59" t="9682" r="22023" b="21111"/>
          <a:stretch/>
        </p:blipFill>
        <p:spPr>
          <a:xfrm>
            <a:off x="4288971" y="360588"/>
            <a:ext cx="7860747" cy="537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28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57B53-8423-4AAB-68B7-40629E3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P-Value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3989-9432-583C-E005-EB6B0FCCF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Convert t-critical value to p-value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https://www.socscistatistics.com/pvalues/tdistribution.aspx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71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57B53-8423-4AAB-68B7-40629E3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Example two independent samples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3989-9432-583C-E005-EB6B0FCCF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12" y="2456016"/>
            <a:ext cx="3386665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Light bulbs 1 are made by company X while light bulbs 2 are made by company Y.  The following are the lifespan of the light bulbs in hours.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 the two type of light bulbs significantly different?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4BF646-F250-FD2C-ACE9-836FDE003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90464"/>
              </p:ext>
            </p:extLst>
          </p:nvPr>
        </p:nvGraphicFramePr>
        <p:xfrm>
          <a:off x="5484253" y="2039154"/>
          <a:ext cx="3714618" cy="371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09">
                  <a:extLst>
                    <a:ext uri="{9D8B030D-6E8A-4147-A177-3AD203B41FA5}">
                      <a16:colId xmlns:a16="http://schemas.microsoft.com/office/drawing/2014/main" val="776812276"/>
                    </a:ext>
                  </a:extLst>
                </a:gridCol>
                <a:gridCol w="1857309">
                  <a:extLst>
                    <a:ext uri="{9D8B030D-6E8A-4147-A177-3AD203B41FA5}">
                      <a16:colId xmlns:a16="http://schemas.microsoft.com/office/drawing/2014/main" val="330404471"/>
                    </a:ext>
                  </a:extLst>
                </a:gridCol>
              </a:tblGrid>
              <a:tr h="337760">
                <a:tc>
                  <a:txBody>
                    <a:bodyPr/>
                    <a:lstStyle/>
                    <a:p>
                      <a:pPr fontAlgn="b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X1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X2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38377504"/>
                  </a:ext>
                </a:extLst>
              </a:tr>
              <a:tr h="33776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190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32488549"/>
                  </a:ext>
                </a:extLst>
              </a:tr>
              <a:tr h="33776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210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70273383"/>
                  </a:ext>
                </a:extLst>
              </a:tr>
              <a:tr h="33776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190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190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8875108"/>
                  </a:ext>
                </a:extLst>
              </a:tr>
              <a:tr h="33776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180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76363059"/>
                  </a:ext>
                </a:extLst>
              </a:tr>
              <a:tr h="33776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190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190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08659502"/>
                  </a:ext>
                </a:extLst>
              </a:tr>
              <a:tr h="33776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73791381"/>
                  </a:ext>
                </a:extLst>
              </a:tr>
              <a:tr h="33776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180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190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81223662"/>
                  </a:ext>
                </a:extLst>
              </a:tr>
              <a:tr h="33776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210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42781640"/>
                  </a:ext>
                </a:extLst>
              </a:tr>
              <a:tr h="33776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0526690"/>
                  </a:ext>
                </a:extLst>
              </a:tr>
              <a:tr h="33776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210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94499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273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57B53-8423-4AAB-68B7-40629E3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 fontScale="90000"/>
          </a:bodyPr>
          <a:lstStyle/>
          <a:p>
            <a:r>
              <a:rPr lang="en-US" b="0" dirty="0">
                <a:ea typeface="+mj-lt"/>
                <a:cs typeface="+mj-lt"/>
              </a:rPr>
              <a:t>Calculate t-value for 2 unpaired samples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270438CC-9B10-C839-18FB-1658B5C19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72" y="2717806"/>
            <a:ext cx="8036378" cy="335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6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57B53-8423-4AAB-68B7-40629E3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673" y="365088"/>
            <a:ext cx="9238434" cy="857559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Summary - How to conduct t-test?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3A64207-8C69-7B7A-FBF7-687F83409A26}"/>
              </a:ext>
            </a:extLst>
          </p:cNvPr>
          <p:cNvSpPr txBox="1"/>
          <p:nvPr/>
        </p:nvSpPr>
        <p:spPr>
          <a:xfrm>
            <a:off x="1036865" y="1472294"/>
            <a:ext cx="10308770" cy="51244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600" dirty="0">
                <a:latin typeface="Calibri"/>
              </a:rPr>
              <a:t>Calculate t-value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GB" sz="2600" dirty="0">
                <a:latin typeface="Calibri"/>
              </a:rPr>
              <a:t>Convert t-value to p value</a:t>
            </a:r>
            <a:endParaRPr lang="en-GB" sz="2600" dirty="0">
              <a:latin typeface="Calibri"/>
              <a:cs typeface="Calibri"/>
            </a:endParaRPr>
          </a:p>
          <a:p>
            <a:r>
              <a:rPr lang="en-GB" sz="2200" dirty="0">
                <a:latin typeface="Calibri"/>
              </a:rPr>
              <a:t>By hand </a:t>
            </a:r>
            <a:r>
              <a:rPr lang="en-GB" sz="2200" dirty="0">
                <a:latin typeface="Calibri"/>
                <a:hlinkClick r:id="rId2"/>
              </a:rPr>
              <a:t>https://www.statology.org/how-to-calculate-a-p-value-from-a-t-test-by-hand/</a:t>
            </a:r>
            <a:r>
              <a:rPr lang="en-GB" sz="2200" dirty="0">
                <a:latin typeface="Calibri"/>
              </a:rPr>
              <a:t> </a:t>
            </a:r>
          </a:p>
          <a:p>
            <a:r>
              <a:rPr lang="en-GB" sz="2200" dirty="0">
                <a:latin typeface="Calibri"/>
              </a:rPr>
              <a:t>From a calculator </a:t>
            </a:r>
            <a:r>
              <a:rPr lang="en-GB" sz="2200" dirty="0">
                <a:latin typeface="Calibri"/>
                <a:hlinkClick r:id="rId3"/>
              </a:rPr>
              <a:t>https://www.socscistatistics.com/pvalues/tdistribution.aspx</a:t>
            </a:r>
            <a:r>
              <a:rPr lang="en-GB" sz="2200" dirty="0">
                <a:latin typeface="Calibri"/>
              </a:rPr>
              <a:t> </a:t>
            </a:r>
            <a:endParaRPr lang="en-GB" sz="2200" dirty="0">
              <a:latin typeface="Calibri"/>
              <a:cs typeface="Calibri"/>
            </a:endParaRPr>
          </a:p>
          <a:p>
            <a:r>
              <a:rPr lang="en-GB" sz="2200" dirty="0">
                <a:latin typeface="Calibri"/>
              </a:rPr>
              <a:t>From a table </a:t>
            </a:r>
            <a:r>
              <a:rPr lang="en-GB" sz="2200" dirty="0">
                <a:latin typeface="Calibri"/>
                <a:hlinkClick r:id="rId4"/>
              </a:rPr>
              <a:t>https://www.khanacademy.org/math/ap-statistics/tests-significance-ap/one-sample-t-test-mean/v/calculating-p-value-from-t-statistic</a:t>
            </a:r>
            <a:r>
              <a:rPr lang="en-GB" sz="2200" dirty="0">
                <a:latin typeface="Calibri"/>
              </a:rPr>
              <a:t> </a:t>
            </a:r>
            <a:endParaRPr lang="en-GB" sz="2200" dirty="0">
              <a:latin typeface="Calibri"/>
              <a:cs typeface="Calibri"/>
            </a:endParaRPr>
          </a:p>
          <a:p>
            <a:endParaRPr lang="en-GB" sz="2200" dirty="0">
              <a:latin typeface="Calibri"/>
            </a:endParaRPr>
          </a:p>
          <a:p>
            <a:r>
              <a:rPr lang="en-GB" sz="2600" dirty="0">
                <a:latin typeface="Calibri"/>
              </a:rPr>
              <a:t>Find the degree of freedom (</a:t>
            </a:r>
            <a:r>
              <a:rPr lang="en-GB" sz="2600" dirty="0" err="1">
                <a:latin typeface="Calibri"/>
              </a:rPr>
              <a:t>df</a:t>
            </a:r>
            <a:r>
              <a:rPr lang="en-GB" sz="2600" dirty="0">
                <a:latin typeface="Calibri"/>
              </a:rPr>
              <a:t>)</a:t>
            </a:r>
            <a:endParaRPr lang="en-GB" sz="2600" dirty="0">
              <a:latin typeface="Calibri"/>
              <a:cs typeface="Calibri"/>
            </a:endParaRPr>
          </a:p>
          <a:p>
            <a:r>
              <a:rPr lang="en-GB" sz="2200" dirty="0">
                <a:latin typeface="Calibri"/>
              </a:rPr>
              <a:t>1 single sample </a:t>
            </a:r>
            <a:endParaRPr lang="en-GB" sz="2200" dirty="0">
              <a:latin typeface="Calibri"/>
              <a:cs typeface="Calibri"/>
            </a:endParaRPr>
          </a:p>
          <a:p>
            <a:r>
              <a:rPr lang="en-GB" sz="1900" dirty="0">
                <a:latin typeface="Calibri"/>
              </a:rPr>
              <a:t>For a 1-sample t-test, one degree of freedom is spent estimating the mean, and the remaining </a:t>
            </a:r>
            <a:r>
              <a:rPr lang="en-GB" sz="1900" i="1" dirty="0">
                <a:latin typeface="Calibri"/>
              </a:rPr>
              <a:t>n </a:t>
            </a:r>
            <a:r>
              <a:rPr lang="en-GB" sz="1900" dirty="0">
                <a:latin typeface="Calibri"/>
              </a:rPr>
              <a:t>- 1 degrees of freedom estimate variability.</a:t>
            </a:r>
            <a:endParaRPr lang="en-GB" sz="1900" dirty="0">
              <a:latin typeface="Calibri"/>
              <a:cs typeface="Calibri"/>
            </a:endParaRPr>
          </a:p>
          <a:p>
            <a:r>
              <a:rPr lang="en-GB" sz="2200" dirty="0">
                <a:latin typeface="Calibri"/>
              </a:rPr>
              <a:t>2 samples</a:t>
            </a:r>
            <a:endParaRPr lang="en-GB" sz="2200" dirty="0">
              <a:latin typeface="Calibri"/>
              <a:cs typeface="Calibri"/>
            </a:endParaRPr>
          </a:p>
          <a:p>
            <a:r>
              <a:rPr lang="en-GB" sz="1900" dirty="0">
                <a:latin typeface="Calibri"/>
              </a:rPr>
              <a:t>If you have </a:t>
            </a:r>
            <a:r>
              <a:rPr lang="en-GB" sz="1900" b="1" dirty="0">
                <a:latin typeface="Calibri"/>
              </a:rPr>
              <a:t>two samples</a:t>
            </a:r>
            <a:r>
              <a:rPr lang="en-GB" sz="1900" dirty="0">
                <a:latin typeface="Calibri"/>
              </a:rPr>
              <a:t> and want to </a:t>
            </a:r>
            <a:r>
              <a:rPr lang="en-GB" sz="1900" b="1" dirty="0">
                <a:latin typeface="Calibri"/>
              </a:rPr>
              <a:t>find</a:t>
            </a:r>
            <a:r>
              <a:rPr lang="en-GB" sz="1900" dirty="0">
                <a:latin typeface="Calibri"/>
              </a:rPr>
              <a:t> a parameter, like the mean, you have </a:t>
            </a:r>
            <a:r>
              <a:rPr lang="en-GB" sz="1900" b="1" dirty="0">
                <a:latin typeface="Calibri"/>
              </a:rPr>
              <a:t>two</a:t>
            </a:r>
            <a:r>
              <a:rPr lang="en-GB" sz="1900" dirty="0">
                <a:latin typeface="Calibri"/>
              </a:rPr>
              <a:t> “</a:t>
            </a:r>
            <a:r>
              <a:rPr lang="en-GB" sz="1900" dirty="0" err="1">
                <a:latin typeface="Calibri"/>
              </a:rPr>
              <a:t>n”s</a:t>
            </a:r>
            <a:r>
              <a:rPr lang="en-GB" sz="1900" dirty="0">
                <a:latin typeface="Calibri"/>
              </a:rPr>
              <a:t> to consider (</a:t>
            </a:r>
            <a:r>
              <a:rPr lang="en-GB" sz="1900" b="1" dirty="0">
                <a:latin typeface="Calibri"/>
              </a:rPr>
              <a:t>sample</a:t>
            </a:r>
            <a:r>
              <a:rPr lang="en-GB" sz="1900" dirty="0">
                <a:latin typeface="Calibri"/>
              </a:rPr>
              <a:t> 1 and </a:t>
            </a:r>
            <a:r>
              <a:rPr lang="en-GB" sz="1900" b="1" dirty="0">
                <a:latin typeface="Calibri"/>
              </a:rPr>
              <a:t>sample 2</a:t>
            </a:r>
            <a:r>
              <a:rPr lang="en-GB" sz="1900" dirty="0">
                <a:latin typeface="Calibri"/>
              </a:rPr>
              <a:t>). </a:t>
            </a:r>
            <a:r>
              <a:rPr lang="en-GB" sz="1900" b="1" dirty="0">
                <a:latin typeface="Calibri"/>
              </a:rPr>
              <a:t>Degrees of freedom</a:t>
            </a:r>
            <a:r>
              <a:rPr lang="en-GB" sz="1900" dirty="0">
                <a:latin typeface="Calibri"/>
              </a:rPr>
              <a:t> in that case is: </a:t>
            </a:r>
            <a:r>
              <a:rPr lang="en-GB" sz="1900" b="1" dirty="0">
                <a:latin typeface="Calibri"/>
              </a:rPr>
              <a:t>Degrees of Freedom</a:t>
            </a:r>
            <a:r>
              <a:rPr lang="en-GB" sz="1900" dirty="0">
                <a:latin typeface="Calibri"/>
              </a:rPr>
              <a:t> (</a:t>
            </a:r>
            <a:r>
              <a:rPr lang="en-GB" sz="1900" b="1" dirty="0">
                <a:latin typeface="Calibri"/>
              </a:rPr>
              <a:t>Two Samples</a:t>
            </a:r>
            <a:r>
              <a:rPr lang="en-GB" sz="1900" dirty="0">
                <a:latin typeface="Calibri"/>
              </a:rPr>
              <a:t>): (N</a:t>
            </a:r>
            <a:r>
              <a:rPr lang="en-GB" sz="1900" baseline="-25000" dirty="0">
                <a:latin typeface="Calibri"/>
              </a:rPr>
              <a:t>1</a:t>
            </a:r>
            <a:r>
              <a:rPr lang="en-GB" sz="1900" dirty="0">
                <a:latin typeface="Calibri"/>
              </a:rPr>
              <a:t> + N</a:t>
            </a:r>
            <a:r>
              <a:rPr lang="en-GB" sz="1900" b="1" baseline="-25000" dirty="0">
                <a:latin typeface="Calibri"/>
              </a:rPr>
              <a:t>2</a:t>
            </a:r>
            <a:r>
              <a:rPr lang="en-GB" sz="1900" dirty="0">
                <a:latin typeface="Calibri"/>
              </a:rPr>
              <a:t>) – </a:t>
            </a:r>
            <a:r>
              <a:rPr lang="en-GB" sz="1900" b="1" dirty="0">
                <a:latin typeface="Calibri"/>
              </a:rPr>
              <a:t>2</a:t>
            </a:r>
            <a:r>
              <a:rPr lang="en-GB" sz="1900" dirty="0">
                <a:latin typeface="Calibri"/>
              </a:rPr>
              <a:t>.</a:t>
            </a:r>
            <a:endParaRPr lang="en-GB" sz="1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5560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57B53-8423-4AAB-68B7-40629E3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673" y="365088"/>
            <a:ext cx="9238434" cy="857559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Summary - How to conduct t-test?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3A64207-8C69-7B7A-FBF7-687F83409A26}"/>
              </a:ext>
            </a:extLst>
          </p:cNvPr>
          <p:cNvSpPr txBox="1"/>
          <p:nvPr/>
        </p:nvSpPr>
        <p:spPr>
          <a:xfrm>
            <a:off x="1036865" y="1472294"/>
            <a:ext cx="10308770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GB" sz="2600" dirty="0">
                <a:ea typeface="+mn-lt"/>
                <a:cs typeface="+mn-lt"/>
              </a:rPr>
              <a:t>Formulate the null and alternative hypotheses</a:t>
            </a:r>
            <a:endParaRPr lang="en-GB" sz="2600" dirty="0"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GB" sz="2600" dirty="0">
                <a:ea typeface="+mn-lt"/>
                <a:cs typeface="+mn-lt"/>
              </a:rPr>
              <a:t>Set the confidence level</a:t>
            </a:r>
            <a:endParaRPr lang="en-GB" dirty="0"/>
          </a:p>
          <a:p>
            <a:pPr>
              <a:buFont typeface="Arial"/>
              <a:buChar char="•"/>
            </a:pPr>
            <a:r>
              <a:rPr lang="en-GB" sz="2600" dirty="0">
                <a:ea typeface="+mn-lt"/>
                <a:cs typeface="+mn-lt"/>
              </a:rPr>
              <a:t>Consult a t-test table to determine the critical values</a:t>
            </a:r>
            <a:endParaRPr lang="en-GB" dirty="0"/>
          </a:p>
          <a:p>
            <a:pPr marL="457200" indent="-457200">
              <a:buFont typeface="Arial"/>
              <a:buChar char="•"/>
            </a:pPr>
            <a:endParaRPr lang="en-GB"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00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E007-F923-4F6F-9A00-1622B906B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28" y="424842"/>
            <a:ext cx="3393332" cy="4351338"/>
          </a:xfrm>
          <a:solidFill>
            <a:schemeClr val="tx1"/>
          </a:solidFill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Formulate the null and alternative hypotheses</a:t>
            </a:r>
          </a:p>
          <a:p>
            <a:r>
              <a:rPr lang="en-GB" dirty="0">
                <a:solidFill>
                  <a:schemeClr val="bg1"/>
                </a:solidFill>
              </a:rPr>
              <a:t>Set the confidence level</a:t>
            </a:r>
          </a:p>
          <a:p>
            <a:r>
              <a:rPr lang="en-GB" dirty="0">
                <a:solidFill>
                  <a:schemeClr val="bg1"/>
                </a:solidFill>
              </a:rPr>
              <a:t>Consult a t-test table to determine the critical values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How to Read the t-Distribution Table - Statology">
            <a:extLst>
              <a:ext uri="{FF2B5EF4-FFF2-40B4-BE49-F238E27FC236}">
                <a16:creationId xmlns:a16="http://schemas.microsoft.com/office/drawing/2014/main" id="{C2D5BB9A-282C-43D0-B444-A2AF4561E6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96"/>
          <a:stretch/>
        </p:blipFill>
        <p:spPr bwMode="auto">
          <a:xfrm>
            <a:off x="5131955" y="0"/>
            <a:ext cx="4978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45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F6A04-4C53-45A6-A4DA-32CC0F11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 fontScale="90000"/>
          </a:bodyPr>
          <a:lstStyle/>
          <a:p>
            <a:r>
              <a:rPr lang="en-US"/>
              <a:t>Parametric versus non-parametric tests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5963-8485-3CC5-A80B-F42B0031D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Parametric Tests and Non-Parametric Tests</a:t>
            </a:r>
          </a:p>
          <a:p>
            <a:r>
              <a:rPr lang="en-US"/>
              <a:t>Normality Tests</a:t>
            </a:r>
          </a:p>
          <a:p>
            <a:r>
              <a:rPr lang="en-US"/>
              <a:t>Parametric Tests - T-Test</a:t>
            </a:r>
          </a:p>
          <a:p>
            <a:r>
              <a:rPr lang="en-US"/>
              <a:t>Parametric Tests - ANOVA</a:t>
            </a:r>
          </a:p>
        </p:txBody>
      </p:sp>
    </p:spTree>
    <p:extLst>
      <p:ext uri="{BB962C8B-B14F-4D97-AF65-F5344CB8AC3E}">
        <p14:creationId xmlns:p14="http://schemas.microsoft.com/office/powerpoint/2010/main" val="2075110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E895-E5B7-44D0-8912-49EEFE96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784008" cy="5395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2"/>
                </a:solidFill>
              </a:rPr>
              <a:t>Compare t-value with t-critical values</a:t>
            </a:r>
          </a:p>
        </p:txBody>
      </p:sp>
      <p:pic>
        <p:nvPicPr>
          <p:cNvPr id="2050" name="Picture 2" descr="FAQ: What are the differences between one-tailed and two-tailed tests?">
            <a:extLst>
              <a:ext uri="{FF2B5EF4-FFF2-40B4-BE49-F238E27FC236}">
                <a16:creationId xmlns:a16="http://schemas.microsoft.com/office/drawing/2014/main" id="{8BCE7F3D-993F-464F-A513-A5692EFFC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23" y="1881183"/>
            <a:ext cx="4537118" cy="331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Q: What are the differences between one-tailed and two-tailed tests?">
            <a:extLst>
              <a:ext uri="{FF2B5EF4-FFF2-40B4-BE49-F238E27FC236}">
                <a16:creationId xmlns:a16="http://schemas.microsoft.com/office/drawing/2014/main" id="{A0C15D33-D78A-4516-BF74-9E119CBF4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941" y="3522428"/>
            <a:ext cx="4394571" cy="320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ne Sample t-test">
            <a:extLst>
              <a:ext uri="{FF2B5EF4-FFF2-40B4-BE49-F238E27FC236}">
                <a16:creationId xmlns:a16="http://schemas.microsoft.com/office/drawing/2014/main" id="{A8AEFAFE-DA78-4646-B3FC-4B8CAA343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22452"/>
            <a:ext cx="5038928" cy="339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020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B569-5E67-4101-BFAB-FC296D0C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P-value</a:t>
            </a:r>
          </a:p>
        </p:txBody>
      </p:sp>
      <p:pic>
        <p:nvPicPr>
          <p:cNvPr id="3074" name="Picture 2" descr="P-value, on the left and right tailed graphic, with null hypothesis |  Download Scientific Diagram">
            <a:extLst>
              <a:ext uri="{FF2B5EF4-FFF2-40B4-BE49-F238E27FC236}">
                <a16:creationId xmlns:a16="http://schemas.microsoft.com/office/drawing/2014/main" id="{C7C4CC80-1EF4-4EA1-A271-06CEFE261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66" y="1474224"/>
            <a:ext cx="497205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ypothesis Testing Calculator">
            <a:extLst>
              <a:ext uri="{FF2B5EF4-FFF2-40B4-BE49-F238E27FC236}">
                <a16:creationId xmlns:a16="http://schemas.microsoft.com/office/drawing/2014/main" id="{5E161475-BE9B-4974-847D-A6EDC8725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235" y="1275232"/>
            <a:ext cx="516255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B3F1D1-1335-A505-9384-A78902FCB96C}"/>
              </a:ext>
            </a:extLst>
          </p:cNvPr>
          <p:cNvSpPr txBox="1"/>
          <p:nvPr/>
        </p:nvSpPr>
        <p:spPr>
          <a:xfrm>
            <a:off x="675861" y="357809"/>
            <a:ext cx="4028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2"/>
                </a:solidFill>
              </a:rPr>
              <a:t>P-value</a:t>
            </a:r>
          </a:p>
        </p:txBody>
      </p:sp>
    </p:spTree>
    <p:extLst>
      <p:ext uri="{BB962C8B-B14F-4D97-AF65-F5344CB8AC3E}">
        <p14:creationId xmlns:p14="http://schemas.microsoft.com/office/powerpoint/2010/main" val="161323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28F6-9AA1-4733-97C5-3A89D26E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Finally Accept or Reject Null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6C01-387A-447E-888E-0BC999F45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Draw Conclusion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79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F6A04-4C53-45A6-A4DA-32CC0F11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err="1"/>
              <a:t>anova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5963-8485-3CC5-A80B-F42B0031D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Look at attached excel sheet</a:t>
            </a:r>
          </a:p>
        </p:txBody>
      </p:sp>
    </p:spTree>
    <p:extLst>
      <p:ext uri="{BB962C8B-B14F-4D97-AF65-F5344CB8AC3E}">
        <p14:creationId xmlns:p14="http://schemas.microsoft.com/office/powerpoint/2010/main" val="3441353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F6A04-4C53-45A6-A4DA-32CC0F11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END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5963-8485-3CC5-A80B-F42B0031D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72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F6A04-4C53-45A6-A4DA-32CC0F11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/>
              <a:t>Parametric  tests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5963-8485-3CC5-A80B-F42B0031D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Normal Distribution</a:t>
            </a:r>
            <a:r>
              <a:rPr lang="en-US"/>
              <a:t> - sample data comes from a population that follows a normal distribution</a:t>
            </a:r>
          </a:p>
          <a:p>
            <a:r>
              <a:rPr lang="en-US" b="1">
                <a:ea typeface="+mn-lt"/>
                <a:cs typeface="+mn-lt"/>
              </a:rPr>
              <a:t>Homogeneity of variance</a:t>
            </a:r>
            <a:r>
              <a:rPr lang="en-US">
                <a:ea typeface="+mn-lt"/>
                <a:cs typeface="+mn-lt"/>
              </a:rPr>
              <a:t> — the sample data come from a population with the same variance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Independence</a:t>
            </a:r>
            <a:r>
              <a:rPr lang="en-US">
                <a:ea typeface="+mn-lt"/>
                <a:cs typeface="+mn-lt"/>
              </a:rPr>
              <a:t> — the sample data consists of independent observations and are sampled randomly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8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F6A04-4C53-45A6-A4DA-32CC0F11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/>
              <a:t>Non-Parametric  tests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5963-8485-3CC5-A80B-F42B0031D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Distribution free test (do not require to be normal distribution)</a:t>
            </a:r>
          </a:p>
          <a:p>
            <a:r>
              <a:rPr lang="en-US">
                <a:ea typeface="+mn-lt"/>
                <a:cs typeface="+mn-lt"/>
              </a:rPr>
              <a:t>Does not require a distribution to meet the required assumptions to be analyzed </a:t>
            </a:r>
          </a:p>
        </p:txBody>
      </p:sp>
    </p:spTree>
    <p:extLst>
      <p:ext uri="{BB962C8B-B14F-4D97-AF65-F5344CB8AC3E}">
        <p14:creationId xmlns:p14="http://schemas.microsoft.com/office/powerpoint/2010/main" val="61939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F6A04-4C53-45A6-A4DA-32CC0F11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 fontScale="90000"/>
          </a:bodyPr>
          <a:lstStyle/>
          <a:p>
            <a:r>
              <a:rPr lang="en-US"/>
              <a:t>Parametric versus non-parametric tests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>
            <a:extLst>
              <a:ext uri="{FF2B5EF4-FFF2-40B4-BE49-F238E27FC236}">
                <a16:creationId xmlns:a16="http://schemas.microsoft.com/office/drawing/2014/main" id="{47B80370-25E7-DAFB-6EEA-73E825314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570" y="2962275"/>
            <a:ext cx="8734425" cy="24574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CC8723-A03F-90C8-68F3-D94951E70BDF}"/>
              </a:ext>
            </a:extLst>
          </p:cNvPr>
          <p:cNvSpPr txBox="1"/>
          <p:nvPr/>
        </p:nvSpPr>
        <p:spPr>
          <a:xfrm>
            <a:off x="1785257" y="5849257"/>
            <a:ext cx="92292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https://corporatefinanceinstitute.com/resources/data-science/nonparametric-tests/</a:t>
            </a:r>
          </a:p>
        </p:txBody>
      </p:sp>
    </p:spTree>
    <p:extLst>
      <p:ext uri="{BB962C8B-B14F-4D97-AF65-F5344CB8AC3E}">
        <p14:creationId xmlns:p14="http://schemas.microsoft.com/office/powerpoint/2010/main" val="4083089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F6A04-4C53-45A6-A4DA-32CC0F11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/>
              <a:t>Normality tests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5963-8485-3CC5-A80B-F42B0031D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https://docs.scipy.org/doc/scipy/reference/generated/scipy.stats.normaltest.html</a:t>
            </a:r>
            <a:endParaRPr lang="en-US" dirty="0"/>
          </a:p>
          <a:p>
            <a:r>
              <a:rPr lang="en-US" dirty="0"/>
              <a:t>Do on your own</a:t>
            </a:r>
          </a:p>
          <a:p>
            <a:pPr marL="0" indent="0">
              <a:buNone/>
            </a:pP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10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F6A04-4C53-45A6-A4DA-32CC0F11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/>
              <a:t>T-Test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5963-8485-3CC5-A80B-F42B0031D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Types of T-tests</a:t>
            </a:r>
          </a:p>
          <a:p>
            <a:r>
              <a:rPr lang="en-US" dirty="0">
                <a:ea typeface="+mn-lt"/>
                <a:cs typeface="+mn-lt"/>
              </a:rPr>
              <a:t>Concepts</a:t>
            </a:r>
            <a:endParaRPr lang="en-US" dirty="0"/>
          </a:p>
          <a:p>
            <a:r>
              <a:rPr lang="en-US" dirty="0"/>
              <a:t>Hypotheses Tests</a:t>
            </a:r>
          </a:p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603683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57B53-8423-4AAB-68B7-40629E3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Types of t-tests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3989-9432-583C-E005-EB6B0FCCF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522726"/>
            <a:ext cx="7268120" cy="34467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Single sample t- tests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Compare sample means with the population means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Compare pre-intervention means and post-intervention means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Two sample t-tests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Compare means of two matched pair samples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Compare means of two independent samples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65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1B1D2F"/>
      </a:dk2>
      <a:lt2>
        <a:srgbClr val="F0F3F1"/>
      </a:lt2>
      <a:accent1>
        <a:srgbClr val="E729B1"/>
      </a:accent1>
      <a:accent2>
        <a:srgbClr val="BC17D5"/>
      </a:accent2>
      <a:accent3>
        <a:srgbClr val="7F29E7"/>
      </a:accent3>
      <a:accent4>
        <a:srgbClr val="352FD9"/>
      </a:accent4>
      <a:accent5>
        <a:srgbClr val="2971E7"/>
      </a:accent5>
      <a:accent6>
        <a:srgbClr val="17AED5"/>
      </a:accent6>
      <a:hlink>
        <a:srgbClr val="3F5BBF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1284</Words>
  <Application>Microsoft Office PowerPoint</Application>
  <PresentationFormat>Widescreen</PresentationFormat>
  <Paragraphs>166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Trade Gothic Next Cond</vt:lpstr>
      <vt:lpstr>Trade Gothic Next Light</vt:lpstr>
      <vt:lpstr>PortalVTI</vt:lpstr>
      <vt:lpstr>T-Test/anova Tutorials</vt:lpstr>
      <vt:lpstr>outline</vt:lpstr>
      <vt:lpstr>Parametric versus non-parametric tests</vt:lpstr>
      <vt:lpstr>Parametric  tests</vt:lpstr>
      <vt:lpstr>Non-Parametric  tests</vt:lpstr>
      <vt:lpstr>Parametric versus non-parametric tests</vt:lpstr>
      <vt:lpstr>Normality tests</vt:lpstr>
      <vt:lpstr>T-Test</vt:lpstr>
      <vt:lpstr>Types of t-tests</vt:lpstr>
      <vt:lpstr>Concepts</vt:lpstr>
      <vt:lpstr>hypotheses</vt:lpstr>
      <vt:lpstr>Hypotheses</vt:lpstr>
      <vt:lpstr>hypotheses</vt:lpstr>
      <vt:lpstr>Confidence level</vt:lpstr>
      <vt:lpstr>significance level ()</vt:lpstr>
      <vt:lpstr>Choice of confidence and significance levels</vt:lpstr>
      <vt:lpstr>Concepts</vt:lpstr>
      <vt:lpstr>Hypotheses testing</vt:lpstr>
      <vt:lpstr>Example 1 one sample</vt:lpstr>
      <vt:lpstr>do the following tasks:</vt:lpstr>
      <vt:lpstr>Example 1 one sample</vt:lpstr>
      <vt:lpstr>Example 1 one sample</vt:lpstr>
      <vt:lpstr>Example 1 one sample</vt:lpstr>
      <vt:lpstr>P-Value</vt:lpstr>
      <vt:lpstr>Example two independent samples</vt:lpstr>
      <vt:lpstr>Calculate t-value for 2 unpaired samples</vt:lpstr>
      <vt:lpstr>Summary - How to conduct t-test?</vt:lpstr>
      <vt:lpstr>Summary - How to conduct t-test?</vt:lpstr>
      <vt:lpstr>PowerPoint Presentation</vt:lpstr>
      <vt:lpstr>Compare t-value with t-critical values</vt:lpstr>
      <vt:lpstr>P-value</vt:lpstr>
      <vt:lpstr>Finally Accept or Reject Null Hypothesis</vt:lpstr>
      <vt:lpstr>anova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Kor, Ah-Lian</cp:lastModifiedBy>
  <cp:revision>414</cp:revision>
  <dcterms:created xsi:type="dcterms:W3CDTF">2023-02-06T16:05:58Z</dcterms:created>
  <dcterms:modified xsi:type="dcterms:W3CDTF">2023-09-28T10:44:12Z</dcterms:modified>
</cp:coreProperties>
</file>