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83" r:id="rId6"/>
    <p:sldId id="291" r:id="rId7"/>
    <p:sldId id="295" r:id="rId8"/>
    <p:sldId id="292" r:id="rId9"/>
    <p:sldId id="259" r:id="rId10"/>
    <p:sldId id="282" r:id="rId11"/>
    <p:sldId id="284" r:id="rId12"/>
    <p:sldId id="260" r:id="rId13"/>
    <p:sldId id="286" r:id="rId14"/>
    <p:sldId id="287" r:id="rId15"/>
    <p:sldId id="288" r:id="rId16"/>
    <p:sldId id="289" r:id="rId17"/>
    <p:sldId id="290" r:id="rId18"/>
    <p:sldId id="293" r:id="rId19"/>
    <p:sldId id="261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CBE4B-EACE-071C-3C7E-0958B27B2523}" v="1469" dt="2022-10-10T20:26:16.500"/>
    <p1510:client id="{1B9D0601-95B0-CDF6-5B06-255F26FDE88C}" v="651" dt="2023-02-13T23:06:10.727"/>
    <p1510:client id="{20A27137-F3C9-C804-F3C5-499F6D60665A}" v="13" dt="2023-02-13T17:01:07.056"/>
    <p1510:client id="{31CF1904-1412-D3B5-4A95-7471A84300D4}" v="188" dt="2022-10-10T18:18:22.082"/>
    <p1510:client id="{39CB624D-9397-895C-0DF4-BA2095EC76AA}" v="2" dt="2022-10-24T13:07:50.878"/>
    <p1510:client id="{4B9865FC-4289-4736-5942-C246BF70F28F}" v="7" dt="2022-10-11T08:04:22.497"/>
    <p1510:client id="{4C8B877E-F2C0-25B4-CD2D-8753F64810BB}" v="15" dt="2022-10-10T16:14:24.259"/>
    <p1510:client id="{B9305ED5-0E87-4140-AC72-03C3DA98F246}" v="75" dt="2022-10-10T16:02:25.679"/>
    <p1510:client id="{D06EB8B0-8E78-F9A1-4A90-36E5ADC9E5D2}" v="126" dt="2022-10-10T16:28:5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, Ah-Lian" userId="S::a.kor@leedsbeckett.ac.uk::4bc1e6b4-058e-4b7d-bc0a-7f759016cd3c" providerId="AD" clId="Web-{31CF1904-1412-D3B5-4A95-7471A84300D4}"/>
    <pc:docChg chg="addSld modSld sldOrd">
      <pc:chgData name="Kor, Ah-Lian" userId="S::a.kor@leedsbeckett.ac.uk::4bc1e6b4-058e-4b7d-bc0a-7f759016cd3c" providerId="AD" clId="Web-{31CF1904-1412-D3B5-4A95-7471A84300D4}" dt="2022-10-10T18:18:22.082" v="183"/>
      <pc:docMkLst>
        <pc:docMk/>
      </pc:docMkLst>
      <pc:sldChg chg="modSp">
        <pc:chgData name="Kor, Ah-Lian" userId="S::a.kor@leedsbeckett.ac.uk::4bc1e6b4-058e-4b7d-bc0a-7f759016cd3c" providerId="AD" clId="Web-{31CF1904-1412-D3B5-4A95-7471A84300D4}" dt="2022-10-10T18:00:41.896" v="98" actId="20577"/>
        <pc:sldMkLst>
          <pc:docMk/>
          <pc:sldMk cId="3015242343" sldId="257"/>
        </pc:sldMkLst>
        <pc:spChg chg="mod">
          <ac:chgData name="Kor, Ah-Lian" userId="S::a.kor@leedsbeckett.ac.uk::4bc1e6b4-058e-4b7d-bc0a-7f759016cd3c" providerId="AD" clId="Web-{31CF1904-1412-D3B5-4A95-7471A84300D4}" dt="2022-10-10T18:00:41.896" v="98" actId="20577"/>
          <ac:spMkLst>
            <pc:docMk/>
            <pc:sldMk cId="3015242343" sldId="257"/>
            <ac:spMk id="3" creationId="{B0162B77-0B47-CFBA-E2F1-A6B9C3C22AB2}"/>
          </ac:spMkLst>
        </pc:spChg>
      </pc:sldChg>
      <pc:sldChg chg="addSp modSp">
        <pc:chgData name="Kor, Ah-Lian" userId="S::a.kor@leedsbeckett.ac.uk::4bc1e6b4-058e-4b7d-bc0a-7f759016cd3c" providerId="AD" clId="Web-{31CF1904-1412-D3B5-4A95-7471A84300D4}" dt="2022-10-10T18:15:59.531" v="130" actId="20577"/>
        <pc:sldMkLst>
          <pc:docMk/>
          <pc:sldMk cId="2165652677" sldId="258"/>
        </pc:sldMkLst>
        <pc:spChg chg="mod">
          <ac:chgData name="Kor, Ah-Lian" userId="S::a.kor@leedsbeckett.ac.uk::4bc1e6b4-058e-4b7d-bc0a-7f759016cd3c" providerId="AD" clId="Web-{31CF1904-1412-D3B5-4A95-7471A84300D4}" dt="2022-10-10T17:19:39.490" v="44" actId="20577"/>
          <ac:spMkLst>
            <pc:docMk/>
            <pc:sldMk cId="2165652677" sldId="258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31CF1904-1412-D3B5-4A95-7471A84300D4}" dt="2022-10-10T18:15:59.531" v="130" actId="20577"/>
          <ac:spMkLst>
            <pc:docMk/>
            <pc:sldMk cId="2165652677" sldId="258"/>
            <ac:spMk id="3" creationId="{B0162B77-0B47-CFBA-E2F1-A6B9C3C22AB2}"/>
          </ac:spMkLst>
        </pc:spChg>
        <pc:picChg chg="add mod modCrop">
          <ac:chgData name="Kor, Ah-Lian" userId="S::a.kor@leedsbeckett.ac.uk::4bc1e6b4-058e-4b7d-bc0a-7f759016cd3c" providerId="AD" clId="Web-{31CF1904-1412-D3B5-4A95-7471A84300D4}" dt="2022-10-10T18:10:37.991" v="125" actId="1076"/>
          <ac:picMkLst>
            <pc:docMk/>
            <pc:sldMk cId="2165652677" sldId="258"/>
            <ac:picMk id="4" creationId="{739CAF8B-8E0C-266F-7546-04C990CBA79D}"/>
          </ac:picMkLst>
        </pc:picChg>
        <pc:picChg chg="add mod modCrop">
          <ac:chgData name="Kor, Ah-Lian" userId="S::a.kor@leedsbeckett.ac.uk::4bc1e6b4-058e-4b7d-bc0a-7f759016cd3c" providerId="AD" clId="Web-{31CF1904-1412-D3B5-4A95-7471A84300D4}" dt="2022-10-10T18:10:34.366" v="124" actId="1076"/>
          <ac:picMkLst>
            <pc:docMk/>
            <pc:sldMk cId="2165652677" sldId="258"/>
            <ac:picMk id="6" creationId="{74104800-BB31-F3FA-CE0A-CD91CCCC56E6}"/>
          </ac:picMkLst>
        </pc:picChg>
      </pc:sldChg>
      <pc:sldChg chg="modSp">
        <pc:chgData name="Kor, Ah-Lian" userId="S::a.kor@leedsbeckett.ac.uk::4bc1e6b4-058e-4b7d-bc0a-7f759016cd3c" providerId="AD" clId="Web-{31CF1904-1412-D3B5-4A95-7471A84300D4}" dt="2022-10-10T18:17:57.472" v="181" actId="20577"/>
        <pc:sldMkLst>
          <pc:docMk/>
          <pc:sldMk cId="2239550965" sldId="283"/>
        </pc:sldMkLst>
        <pc:spChg chg="mod">
          <ac:chgData name="Kor, Ah-Lian" userId="S::a.kor@leedsbeckett.ac.uk::4bc1e6b4-058e-4b7d-bc0a-7f759016cd3c" providerId="AD" clId="Web-{31CF1904-1412-D3B5-4A95-7471A84300D4}" dt="2022-10-10T18:16:51.236" v="161" actId="20577"/>
          <ac:spMkLst>
            <pc:docMk/>
            <pc:sldMk cId="2239550965" sldId="283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31CF1904-1412-D3B5-4A95-7471A84300D4}" dt="2022-10-10T18:17:57.472" v="181" actId="20577"/>
          <ac:spMkLst>
            <pc:docMk/>
            <pc:sldMk cId="2239550965" sldId="283"/>
            <ac:spMk id="3" creationId="{B0162B77-0B47-CFBA-E2F1-A6B9C3C22AB2}"/>
          </ac:spMkLst>
        </pc:spChg>
      </pc:sldChg>
      <pc:sldChg chg="ord">
        <pc:chgData name="Kor, Ah-Lian" userId="S::a.kor@leedsbeckett.ac.uk::4bc1e6b4-058e-4b7d-bc0a-7f759016cd3c" providerId="AD" clId="Web-{31CF1904-1412-D3B5-4A95-7471A84300D4}" dt="2022-10-10T18:18:22.082" v="183"/>
        <pc:sldMkLst>
          <pc:docMk/>
          <pc:sldMk cId="2047669757" sldId="291"/>
        </pc:sldMkLst>
      </pc:sldChg>
      <pc:sldChg chg="add replId">
        <pc:chgData name="Kor, Ah-Lian" userId="S::a.kor@leedsbeckett.ac.uk::4bc1e6b4-058e-4b7d-bc0a-7f759016cd3c" providerId="AD" clId="Web-{31CF1904-1412-D3B5-4A95-7471A84300D4}" dt="2022-10-10T18:18:05.910" v="182"/>
        <pc:sldMkLst>
          <pc:docMk/>
          <pc:sldMk cId="2833337987" sldId="292"/>
        </pc:sldMkLst>
      </pc:sldChg>
    </pc:docChg>
  </pc:docChgLst>
  <pc:docChgLst>
    <pc:chgData name="Kor, Ah-Lian" userId="S::a.kor@leedsbeckett.ac.uk::4bc1e6b4-058e-4b7d-bc0a-7f759016cd3c" providerId="AD" clId="Web-{105CBE4B-EACE-071C-3C7E-0958B27B2523}"/>
    <pc:docChg chg="delSld modSld sldOrd">
      <pc:chgData name="Kor, Ah-Lian" userId="S::a.kor@leedsbeckett.ac.uk::4bc1e6b4-058e-4b7d-bc0a-7f759016cd3c" providerId="AD" clId="Web-{105CBE4B-EACE-071C-3C7E-0958B27B2523}" dt="2022-10-10T20:26:16.500" v="1292"/>
      <pc:docMkLst>
        <pc:docMk/>
      </pc:docMkLst>
      <pc:sldChg chg="addSp delSp modSp">
        <pc:chgData name="Kor, Ah-Lian" userId="S::a.kor@leedsbeckett.ac.uk::4bc1e6b4-058e-4b7d-bc0a-7f759016cd3c" providerId="AD" clId="Web-{105CBE4B-EACE-071C-3C7E-0958B27B2523}" dt="2022-10-10T18:54:14.207" v="169" actId="14100"/>
        <pc:sldMkLst>
          <pc:docMk/>
          <pc:sldMk cId="79671018" sldId="259"/>
        </pc:sldMkLst>
        <pc:spChg chg="mod">
          <ac:chgData name="Kor, Ah-Lian" userId="S::a.kor@leedsbeckett.ac.uk::4bc1e6b4-058e-4b7d-bc0a-7f759016cd3c" providerId="AD" clId="Web-{105CBE4B-EACE-071C-3C7E-0958B27B2523}" dt="2022-10-10T18:54:10.223" v="168" actId="1076"/>
          <ac:spMkLst>
            <pc:docMk/>
            <pc:sldMk cId="79671018" sldId="259"/>
            <ac:spMk id="2" creationId="{7057940B-16F7-A5C2-108A-3A5228586562}"/>
          </ac:spMkLst>
        </pc:spChg>
        <pc:spChg chg="del">
          <ac:chgData name="Kor, Ah-Lian" userId="S::a.kor@leedsbeckett.ac.uk::4bc1e6b4-058e-4b7d-bc0a-7f759016cd3c" providerId="AD" clId="Web-{105CBE4B-EACE-071C-3C7E-0958B27B2523}" dt="2022-10-10T18:53:00.784" v="154"/>
          <ac:spMkLst>
            <pc:docMk/>
            <pc:sldMk cId="79671018" sldId="259"/>
            <ac:spMk id="3" creationId="{B0162B77-0B47-CFBA-E2F1-A6B9C3C22AB2}"/>
          </ac:spMkLst>
        </pc:spChg>
        <pc:picChg chg="add mod modCrop">
          <ac:chgData name="Kor, Ah-Lian" userId="S::a.kor@leedsbeckett.ac.uk::4bc1e6b4-058e-4b7d-bc0a-7f759016cd3c" providerId="AD" clId="Web-{105CBE4B-EACE-071C-3C7E-0958B27B2523}" dt="2022-10-10T18:54:14.207" v="169" actId="14100"/>
          <ac:picMkLst>
            <pc:docMk/>
            <pc:sldMk cId="79671018" sldId="259"/>
            <ac:picMk id="4" creationId="{D65C1608-7976-771D-C45E-06FE5D07E4B0}"/>
          </ac:picMkLst>
        </pc:picChg>
        <pc:picChg chg="del">
          <ac:chgData name="Kor, Ah-Lian" userId="S::a.kor@leedsbeckett.ac.uk::4bc1e6b4-058e-4b7d-bc0a-7f759016cd3c" providerId="AD" clId="Web-{105CBE4B-EACE-071C-3C7E-0958B27B2523}" dt="2022-10-10T18:53:45.019" v="162"/>
          <ac:picMkLst>
            <pc:docMk/>
            <pc:sldMk cId="79671018" sldId="259"/>
            <ac:picMk id="5" creationId="{1B6374D1-12D9-C2B5-AEEB-29B8FA45DC3C}"/>
          </ac:picMkLst>
        </pc:picChg>
      </pc:sldChg>
      <pc:sldChg chg="modSp ord">
        <pc:chgData name="Kor, Ah-Lian" userId="S::a.kor@leedsbeckett.ac.uk::4bc1e6b4-058e-4b7d-bc0a-7f759016cd3c" providerId="AD" clId="Web-{105CBE4B-EACE-071C-3C7E-0958B27B2523}" dt="2022-10-10T19:30:37.058" v="927" actId="20577"/>
        <pc:sldMkLst>
          <pc:docMk/>
          <pc:sldMk cId="2007381040" sldId="260"/>
        </pc:sldMkLst>
        <pc:spChg chg="mod">
          <ac:chgData name="Kor, Ah-Lian" userId="S::a.kor@leedsbeckett.ac.uk::4bc1e6b4-058e-4b7d-bc0a-7f759016cd3c" providerId="AD" clId="Web-{105CBE4B-EACE-071C-3C7E-0958B27B2523}" dt="2022-10-10T19:30:37.058" v="927" actId="20577"/>
          <ac:spMkLst>
            <pc:docMk/>
            <pc:sldMk cId="2007381040" sldId="260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05CBE4B-EACE-071C-3C7E-0958B27B2523}" dt="2022-10-10T19:07:46.443" v="441" actId="20577"/>
          <ac:spMkLst>
            <pc:docMk/>
            <pc:sldMk cId="2007381040" sldId="260"/>
            <ac:spMk id="3" creationId="{B0162B77-0B47-CFBA-E2F1-A6B9C3C22AB2}"/>
          </ac:spMkLst>
        </pc:spChg>
      </pc:sldChg>
      <pc:sldChg chg="modSp">
        <pc:chgData name="Kor, Ah-Lian" userId="S::a.kor@leedsbeckett.ac.uk::4bc1e6b4-058e-4b7d-bc0a-7f759016cd3c" providerId="AD" clId="Web-{105CBE4B-EACE-071C-3C7E-0958B27B2523}" dt="2022-10-10T20:25:35.857" v="1273" actId="20577"/>
        <pc:sldMkLst>
          <pc:docMk/>
          <pc:sldMk cId="3881965796" sldId="261"/>
        </pc:sldMkLst>
        <pc:spChg chg="mod">
          <ac:chgData name="Kor, Ah-Lian" userId="S::a.kor@leedsbeckett.ac.uk::4bc1e6b4-058e-4b7d-bc0a-7f759016cd3c" providerId="AD" clId="Web-{105CBE4B-EACE-071C-3C7E-0958B27B2523}" dt="2022-10-10T20:25:35.857" v="1273" actId="20577"/>
          <ac:spMkLst>
            <pc:docMk/>
            <pc:sldMk cId="3881965796" sldId="261"/>
            <ac:spMk id="3" creationId="{B0162B77-0B47-CFBA-E2F1-A6B9C3C22AB2}"/>
          </ac:spMkLst>
        </pc:spChg>
      </pc:sldChg>
      <pc:sldChg chg="del">
        <pc:chgData name="Kor, Ah-Lian" userId="S::a.kor@leedsbeckett.ac.uk::4bc1e6b4-058e-4b7d-bc0a-7f759016cd3c" providerId="AD" clId="Web-{105CBE4B-EACE-071C-3C7E-0958B27B2523}" dt="2022-10-10T20:25:41.092" v="1274"/>
        <pc:sldMkLst>
          <pc:docMk/>
          <pc:sldMk cId="4240462241" sldId="262"/>
        </pc:sldMkLst>
      </pc:sldChg>
      <pc:sldChg chg="del">
        <pc:chgData name="Kor, Ah-Lian" userId="S::a.kor@leedsbeckett.ac.uk::4bc1e6b4-058e-4b7d-bc0a-7f759016cd3c" providerId="AD" clId="Web-{105CBE4B-EACE-071C-3C7E-0958B27B2523}" dt="2022-10-10T20:25:43.514" v="1275"/>
        <pc:sldMkLst>
          <pc:docMk/>
          <pc:sldMk cId="3451271641" sldId="263"/>
        </pc:sldMkLst>
      </pc:sldChg>
      <pc:sldChg chg="del">
        <pc:chgData name="Kor, Ah-Lian" userId="S::a.kor@leedsbeckett.ac.uk::4bc1e6b4-058e-4b7d-bc0a-7f759016cd3c" providerId="AD" clId="Web-{105CBE4B-EACE-071C-3C7E-0958B27B2523}" dt="2022-10-10T20:25:45.795" v="1276"/>
        <pc:sldMkLst>
          <pc:docMk/>
          <pc:sldMk cId="2744021162" sldId="264"/>
        </pc:sldMkLst>
      </pc:sldChg>
      <pc:sldChg chg="del">
        <pc:chgData name="Kor, Ah-Lian" userId="S::a.kor@leedsbeckett.ac.uk::4bc1e6b4-058e-4b7d-bc0a-7f759016cd3c" providerId="AD" clId="Web-{105CBE4B-EACE-071C-3C7E-0958B27B2523}" dt="2022-10-10T20:25:46.780" v="1277"/>
        <pc:sldMkLst>
          <pc:docMk/>
          <pc:sldMk cId="735182530" sldId="265"/>
        </pc:sldMkLst>
      </pc:sldChg>
      <pc:sldChg chg="del">
        <pc:chgData name="Kor, Ah-Lian" userId="S::a.kor@leedsbeckett.ac.uk::4bc1e6b4-058e-4b7d-bc0a-7f759016cd3c" providerId="AD" clId="Web-{105CBE4B-EACE-071C-3C7E-0958B27B2523}" dt="2022-10-10T20:25:47.686" v="1278"/>
        <pc:sldMkLst>
          <pc:docMk/>
          <pc:sldMk cId="3496160357" sldId="266"/>
        </pc:sldMkLst>
      </pc:sldChg>
      <pc:sldChg chg="del">
        <pc:chgData name="Kor, Ah-Lian" userId="S::a.kor@leedsbeckett.ac.uk::4bc1e6b4-058e-4b7d-bc0a-7f759016cd3c" providerId="AD" clId="Web-{105CBE4B-EACE-071C-3C7E-0958B27B2523}" dt="2022-10-10T20:25:48.561" v="1279"/>
        <pc:sldMkLst>
          <pc:docMk/>
          <pc:sldMk cId="1708712314" sldId="267"/>
        </pc:sldMkLst>
      </pc:sldChg>
      <pc:sldChg chg="del">
        <pc:chgData name="Kor, Ah-Lian" userId="S::a.kor@leedsbeckett.ac.uk::4bc1e6b4-058e-4b7d-bc0a-7f759016cd3c" providerId="AD" clId="Web-{105CBE4B-EACE-071C-3C7E-0958B27B2523}" dt="2022-10-10T20:25:49.561" v="1280"/>
        <pc:sldMkLst>
          <pc:docMk/>
          <pc:sldMk cId="2107881733" sldId="268"/>
        </pc:sldMkLst>
      </pc:sldChg>
      <pc:sldChg chg="del">
        <pc:chgData name="Kor, Ah-Lian" userId="S::a.kor@leedsbeckett.ac.uk::4bc1e6b4-058e-4b7d-bc0a-7f759016cd3c" providerId="AD" clId="Web-{105CBE4B-EACE-071C-3C7E-0958B27B2523}" dt="2022-10-10T20:25:51.889" v="1281"/>
        <pc:sldMkLst>
          <pc:docMk/>
          <pc:sldMk cId="2834582602" sldId="269"/>
        </pc:sldMkLst>
      </pc:sldChg>
      <pc:sldChg chg="del">
        <pc:chgData name="Kor, Ah-Lian" userId="S::a.kor@leedsbeckett.ac.uk::4bc1e6b4-058e-4b7d-bc0a-7f759016cd3c" providerId="AD" clId="Web-{105CBE4B-EACE-071C-3C7E-0958B27B2523}" dt="2022-10-10T20:26:13.750" v="1290"/>
        <pc:sldMkLst>
          <pc:docMk/>
          <pc:sldMk cId="883952209" sldId="270"/>
        </pc:sldMkLst>
      </pc:sldChg>
      <pc:sldChg chg="del">
        <pc:chgData name="Kor, Ah-Lian" userId="S::a.kor@leedsbeckett.ac.uk::4bc1e6b4-058e-4b7d-bc0a-7f759016cd3c" providerId="AD" clId="Web-{105CBE4B-EACE-071C-3C7E-0958B27B2523}" dt="2022-10-10T20:25:55.687" v="1282"/>
        <pc:sldMkLst>
          <pc:docMk/>
          <pc:sldMk cId="3223297851" sldId="271"/>
        </pc:sldMkLst>
      </pc:sldChg>
      <pc:sldChg chg="del">
        <pc:chgData name="Kor, Ah-Lian" userId="S::a.kor@leedsbeckett.ac.uk::4bc1e6b4-058e-4b7d-bc0a-7f759016cd3c" providerId="AD" clId="Web-{105CBE4B-EACE-071C-3C7E-0958B27B2523}" dt="2022-10-10T20:25:56.093" v="1283"/>
        <pc:sldMkLst>
          <pc:docMk/>
          <pc:sldMk cId="379073988" sldId="272"/>
        </pc:sldMkLst>
      </pc:sldChg>
      <pc:sldChg chg="del">
        <pc:chgData name="Kor, Ah-Lian" userId="S::a.kor@leedsbeckett.ac.uk::4bc1e6b4-058e-4b7d-bc0a-7f759016cd3c" providerId="AD" clId="Web-{105CBE4B-EACE-071C-3C7E-0958B27B2523}" dt="2022-10-10T20:26:00.593" v="1284"/>
        <pc:sldMkLst>
          <pc:docMk/>
          <pc:sldMk cId="1993307712" sldId="273"/>
        </pc:sldMkLst>
      </pc:sldChg>
      <pc:sldChg chg="del">
        <pc:chgData name="Kor, Ah-Lian" userId="S::a.kor@leedsbeckett.ac.uk::4bc1e6b4-058e-4b7d-bc0a-7f759016cd3c" providerId="AD" clId="Web-{105CBE4B-EACE-071C-3C7E-0958B27B2523}" dt="2022-10-10T20:26:03.968" v="1285"/>
        <pc:sldMkLst>
          <pc:docMk/>
          <pc:sldMk cId="2591302295" sldId="274"/>
        </pc:sldMkLst>
      </pc:sldChg>
      <pc:sldChg chg="del">
        <pc:chgData name="Kor, Ah-Lian" userId="S::a.kor@leedsbeckett.ac.uk::4bc1e6b4-058e-4b7d-bc0a-7f759016cd3c" providerId="AD" clId="Web-{105CBE4B-EACE-071C-3C7E-0958B27B2523}" dt="2022-10-10T20:26:09.187" v="1286"/>
        <pc:sldMkLst>
          <pc:docMk/>
          <pc:sldMk cId="3509636260" sldId="275"/>
        </pc:sldMkLst>
      </pc:sldChg>
      <pc:sldChg chg="del">
        <pc:chgData name="Kor, Ah-Lian" userId="S::a.kor@leedsbeckett.ac.uk::4bc1e6b4-058e-4b7d-bc0a-7f759016cd3c" providerId="AD" clId="Web-{105CBE4B-EACE-071C-3C7E-0958B27B2523}" dt="2022-10-10T20:26:09.844" v="1287"/>
        <pc:sldMkLst>
          <pc:docMk/>
          <pc:sldMk cId="4133664568" sldId="276"/>
        </pc:sldMkLst>
      </pc:sldChg>
      <pc:sldChg chg="del">
        <pc:chgData name="Kor, Ah-Lian" userId="S::a.kor@leedsbeckett.ac.uk::4bc1e6b4-058e-4b7d-bc0a-7f759016cd3c" providerId="AD" clId="Web-{105CBE4B-EACE-071C-3C7E-0958B27B2523}" dt="2022-10-10T20:26:10.328" v="1288"/>
        <pc:sldMkLst>
          <pc:docMk/>
          <pc:sldMk cId="1984801276" sldId="277"/>
        </pc:sldMkLst>
      </pc:sldChg>
      <pc:sldChg chg="del">
        <pc:chgData name="Kor, Ah-Lian" userId="S::a.kor@leedsbeckett.ac.uk::4bc1e6b4-058e-4b7d-bc0a-7f759016cd3c" providerId="AD" clId="Web-{105CBE4B-EACE-071C-3C7E-0958B27B2523}" dt="2022-10-10T20:26:10.609" v="1289"/>
        <pc:sldMkLst>
          <pc:docMk/>
          <pc:sldMk cId="2673945342" sldId="278"/>
        </pc:sldMkLst>
      </pc:sldChg>
      <pc:sldChg chg="del">
        <pc:chgData name="Kor, Ah-Lian" userId="S::a.kor@leedsbeckett.ac.uk::4bc1e6b4-058e-4b7d-bc0a-7f759016cd3c" providerId="AD" clId="Web-{105CBE4B-EACE-071C-3C7E-0958B27B2523}" dt="2022-10-10T20:26:15.281" v="1291"/>
        <pc:sldMkLst>
          <pc:docMk/>
          <pc:sldMk cId="2196013143" sldId="279"/>
        </pc:sldMkLst>
      </pc:sldChg>
      <pc:sldChg chg="del">
        <pc:chgData name="Kor, Ah-Lian" userId="S::a.kor@leedsbeckett.ac.uk::4bc1e6b4-058e-4b7d-bc0a-7f759016cd3c" providerId="AD" clId="Web-{105CBE4B-EACE-071C-3C7E-0958B27B2523}" dt="2022-10-10T20:26:16.500" v="1292"/>
        <pc:sldMkLst>
          <pc:docMk/>
          <pc:sldMk cId="1216428925" sldId="280"/>
        </pc:sldMkLst>
      </pc:sldChg>
      <pc:sldChg chg="del">
        <pc:chgData name="Kor, Ah-Lian" userId="S::a.kor@leedsbeckett.ac.uk::4bc1e6b4-058e-4b7d-bc0a-7f759016cd3c" providerId="AD" clId="Web-{105CBE4B-EACE-071C-3C7E-0958B27B2523}" dt="2022-10-10T18:54:21.129" v="170"/>
        <pc:sldMkLst>
          <pc:docMk/>
          <pc:sldMk cId="1845509600" sldId="281"/>
        </pc:sldMkLst>
      </pc:sldChg>
      <pc:sldChg chg="modSp">
        <pc:chgData name="Kor, Ah-Lian" userId="S::a.kor@leedsbeckett.ac.uk::4bc1e6b4-058e-4b7d-bc0a-7f759016cd3c" providerId="AD" clId="Web-{105CBE4B-EACE-071C-3C7E-0958B27B2523}" dt="2022-10-10T18:33:37.273" v="108" actId="20577"/>
        <pc:sldMkLst>
          <pc:docMk/>
          <pc:sldMk cId="2239550965" sldId="283"/>
        </pc:sldMkLst>
        <pc:spChg chg="mod">
          <ac:chgData name="Kor, Ah-Lian" userId="S::a.kor@leedsbeckett.ac.uk::4bc1e6b4-058e-4b7d-bc0a-7f759016cd3c" providerId="AD" clId="Web-{105CBE4B-EACE-071C-3C7E-0958B27B2523}" dt="2022-10-10T18:33:37.273" v="108" actId="20577"/>
          <ac:spMkLst>
            <pc:docMk/>
            <pc:sldMk cId="2239550965" sldId="283"/>
            <ac:spMk id="3" creationId="{B0162B77-0B47-CFBA-E2F1-A6B9C3C22AB2}"/>
          </ac:spMkLst>
        </pc:spChg>
      </pc:sldChg>
      <pc:sldChg chg="addSp modSp">
        <pc:chgData name="Kor, Ah-Lian" userId="S::a.kor@leedsbeckett.ac.uk::4bc1e6b4-058e-4b7d-bc0a-7f759016cd3c" providerId="AD" clId="Web-{105CBE4B-EACE-071C-3C7E-0958B27B2523}" dt="2022-10-10T19:09:59.211" v="542"/>
        <pc:sldMkLst>
          <pc:docMk/>
          <pc:sldMk cId="3789573692" sldId="285"/>
        </pc:sldMkLst>
        <pc:spChg chg="mod">
          <ac:chgData name="Kor, Ah-Lian" userId="S::a.kor@leedsbeckett.ac.uk::4bc1e6b4-058e-4b7d-bc0a-7f759016cd3c" providerId="AD" clId="Web-{105CBE4B-EACE-071C-3C7E-0958B27B2523}" dt="2022-10-10T19:07:15.380" v="432" actId="20577"/>
          <ac:spMkLst>
            <pc:docMk/>
            <pc:sldMk cId="3789573692" sldId="285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05CBE4B-EACE-071C-3C7E-0958B27B2523}" dt="2022-10-10T19:09:10.117" v="490" actId="14100"/>
          <ac:spMkLst>
            <pc:docMk/>
            <pc:sldMk cId="3789573692" sldId="285"/>
            <ac:spMk id="3" creationId="{B0162B77-0B47-CFBA-E2F1-A6B9C3C22AB2}"/>
          </ac:spMkLst>
        </pc:spChg>
        <pc:graphicFrameChg chg="add mod modGraphic">
          <ac:chgData name="Kor, Ah-Lian" userId="S::a.kor@leedsbeckett.ac.uk::4bc1e6b4-058e-4b7d-bc0a-7f759016cd3c" providerId="AD" clId="Web-{105CBE4B-EACE-071C-3C7E-0958B27B2523}" dt="2022-10-10T19:09:59.211" v="542"/>
          <ac:graphicFrameMkLst>
            <pc:docMk/>
            <pc:sldMk cId="3789573692" sldId="285"/>
            <ac:graphicFrameMk id="6" creationId="{D1C1C498-0565-A8A7-528B-F6F7F48C943A}"/>
          </ac:graphicFrameMkLst>
        </pc:graphicFrameChg>
      </pc:sldChg>
      <pc:sldChg chg="addSp delSp modSp">
        <pc:chgData name="Kor, Ah-Lian" userId="S::a.kor@leedsbeckett.ac.uk::4bc1e6b4-058e-4b7d-bc0a-7f759016cd3c" providerId="AD" clId="Web-{105CBE4B-EACE-071C-3C7E-0958B27B2523}" dt="2022-10-10T19:06:06.503" v="413"/>
        <pc:sldMkLst>
          <pc:docMk/>
          <pc:sldMk cId="3402674569" sldId="286"/>
        </pc:sldMkLst>
        <pc:spChg chg="mod">
          <ac:chgData name="Kor, Ah-Lian" userId="S::a.kor@leedsbeckett.ac.uk::4bc1e6b4-058e-4b7d-bc0a-7f759016cd3c" providerId="AD" clId="Web-{105CBE4B-EACE-071C-3C7E-0958B27B2523}" dt="2022-10-10T19:02:51.952" v="311" actId="20577"/>
          <ac:spMkLst>
            <pc:docMk/>
            <pc:sldMk cId="3402674569" sldId="286"/>
            <ac:spMk id="2" creationId="{7057940B-16F7-A5C2-108A-3A5228586562}"/>
          </ac:spMkLst>
        </pc:spChg>
        <pc:spChg chg="del">
          <ac:chgData name="Kor, Ah-Lian" userId="S::a.kor@leedsbeckett.ac.uk::4bc1e6b4-058e-4b7d-bc0a-7f759016cd3c" providerId="AD" clId="Web-{105CBE4B-EACE-071C-3C7E-0958B27B2523}" dt="2022-10-10T19:03:00.406" v="312"/>
          <ac:spMkLst>
            <pc:docMk/>
            <pc:sldMk cId="3402674569" sldId="286"/>
            <ac:spMk id="3" creationId="{B0162B77-0B47-CFBA-E2F1-A6B9C3C22AB2}"/>
          </ac:spMkLst>
        </pc:spChg>
        <pc:graphicFrameChg chg="add mod ord modGraphic">
          <ac:chgData name="Kor, Ah-Lian" userId="S::a.kor@leedsbeckett.ac.uk::4bc1e6b4-058e-4b7d-bc0a-7f759016cd3c" providerId="AD" clId="Web-{105CBE4B-EACE-071C-3C7E-0958B27B2523}" dt="2022-10-10T19:06:06.503" v="413"/>
          <ac:graphicFrameMkLst>
            <pc:docMk/>
            <pc:sldMk cId="3402674569" sldId="286"/>
            <ac:graphicFrameMk id="4" creationId="{9DCFCFA8-AF9C-00D4-D408-AB3DF99CE0D7}"/>
          </ac:graphicFrameMkLst>
        </pc:graphicFrameChg>
      </pc:sldChg>
      <pc:sldChg chg="addSp modSp">
        <pc:chgData name="Kor, Ah-Lian" userId="S::a.kor@leedsbeckett.ac.uk::4bc1e6b4-058e-4b7d-bc0a-7f759016cd3c" providerId="AD" clId="Web-{105CBE4B-EACE-071C-3C7E-0958B27B2523}" dt="2022-10-10T19:19:39.212" v="809"/>
        <pc:sldMkLst>
          <pc:docMk/>
          <pc:sldMk cId="2090508818" sldId="287"/>
        </pc:sldMkLst>
        <pc:spChg chg="mod">
          <ac:chgData name="Kor, Ah-Lian" userId="S::a.kor@leedsbeckett.ac.uk::4bc1e6b4-058e-4b7d-bc0a-7f759016cd3c" providerId="AD" clId="Web-{105CBE4B-EACE-071C-3C7E-0958B27B2523}" dt="2022-10-10T19:10:30.040" v="554" actId="20577"/>
          <ac:spMkLst>
            <pc:docMk/>
            <pc:sldMk cId="2090508818" sldId="287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05CBE4B-EACE-071C-3C7E-0958B27B2523}" dt="2022-10-10T19:12:01.464" v="584" actId="14100"/>
          <ac:spMkLst>
            <pc:docMk/>
            <pc:sldMk cId="2090508818" sldId="287"/>
            <ac:spMk id="3" creationId="{B0162B77-0B47-CFBA-E2F1-A6B9C3C22AB2}"/>
          </ac:spMkLst>
        </pc:spChg>
        <pc:graphicFrameChg chg="add mod modGraphic">
          <ac:chgData name="Kor, Ah-Lian" userId="S::a.kor@leedsbeckett.ac.uk::4bc1e6b4-058e-4b7d-bc0a-7f759016cd3c" providerId="AD" clId="Web-{105CBE4B-EACE-071C-3C7E-0958B27B2523}" dt="2022-10-10T19:19:39.212" v="809"/>
          <ac:graphicFrameMkLst>
            <pc:docMk/>
            <pc:sldMk cId="2090508818" sldId="287"/>
            <ac:graphicFrameMk id="4" creationId="{942333A3-92A0-8368-F811-E7721E0F0219}"/>
          </ac:graphicFrameMkLst>
        </pc:graphicFrameChg>
      </pc:sldChg>
      <pc:sldChg chg="addSp delSp modSp">
        <pc:chgData name="Kor, Ah-Lian" userId="S::a.kor@leedsbeckett.ac.uk::4bc1e6b4-058e-4b7d-bc0a-7f759016cd3c" providerId="AD" clId="Web-{105CBE4B-EACE-071C-3C7E-0958B27B2523}" dt="2022-10-10T19:31:46.935" v="962" actId="1076"/>
        <pc:sldMkLst>
          <pc:docMk/>
          <pc:sldMk cId="1438295103" sldId="288"/>
        </pc:sldMkLst>
        <pc:spChg chg="del">
          <ac:chgData name="Kor, Ah-Lian" userId="S::a.kor@leedsbeckett.ac.uk::4bc1e6b4-058e-4b7d-bc0a-7f759016cd3c" providerId="AD" clId="Web-{105CBE4B-EACE-071C-3C7E-0958B27B2523}" dt="2022-10-10T19:20:58.776" v="811"/>
          <ac:spMkLst>
            <pc:docMk/>
            <pc:sldMk cId="1438295103" sldId="288"/>
            <ac:spMk id="2" creationId="{7057940B-16F7-A5C2-108A-3A5228586562}"/>
          </ac:spMkLst>
        </pc:spChg>
        <pc:spChg chg="del">
          <ac:chgData name="Kor, Ah-Lian" userId="S::a.kor@leedsbeckett.ac.uk::4bc1e6b4-058e-4b7d-bc0a-7f759016cd3c" providerId="AD" clId="Web-{105CBE4B-EACE-071C-3C7E-0958B27B2523}" dt="2022-10-10T19:20:55.385" v="810"/>
          <ac:spMkLst>
            <pc:docMk/>
            <pc:sldMk cId="1438295103" sldId="288"/>
            <ac:spMk id="3" creationId="{B0162B77-0B47-CFBA-E2F1-A6B9C3C22AB2}"/>
          </ac:spMkLst>
        </pc:spChg>
        <pc:spChg chg="add mod">
          <ac:chgData name="Kor, Ah-Lian" userId="S::a.kor@leedsbeckett.ac.uk::4bc1e6b4-058e-4b7d-bc0a-7f759016cd3c" providerId="AD" clId="Web-{105CBE4B-EACE-071C-3C7E-0958B27B2523}" dt="2022-10-10T19:30:09.886" v="917" actId="20577"/>
          <ac:spMkLst>
            <pc:docMk/>
            <pc:sldMk cId="1438295103" sldId="288"/>
            <ac:spMk id="8" creationId="{E3269607-540D-6AC9-9895-96BE4F4AEEED}"/>
          </ac:spMkLst>
        </pc:spChg>
        <pc:spChg chg="add mod">
          <ac:chgData name="Kor, Ah-Lian" userId="S::a.kor@leedsbeckett.ac.uk::4bc1e6b4-058e-4b7d-bc0a-7f759016cd3c" providerId="AD" clId="Web-{105CBE4B-EACE-071C-3C7E-0958B27B2523}" dt="2022-10-10T19:31:46.935" v="962" actId="1076"/>
          <ac:spMkLst>
            <pc:docMk/>
            <pc:sldMk cId="1438295103" sldId="288"/>
            <ac:spMk id="9" creationId="{05BEE2C7-8268-728B-36D6-E98D6B834598}"/>
          </ac:spMkLst>
        </pc:spChg>
        <pc:graphicFrameChg chg="add mod modGraphic">
          <ac:chgData name="Kor, Ah-Lian" userId="S::a.kor@leedsbeckett.ac.uk::4bc1e6b4-058e-4b7d-bc0a-7f759016cd3c" providerId="AD" clId="Web-{105CBE4B-EACE-071C-3C7E-0958B27B2523}" dt="2022-10-10T19:31:21.090" v="958"/>
          <ac:graphicFrameMkLst>
            <pc:docMk/>
            <pc:sldMk cId="1438295103" sldId="288"/>
            <ac:graphicFrameMk id="6" creationId="{36ADF3F9-3FA2-BA2A-7ACA-BDC67EEB8BD0}"/>
          </ac:graphicFrameMkLst>
        </pc:graphicFrameChg>
      </pc:sldChg>
      <pc:sldChg chg="modSp">
        <pc:chgData name="Kor, Ah-Lian" userId="S::a.kor@leedsbeckett.ac.uk::4bc1e6b4-058e-4b7d-bc0a-7f759016cd3c" providerId="AD" clId="Web-{105CBE4B-EACE-071C-3C7E-0958B27B2523}" dt="2022-10-10T19:33:57.125" v="972" actId="20577"/>
        <pc:sldMkLst>
          <pc:docMk/>
          <pc:sldMk cId="3840598414" sldId="289"/>
        </pc:sldMkLst>
        <pc:spChg chg="mod">
          <ac:chgData name="Kor, Ah-Lian" userId="S::a.kor@leedsbeckett.ac.uk::4bc1e6b4-058e-4b7d-bc0a-7f759016cd3c" providerId="AD" clId="Web-{105CBE4B-EACE-071C-3C7E-0958B27B2523}" dt="2022-10-10T19:32:25.061" v="969" actId="20577"/>
          <ac:spMkLst>
            <pc:docMk/>
            <pc:sldMk cId="3840598414" sldId="289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05CBE4B-EACE-071C-3C7E-0958B27B2523}" dt="2022-10-10T19:33:57.125" v="972" actId="20577"/>
          <ac:spMkLst>
            <pc:docMk/>
            <pc:sldMk cId="3840598414" sldId="289"/>
            <ac:spMk id="3" creationId="{B0162B77-0B47-CFBA-E2F1-A6B9C3C22AB2}"/>
          </ac:spMkLst>
        </pc:spChg>
      </pc:sldChg>
      <pc:sldChg chg="addSp modSp">
        <pc:chgData name="Kor, Ah-Lian" userId="S::a.kor@leedsbeckett.ac.uk::4bc1e6b4-058e-4b7d-bc0a-7f759016cd3c" providerId="AD" clId="Web-{105CBE4B-EACE-071C-3C7E-0958B27B2523}" dt="2022-10-10T19:50:52.599" v="1270" actId="20577"/>
        <pc:sldMkLst>
          <pc:docMk/>
          <pc:sldMk cId="668813521" sldId="290"/>
        </pc:sldMkLst>
        <pc:spChg chg="mod">
          <ac:chgData name="Kor, Ah-Lian" userId="S::a.kor@leedsbeckett.ac.uk::4bc1e6b4-058e-4b7d-bc0a-7f759016cd3c" providerId="AD" clId="Web-{105CBE4B-EACE-071C-3C7E-0958B27B2523}" dt="2022-10-10T19:46:39.797" v="1145" actId="1076"/>
          <ac:spMkLst>
            <pc:docMk/>
            <pc:sldMk cId="668813521" sldId="290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05CBE4B-EACE-071C-3C7E-0958B27B2523}" dt="2022-10-10T19:47:58.783" v="1159" actId="1076"/>
          <ac:spMkLst>
            <pc:docMk/>
            <pc:sldMk cId="668813521" sldId="290"/>
            <ac:spMk id="3" creationId="{B0162B77-0B47-CFBA-E2F1-A6B9C3C22AB2}"/>
          </ac:spMkLst>
        </pc:spChg>
        <pc:spChg chg="add mod">
          <ac:chgData name="Kor, Ah-Lian" userId="S::a.kor@leedsbeckett.ac.uk::4bc1e6b4-058e-4b7d-bc0a-7f759016cd3c" providerId="AD" clId="Web-{105CBE4B-EACE-071C-3C7E-0958B27B2523}" dt="2022-10-10T19:50:52.599" v="1270" actId="20577"/>
          <ac:spMkLst>
            <pc:docMk/>
            <pc:sldMk cId="668813521" sldId="290"/>
            <ac:spMk id="4" creationId="{5EE80558-E047-67A4-00BC-B266B6E9F81B}"/>
          </ac:spMkLst>
        </pc:spChg>
        <pc:picChg chg="add mod modCrop">
          <ac:chgData name="Kor, Ah-Lian" userId="S::a.kor@leedsbeckett.ac.uk::4bc1e6b4-058e-4b7d-bc0a-7f759016cd3c" providerId="AD" clId="Web-{105CBE4B-EACE-071C-3C7E-0958B27B2523}" dt="2022-10-10T19:47:11.923" v="1150"/>
          <ac:picMkLst>
            <pc:docMk/>
            <pc:sldMk cId="668813521" sldId="290"/>
            <ac:picMk id="6" creationId="{F3143DF5-3FB7-C89A-AAD8-F1888A1E33E5}"/>
          </ac:picMkLst>
        </pc:picChg>
      </pc:sldChg>
      <pc:sldChg chg="addSp modSp">
        <pc:chgData name="Kor, Ah-Lian" userId="S::a.kor@leedsbeckett.ac.uk::4bc1e6b4-058e-4b7d-bc0a-7f759016cd3c" providerId="AD" clId="Web-{105CBE4B-EACE-071C-3C7E-0958B27B2523}" dt="2022-10-10T18:36:08.495" v="133" actId="1076"/>
        <pc:sldMkLst>
          <pc:docMk/>
          <pc:sldMk cId="2047669757" sldId="291"/>
        </pc:sldMkLst>
        <pc:spChg chg="mod">
          <ac:chgData name="Kor, Ah-Lian" userId="S::a.kor@leedsbeckett.ac.uk::4bc1e6b4-058e-4b7d-bc0a-7f759016cd3c" providerId="AD" clId="Web-{105CBE4B-EACE-071C-3C7E-0958B27B2523}" dt="2022-10-10T18:34:24.492" v="129" actId="14100"/>
          <ac:spMkLst>
            <pc:docMk/>
            <pc:sldMk cId="2047669757" sldId="291"/>
            <ac:spMk id="3" creationId="{B0162B77-0B47-CFBA-E2F1-A6B9C3C22AB2}"/>
          </ac:spMkLst>
        </pc:spChg>
        <pc:picChg chg="add mod">
          <ac:chgData name="Kor, Ah-Lian" userId="S::a.kor@leedsbeckett.ac.uk::4bc1e6b4-058e-4b7d-bc0a-7f759016cd3c" providerId="AD" clId="Web-{105CBE4B-EACE-071C-3C7E-0958B27B2523}" dt="2022-10-10T18:36:08.495" v="133" actId="1076"/>
          <ac:picMkLst>
            <pc:docMk/>
            <pc:sldMk cId="2047669757" sldId="291"/>
            <ac:picMk id="4" creationId="{37759EF9-E13F-D840-A089-313F8B62C7E3}"/>
          </ac:picMkLst>
        </pc:picChg>
      </pc:sldChg>
      <pc:sldChg chg="addSp delSp modSp ord">
        <pc:chgData name="Kor, Ah-Lian" userId="S::a.kor@leedsbeckett.ac.uk::4bc1e6b4-058e-4b7d-bc0a-7f759016cd3c" providerId="AD" clId="Web-{105CBE4B-EACE-071C-3C7E-0958B27B2523}" dt="2022-10-10T18:52:12.861" v="153"/>
        <pc:sldMkLst>
          <pc:docMk/>
          <pc:sldMk cId="2833337987" sldId="292"/>
        </pc:sldMkLst>
        <pc:spChg chg="del">
          <ac:chgData name="Kor, Ah-Lian" userId="S::a.kor@leedsbeckett.ac.uk::4bc1e6b4-058e-4b7d-bc0a-7f759016cd3c" providerId="AD" clId="Web-{105CBE4B-EACE-071C-3C7E-0958B27B2523}" dt="2022-10-10T18:51:37.579" v="146"/>
          <ac:spMkLst>
            <pc:docMk/>
            <pc:sldMk cId="2833337987" sldId="292"/>
            <ac:spMk id="2" creationId="{7057940B-16F7-A5C2-108A-3A5228586562}"/>
          </ac:spMkLst>
        </pc:spChg>
        <pc:spChg chg="del">
          <ac:chgData name="Kor, Ah-Lian" userId="S::a.kor@leedsbeckett.ac.uk::4bc1e6b4-058e-4b7d-bc0a-7f759016cd3c" providerId="AD" clId="Web-{105CBE4B-EACE-071C-3C7E-0958B27B2523}" dt="2022-10-10T18:50:33.078" v="134"/>
          <ac:spMkLst>
            <pc:docMk/>
            <pc:sldMk cId="2833337987" sldId="292"/>
            <ac:spMk id="3" creationId="{B0162B77-0B47-CFBA-E2F1-A6B9C3C22AB2}"/>
          </ac:spMkLst>
        </pc:spChg>
        <pc:picChg chg="add mod modCrop">
          <ac:chgData name="Kor, Ah-Lian" userId="S::a.kor@leedsbeckett.ac.uk::4bc1e6b4-058e-4b7d-bc0a-7f759016cd3c" providerId="AD" clId="Web-{105CBE4B-EACE-071C-3C7E-0958B27B2523}" dt="2022-10-10T18:51:59.783" v="151" actId="14100"/>
          <ac:picMkLst>
            <pc:docMk/>
            <pc:sldMk cId="2833337987" sldId="292"/>
            <ac:picMk id="4" creationId="{76AA562B-EA1A-9A1B-9AE2-277B0A490057}"/>
          </ac:picMkLst>
        </pc:picChg>
        <pc:picChg chg="del">
          <ac:chgData name="Kor, Ah-Lian" userId="S::a.kor@leedsbeckett.ac.uk::4bc1e6b4-058e-4b7d-bc0a-7f759016cd3c" providerId="AD" clId="Web-{105CBE4B-EACE-071C-3C7E-0958B27B2523}" dt="2022-10-10T18:51:52.282" v="149"/>
          <ac:picMkLst>
            <pc:docMk/>
            <pc:sldMk cId="2833337987" sldId="292"/>
            <ac:picMk id="5" creationId="{1B6374D1-12D9-C2B5-AEEB-29B8FA45DC3C}"/>
          </ac:picMkLst>
        </pc:picChg>
      </pc:sldChg>
    </pc:docChg>
  </pc:docChgLst>
  <pc:docChgLst>
    <pc:chgData name="Kor, Ah-Lian" userId="S::a.kor@leedsbeckett.ac.uk::4bc1e6b4-058e-4b7d-bc0a-7f759016cd3c" providerId="AD" clId="Web-{1B9D0601-95B0-CDF6-5B06-255F26FDE88C}"/>
    <pc:docChg chg="addSld delSld modSld sldOrd">
      <pc:chgData name="Kor, Ah-Lian" userId="S::a.kor@leedsbeckett.ac.uk::4bc1e6b4-058e-4b7d-bc0a-7f759016cd3c" providerId="AD" clId="Web-{1B9D0601-95B0-CDF6-5B06-255F26FDE88C}" dt="2023-02-13T23:06:08.524" v="602" actId="20577"/>
      <pc:docMkLst>
        <pc:docMk/>
      </pc:docMkLst>
      <pc:sldChg chg="addSp delSp modSp">
        <pc:chgData name="Kor, Ah-Lian" userId="S::a.kor@leedsbeckett.ac.uk::4bc1e6b4-058e-4b7d-bc0a-7f759016cd3c" providerId="AD" clId="Web-{1B9D0601-95B0-CDF6-5B06-255F26FDE88C}" dt="2023-02-13T23:06:08.524" v="602" actId="20577"/>
        <pc:sldMkLst>
          <pc:docMk/>
          <pc:sldMk cId="3881965796" sldId="261"/>
        </pc:sldMkLst>
        <pc:spChg chg="mod">
          <ac:chgData name="Kor, Ah-Lian" userId="S::a.kor@leedsbeckett.ac.uk::4bc1e6b4-058e-4b7d-bc0a-7f759016cd3c" providerId="AD" clId="Web-{1B9D0601-95B0-CDF6-5B06-255F26FDE88C}" dt="2023-02-13T22:10:55.996" v="369" actId="20577"/>
          <ac:spMkLst>
            <pc:docMk/>
            <pc:sldMk cId="3881965796" sldId="261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B9D0601-95B0-CDF6-5B06-255F26FDE88C}" dt="2023-02-13T23:06:08.524" v="602" actId="20577"/>
          <ac:spMkLst>
            <pc:docMk/>
            <pc:sldMk cId="3881965796" sldId="261"/>
            <ac:spMk id="3" creationId="{B0162B77-0B47-CFBA-E2F1-A6B9C3C22AB2}"/>
          </ac:spMkLst>
        </pc:spChg>
        <pc:graphicFrameChg chg="add mod modGraphic">
          <ac:chgData name="Kor, Ah-Lian" userId="S::a.kor@leedsbeckett.ac.uk::4bc1e6b4-058e-4b7d-bc0a-7f759016cd3c" providerId="AD" clId="Web-{1B9D0601-95B0-CDF6-5B06-255F26FDE88C}" dt="2023-02-13T22:13:57.765" v="427"/>
          <ac:graphicFrameMkLst>
            <pc:docMk/>
            <pc:sldMk cId="3881965796" sldId="261"/>
            <ac:graphicFrameMk id="6" creationId="{A4B7E887-7BE7-34B1-ABC0-834CDF00B81B}"/>
          </ac:graphicFrameMkLst>
        </pc:graphicFrameChg>
        <pc:picChg chg="add del mod">
          <ac:chgData name="Kor, Ah-Lian" userId="S::a.kor@leedsbeckett.ac.uk::4bc1e6b4-058e-4b7d-bc0a-7f759016cd3c" providerId="AD" clId="Web-{1B9D0601-95B0-CDF6-5B06-255F26FDE88C}" dt="2023-02-13T22:26:09.996" v="429"/>
          <ac:picMkLst>
            <pc:docMk/>
            <pc:sldMk cId="3881965796" sldId="261"/>
            <ac:picMk id="7" creationId="{E5E7C616-A66F-3C7F-ECED-DC09E5CA11A1}"/>
          </ac:picMkLst>
        </pc:picChg>
        <pc:picChg chg="add del mod modCrop">
          <ac:chgData name="Kor, Ah-Lian" userId="S::a.kor@leedsbeckett.ac.uk::4bc1e6b4-058e-4b7d-bc0a-7f759016cd3c" providerId="AD" clId="Web-{1B9D0601-95B0-CDF6-5B06-255F26FDE88C}" dt="2023-02-13T22:27:12.201" v="436"/>
          <ac:picMkLst>
            <pc:docMk/>
            <pc:sldMk cId="3881965796" sldId="261"/>
            <ac:picMk id="8" creationId="{8170DC05-98E3-6F3F-EB00-92715D8D6644}"/>
          </ac:picMkLst>
        </pc:picChg>
      </pc:sldChg>
      <pc:sldChg chg="modSp">
        <pc:chgData name="Kor, Ah-Lian" userId="S::a.kor@leedsbeckett.ac.uk::4bc1e6b4-058e-4b7d-bc0a-7f759016cd3c" providerId="AD" clId="Web-{1B9D0601-95B0-CDF6-5B06-255F26FDE88C}" dt="2023-02-13T21:40:31.343" v="325" actId="20577"/>
        <pc:sldMkLst>
          <pc:docMk/>
          <pc:sldMk cId="2239550965" sldId="283"/>
        </pc:sldMkLst>
        <pc:spChg chg="mod">
          <ac:chgData name="Kor, Ah-Lian" userId="S::a.kor@leedsbeckett.ac.uk::4bc1e6b4-058e-4b7d-bc0a-7f759016cd3c" providerId="AD" clId="Web-{1B9D0601-95B0-CDF6-5B06-255F26FDE88C}" dt="2023-02-13T21:40:31.343" v="325" actId="20577"/>
          <ac:spMkLst>
            <pc:docMk/>
            <pc:sldMk cId="2239550965" sldId="283"/>
            <ac:spMk id="3" creationId="{B0162B77-0B47-CFBA-E2F1-A6B9C3C22AB2}"/>
          </ac:spMkLst>
        </pc:spChg>
      </pc:sldChg>
      <pc:sldChg chg="del">
        <pc:chgData name="Kor, Ah-Lian" userId="S::a.kor@leedsbeckett.ac.uk::4bc1e6b4-058e-4b7d-bc0a-7f759016cd3c" providerId="AD" clId="Web-{1B9D0601-95B0-CDF6-5B06-255F26FDE88C}" dt="2023-02-13T21:42:14.005" v="326"/>
        <pc:sldMkLst>
          <pc:docMk/>
          <pc:sldMk cId="3789573692" sldId="285"/>
        </pc:sldMkLst>
      </pc:sldChg>
      <pc:sldChg chg="modSp">
        <pc:chgData name="Kor, Ah-Lian" userId="S::a.kor@leedsbeckett.ac.uk::4bc1e6b4-058e-4b7d-bc0a-7f759016cd3c" providerId="AD" clId="Web-{1B9D0601-95B0-CDF6-5B06-255F26FDE88C}" dt="2023-02-13T21:44:56.524" v="328" actId="20577"/>
        <pc:sldMkLst>
          <pc:docMk/>
          <pc:sldMk cId="890489918" sldId="293"/>
        </pc:sldMkLst>
        <pc:spChg chg="mod">
          <ac:chgData name="Kor, Ah-Lian" userId="S::a.kor@leedsbeckett.ac.uk::4bc1e6b4-058e-4b7d-bc0a-7f759016cd3c" providerId="AD" clId="Web-{1B9D0601-95B0-CDF6-5B06-255F26FDE88C}" dt="2023-02-13T21:44:56.524" v="328" actId="20577"/>
          <ac:spMkLst>
            <pc:docMk/>
            <pc:sldMk cId="890489918" sldId="293"/>
            <ac:spMk id="3" creationId="{B0162B77-0B47-CFBA-E2F1-A6B9C3C22AB2}"/>
          </ac:spMkLst>
        </pc:spChg>
      </pc:sldChg>
      <pc:sldChg chg="addSp delSp modSp ord">
        <pc:chgData name="Kor, Ah-Lian" userId="S::a.kor@leedsbeckett.ac.uk::4bc1e6b4-058e-4b7d-bc0a-7f759016cd3c" providerId="AD" clId="Web-{1B9D0601-95B0-CDF6-5B06-255F26FDE88C}" dt="2023-02-13T21:15:02.158" v="254"/>
        <pc:sldMkLst>
          <pc:docMk/>
          <pc:sldMk cId="2748626461" sldId="294"/>
        </pc:sldMkLst>
        <pc:spChg chg="mod">
          <ac:chgData name="Kor, Ah-Lian" userId="S::a.kor@leedsbeckett.ac.uk::4bc1e6b4-058e-4b7d-bc0a-7f759016cd3c" providerId="AD" clId="Web-{1B9D0601-95B0-CDF6-5B06-255F26FDE88C}" dt="2023-02-13T21:12:44.370" v="210" actId="14100"/>
          <ac:spMkLst>
            <pc:docMk/>
            <pc:sldMk cId="2748626461" sldId="294"/>
            <ac:spMk id="2" creationId="{9DD5A355-DD3C-4AC9-EC62-9607F1CDD2C0}"/>
          </ac:spMkLst>
        </pc:spChg>
        <pc:spChg chg="mod">
          <ac:chgData name="Kor, Ah-Lian" userId="S::a.kor@leedsbeckett.ac.uk::4bc1e6b4-058e-4b7d-bc0a-7f759016cd3c" providerId="AD" clId="Web-{1B9D0601-95B0-CDF6-5B06-255F26FDE88C}" dt="2023-02-13T21:08:11.865" v="37" actId="14100"/>
          <ac:spMkLst>
            <pc:docMk/>
            <pc:sldMk cId="2748626461" sldId="294"/>
            <ac:spMk id="3" creationId="{04E566F8-4015-55F6-6472-9388CDC69B04}"/>
          </ac:spMkLst>
        </pc:spChg>
        <pc:graphicFrameChg chg="add mod modGraphic">
          <ac:chgData name="Kor, Ah-Lian" userId="S::a.kor@leedsbeckett.ac.uk::4bc1e6b4-058e-4b7d-bc0a-7f759016cd3c" providerId="AD" clId="Web-{1B9D0601-95B0-CDF6-5B06-255F26FDE88C}" dt="2023-02-13T21:15:02.158" v="254"/>
          <ac:graphicFrameMkLst>
            <pc:docMk/>
            <pc:sldMk cId="2748626461" sldId="294"/>
            <ac:graphicFrameMk id="6" creationId="{AC92C943-EE38-ABE6-45AE-DE3AF11DC68B}"/>
          </ac:graphicFrameMkLst>
        </pc:graphicFrameChg>
        <pc:graphicFrameChg chg="add del mod">
          <ac:chgData name="Kor, Ah-Lian" userId="S::a.kor@leedsbeckett.ac.uk::4bc1e6b4-058e-4b7d-bc0a-7f759016cd3c" providerId="AD" clId="Web-{1B9D0601-95B0-CDF6-5B06-255F26FDE88C}" dt="2023-02-13T21:09:52.164" v="48"/>
          <ac:graphicFrameMkLst>
            <pc:docMk/>
            <pc:sldMk cId="2748626461" sldId="294"/>
            <ac:graphicFrameMk id="8" creationId="{7E60D790-B622-E100-6994-4B00309C9CE7}"/>
          </ac:graphicFrameMkLst>
        </pc:graphicFrameChg>
        <pc:picChg chg="add mod modCrop">
          <ac:chgData name="Kor, Ah-Lian" userId="S::a.kor@leedsbeckett.ac.uk::4bc1e6b4-058e-4b7d-bc0a-7f759016cd3c" providerId="AD" clId="Web-{1B9D0601-95B0-CDF6-5B06-255F26FDE88C}" dt="2023-02-13T21:09:19.585" v="43" actId="14100"/>
          <ac:picMkLst>
            <pc:docMk/>
            <pc:sldMk cId="2748626461" sldId="294"/>
            <ac:picMk id="4" creationId="{9CAEE9B8-2B23-677F-36BF-4DFC4120ECE5}"/>
          </ac:picMkLst>
        </pc:picChg>
      </pc:sldChg>
      <pc:sldChg chg="addSp delSp modSp add replId">
        <pc:chgData name="Kor, Ah-Lian" userId="S::a.kor@leedsbeckett.ac.uk::4bc1e6b4-058e-4b7d-bc0a-7f759016cd3c" providerId="AD" clId="Web-{1B9D0601-95B0-CDF6-5B06-255F26FDE88C}" dt="2023-02-13T21:31:17.270" v="269"/>
        <pc:sldMkLst>
          <pc:docMk/>
          <pc:sldMk cId="2477994724" sldId="295"/>
        </pc:sldMkLst>
        <pc:spChg chg="mod">
          <ac:chgData name="Kor, Ah-Lian" userId="S::a.kor@leedsbeckett.ac.uk::4bc1e6b4-058e-4b7d-bc0a-7f759016cd3c" providerId="AD" clId="Web-{1B9D0601-95B0-CDF6-5B06-255F26FDE88C}" dt="2023-02-13T21:31:00.645" v="266" actId="20577"/>
          <ac:spMkLst>
            <pc:docMk/>
            <pc:sldMk cId="2477994724" sldId="295"/>
            <ac:spMk id="2" creationId="{7057940B-16F7-A5C2-108A-3A5228586562}"/>
          </ac:spMkLst>
        </pc:spChg>
        <pc:spChg chg="del">
          <ac:chgData name="Kor, Ah-Lian" userId="S::a.kor@leedsbeckett.ac.uk::4bc1e6b4-058e-4b7d-bc0a-7f759016cd3c" providerId="AD" clId="Web-{1B9D0601-95B0-CDF6-5B06-255F26FDE88C}" dt="2023-02-13T21:31:05.458" v="267"/>
          <ac:spMkLst>
            <pc:docMk/>
            <pc:sldMk cId="2477994724" sldId="295"/>
            <ac:spMk id="3" creationId="{B0162B77-0B47-CFBA-E2F1-A6B9C3C22AB2}"/>
          </ac:spMkLst>
        </pc:spChg>
        <pc:spChg chg="add del mod">
          <ac:chgData name="Kor, Ah-Lian" userId="S::a.kor@leedsbeckett.ac.uk::4bc1e6b4-058e-4b7d-bc0a-7f759016cd3c" providerId="AD" clId="Web-{1B9D0601-95B0-CDF6-5B06-255F26FDE88C}" dt="2023-02-13T21:31:13.536" v="268"/>
          <ac:spMkLst>
            <pc:docMk/>
            <pc:sldMk cId="2477994724" sldId="295"/>
            <ac:spMk id="7" creationId="{8ABA60FD-8D84-09B1-2743-1C495A65F784}"/>
          </ac:spMkLst>
        </pc:spChg>
        <pc:picChg chg="del">
          <ac:chgData name="Kor, Ah-Lian" userId="S::a.kor@leedsbeckett.ac.uk::4bc1e6b4-058e-4b7d-bc0a-7f759016cd3c" providerId="AD" clId="Web-{1B9D0601-95B0-CDF6-5B06-255F26FDE88C}" dt="2023-02-13T21:31:17.270" v="269"/>
          <ac:picMkLst>
            <pc:docMk/>
            <pc:sldMk cId="2477994724" sldId="295"/>
            <ac:picMk id="4" creationId="{37759EF9-E13F-D840-A089-313F8B62C7E3}"/>
          </ac:picMkLst>
        </pc:picChg>
      </pc:sldChg>
      <pc:sldChg chg="modSp add replId">
        <pc:chgData name="Kor, Ah-Lian" userId="S::a.kor@leedsbeckett.ac.uk::4bc1e6b4-058e-4b7d-bc0a-7f759016cd3c" providerId="AD" clId="Web-{1B9D0601-95B0-CDF6-5B06-255F26FDE88C}" dt="2023-02-13T23:05:53.368" v="592" actId="20577"/>
        <pc:sldMkLst>
          <pc:docMk/>
          <pc:sldMk cId="2258490710" sldId="296"/>
        </pc:sldMkLst>
        <pc:spChg chg="mod">
          <ac:chgData name="Kor, Ah-Lian" userId="S::a.kor@leedsbeckett.ac.uk::4bc1e6b4-058e-4b7d-bc0a-7f759016cd3c" providerId="AD" clId="Web-{1B9D0601-95B0-CDF6-5B06-255F26FDE88C}" dt="2023-02-13T22:50:28.393" v="439" actId="20577"/>
          <ac:spMkLst>
            <pc:docMk/>
            <pc:sldMk cId="2258490710" sldId="296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1B9D0601-95B0-CDF6-5B06-255F26FDE88C}" dt="2023-02-13T23:05:53.368" v="592" actId="20577"/>
          <ac:spMkLst>
            <pc:docMk/>
            <pc:sldMk cId="2258490710" sldId="296"/>
            <ac:spMk id="3" creationId="{B0162B77-0B47-CFBA-E2F1-A6B9C3C22AB2}"/>
          </ac:spMkLst>
        </pc:spChg>
        <pc:graphicFrameChg chg="mod modGraphic">
          <ac:chgData name="Kor, Ah-Lian" userId="S::a.kor@leedsbeckett.ac.uk::4bc1e6b4-058e-4b7d-bc0a-7f759016cd3c" providerId="AD" clId="Web-{1B9D0601-95B0-CDF6-5B06-255F26FDE88C}" dt="2023-02-13T22:52:39.992" v="582"/>
          <ac:graphicFrameMkLst>
            <pc:docMk/>
            <pc:sldMk cId="2258490710" sldId="296"/>
            <ac:graphicFrameMk id="6" creationId="{A4B7E887-7BE7-34B1-ABC0-834CDF00B81B}"/>
          </ac:graphicFrameMkLst>
        </pc:graphicFrameChg>
      </pc:sldChg>
    </pc:docChg>
  </pc:docChgLst>
  <pc:docChgLst>
    <pc:chgData name="Kor, Ah-Lian" userId="S::a.kor@leedsbeckett.ac.uk::4bc1e6b4-058e-4b7d-bc0a-7f759016cd3c" providerId="AD" clId="Web-{4C8B877E-F2C0-25B4-CD2D-8753F64810BB}"/>
    <pc:docChg chg="modSld">
      <pc:chgData name="Kor, Ah-Lian" userId="S::a.kor@leedsbeckett.ac.uk::4bc1e6b4-058e-4b7d-bc0a-7f759016cd3c" providerId="AD" clId="Web-{4C8B877E-F2C0-25B4-CD2D-8753F64810BB}" dt="2022-10-10T16:14:22.212" v="12" actId="20577"/>
      <pc:docMkLst>
        <pc:docMk/>
      </pc:docMkLst>
      <pc:sldChg chg="modSp">
        <pc:chgData name="Kor, Ah-Lian" userId="S::a.kor@leedsbeckett.ac.uk::4bc1e6b4-058e-4b7d-bc0a-7f759016cd3c" providerId="AD" clId="Web-{4C8B877E-F2C0-25B4-CD2D-8753F64810BB}" dt="2022-10-10T16:14:08.227" v="8" actId="20577"/>
        <pc:sldMkLst>
          <pc:docMk/>
          <pc:sldMk cId="3015242343" sldId="257"/>
        </pc:sldMkLst>
        <pc:spChg chg="mod">
          <ac:chgData name="Kor, Ah-Lian" userId="S::a.kor@leedsbeckett.ac.uk::4bc1e6b4-058e-4b7d-bc0a-7f759016cd3c" providerId="AD" clId="Web-{4C8B877E-F2C0-25B4-CD2D-8753F64810BB}" dt="2022-10-10T16:14:08.227" v="8" actId="20577"/>
          <ac:spMkLst>
            <pc:docMk/>
            <pc:sldMk cId="3015242343" sldId="257"/>
            <ac:spMk id="2" creationId="{7057940B-16F7-A5C2-108A-3A5228586562}"/>
          </ac:spMkLst>
        </pc:spChg>
      </pc:sldChg>
      <pc:sldChg chg="modSp">
        <pc:chgData name="Kor, Ah-Lian" userId="S::a.kor@leedsbeckett.ac.uk::4bc1e6b4-058e-4b7d-bc0a-7f759016cd3c" providerId="AD" clId="Web-{4C8B877E-F2C0-25B4-CD2D-8753F64810BB}" dt="2022-10-10T16:14:22.212" v="12" actId="20577"/>
        <pc:sldMkLst>
          <pc:docMk/>
          <pc:sldMk cId="2007381040" sldId="260"/>
        </pc:sldMkLst>
        <pc:spChg chg="mod">
          <ac:chgData name="Kor, Ah-Lian" userId="S::a.kor@leedsbeckett.ac.uk::4bc1e6b4-058e-4b7d-bc0a-7f759016cd3c" providerId="AD" clId="Web-{4C8B877E-F2C0-25B4-CD2D-8753F64810BB}" dt="2022-10-10T16:14:22.212" v="12" actId="20577"/>
          <ac:spMkLst>
            <pc:docMk/>
            <pc:sldMk cId="2007381040" sldId="260"/>
            <ac:spMk id="2" creationId="{7057940B-16F7-A5C2-108A-3A5228586562}"/>
          </ac:spMkLst>
        </pc:spChg>
      </pc:sldChg>
    </pc:docChg>
  </pc:docChgLst>
  <pc:docChgLst>
    <pc:chgData name="Kor, Ah-Lian" userId="S::a.kor@leedsbeckett.ac.uk::4bc1e6b4-058e-4b7d-bc0a-7f759016cd3c" providerId="AD" clId="Web-{20A27137-F3C9-C804-F3C5-499F6D60665A}"/>
    <pc:docChg chg="addSld modSld">
      <pc:chgData name="Kor, Ah-Lian" userId="S::a.kor@leedsbeckett.ac.uk::4bc1e6b4-058e-4b7d-bc0a-7f759016cd3c" providerId="AD" clId="Web-{20A27137-F3C9-C804-F3C5-499F6D60665A}" dt="2023-02-13T17:01:07.056" v="12" actId="20577"/>
      <pc:docMkLst>
        <pc:docMk/>
      </pc:docMkLst>
      <pc:sldChg chg="addSp modSp new">
        <pc:chgData name="Kor, Ah-Lian" userId="S::a.kor@leedsbeckett.ac.uk::4bc1e6b4-058e-4b7d-bc0a-7f759016cd3c" providerId="AD" clId="Web-{20A27137-F3C9-C804-F3C5-499F6D60665A}" dt="2023-02-13T17:01:07.056" v="12" actId="20577"/>
        <pc:sldMkLst>
          <pc:docMk/>
          <pc:sldMk cId="2748626461" sldId="294"/>
        </pc:sldMkLst>
        <pc:spChg chg="mod">
          <ac:chgData name="Kor, Ah-Lian" userId="S::a.kor@leedsbeckett.ac.uk::4bc1e6b4-058e-4b7d-bc0a-7f759016cd3c" providerId="AD" clId="Web-{20A27137-F3C9-C804-F3C5-499F6D60665A}" dt="2023-02-13T17:01:07.056" v="12" actId="20577"/>
          <ac:spMkLst>
            <pc:docMk/>
            <pc:sldMk cId="2748626461" sldId="294"/>
            <ac:spMk id="2" creationId="{9DD5A355-DD3C-4AC9-EC62-9607F1CDD2C0}"/>
          </ac:spMkLst>
        </pc:spChg>
        <pc:picChg chg="add">
          <ac:chgData name="Kor, Ah-Lian" userId="S::a.kor@leedsbeckett.ac.uk::4bc1e6b4-058e-4b7d-bc0a-7f759016cd3c" providerId="AD" clId="Web-{20A27137-F3C9-C804-F3C5-499F6D60665A}" dt="2023-02-13T17:00:40.148" v="1"/>
          <ac:picMkLst>
            <pc:docMk/>
            <pc:sldMk cId="2748626461" sldId="294"/>
            <ac:picMk id="5" creationId="{0559B259-FDD3-BBCA-1C5A-54E071350BDF}"/>
          </ac:picMkLst>
        </pc:picChg>
      </pc:sldChg>
    </pc:docChg>
  </pc:docChgLst>
  <pc:docChgLst>
    <pc:chgData name="Kor, Ah-Lian" userId="S::a.kor@leedsbeckett.ac.uk::4bc1e6b4-058e-4b7d-bc0a-7f759016cd3c" providerId="AD" clId="Web-{D06EB8B0-8E78-F9A1-4A90-36E5ADC9E5D2}"/>
    <pc:docChg chg="addSld modSld sldOrd">
      <pc:chgData name="Kor, Ah-Lian" userId="S::a.kor@leedsbeckett.ac.uk::4bc1e6b4-058e-4b7d-bc0a-7f759016cd3c" providerId="AD" clId="Web-{D06EB8B0-8E78-F9A1-4A90-36E5ADC9E5D2}" dt="2022-10-10T16:28:52.277" v="119" actId="20577"/>
      <pc:docMkLst>
        <pc:docMk/>
      </pc:docMkLst>
      <pc:sldChg chg="modSp">
        <pc:chgData name="Kor, Ah-Lian" userId="S::a.kor@leedsbeckett.ac.uk::4bc1e6b4-058e-4b7d-bc0a-7f759016cd3c" providerId="AD" clId="Web-{D06EB8B0-8E78-F9A1-4A90-36E5ADC9E5D2}" dt="2022-10-10T16:24:33.806" v="87" actId="20577"/>
        <pc:sldMkLst>
          <pc:docMk/>
          <pc:sldMk cId="3015242343" sldId="257"/>
        </pc:sldMkLst>
        <pc:spChg chg="mod">
          <ac:chgData name="Kor, Ah-Lian" userId="S::a.kor@leedsbeckett.ac.uk::4bc1e6b4-058e-4b7d-bc0a-7f759016cd3c" providerId="AD" clId="Web-{D06EB8B0-8E78-F9A1-4A90-36E5ADC9E5D2}" dt="2022-10-10T16:24:33.806" v="87" actId="20577"/>
          <ac:spMkLst>
            <pc:docMk/>
            <pc:sldMk cId="3015242343" sldId="257"/>
            <ac:spMk id="3" creationId="{B0162B77-0B47-CFBA-E2F1-A6B9C3C22AB2}"/>
          </ac:spMkLst>
        </pc:spChg>
      </pc:sldChg>
      <pc:sldChg chg="modSp">
        <pc:chgData name="Kor, Ah-Lian" userId="S::a.kor@leedsbeckett.ac.uk::4bc1e6b4-058e-4b7d-bc0a-7f759016cd3c" providerId="AD" clId="Web-{D06EB8B0-8E78-F9A1-4A90-36E5ADC9E5D2}" dt="2022-10-10T16:27:16.177" v="104" actId="20577"/>
        <pc:sldMkLst>
          <pc:docMk/>
          <pc:sldMk cId="2165652677" sldId="258"/>
        </pc:sldMkLst>
        <pc:spChg chg="mod">
          <ac:chgData name="Kor, Ah-Lian" userId="S::a.kor@leedsbeckett.ac.uk::4bc1e6b4-058e-4b7d-bc0a-7f759016cd3c" providerId="AD" clId="Web-{D06EB8B0-8E78-F9A1-4A90-36E5ADC9E5D2}" dt="2022-10-10T16:27:16.177" v="104" actId="20577"/>
          <ac:spMkLst>
            <pc:docMk/>
            <pc:sldMk cId="2165652677" sldId="258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D06EB8B0-8E78-F9A1-4A90-36E5ADC9E5D2}" dt="2022-10-10T16:21:46.076" v="31" actId="20577"/>
          <ac:spMkLst>
            <pc:docMk/>
            <pc:sldMk cId="2165652677" sldId="258"/>
            <ac:spMk id="3" creationId="{B0162B77-0B47-CFBA-E2F1-A6B9C3C22AB2}"/>
          </ac:spMkLst>
        </pc:spChg>
      </pc:sldChg>
      <pc:sldChg chg="modSp">
        <pc:chgData name="Kor, Ah-Lian" userId="S::a.kor@leedsbeckett.ac.uk::4bc1e6b4-058e-4b7d-bc0a-7f759016cd3c" providerId="AD" clId="Web-{D06EB8B0-8E78-F9A1-4A90-36E5ADC9E5D2}" dt="2022-10-10T16:22:19.484" v="42" actId="20577"/>
        <pc:sldMkLst>
          <pc:docMk/>
          <pc:sldMk cId="79671018" sldId="259"/>
        </pc:sldMkLst>
        <pc:spChg chg="mod">
          <ac:chgData name="Kor, Ah-Lian" userId="S::a.kor@leedsbeckett.ac.uk::4bc1e6b4-058e-4b7d-bc0a-7f759016cd3c" providerId="AD" clId="Web-{D06EB8B0-8E78-F9A1-4A90-36E5ADC9E5D2}" dt="2022-10-10T16:22:19.484" v="42" actId="20577"/>
          <ac:spMkLst>
            <pc:docMk/>
            <pc:sldMk cId="79671018" sldId="259"/>
            <ac:spMk id="2" creationId="{7057940B-16F7-A5C2-108A-3A5228586562}"/>
          </ac:spMkLst>
        </pc:spChg>
      </pc:sldChg>
      <pc:sldChg chg="modSp add replId">
        <pc:chgData name="Kor, Ah-Lian" userId="S::a.kor@leedsbeckett.ac.uk::4bc1e6b4-058e-4b7d-bc0a-7f759016cd3c" providerId="AD" clId="Web-{D06EB8B0-8E78-F9A1-4A90-36E5ADC9E5D2}" dt="2022-10-10T16:22:28.969" v="44" actId="20577"/>
        <pc:sldMkLst>
          <pc:docMk/>
          <pc:sldMk cId="1845509600" sldId="281"/>
        </pc:sldMkLst>
        <pc:spChg chg="mod">
          <ac:chgData name="Kor, Ah-Lian" userId="S::a.kor@leedsbeckett.ac.uk::4bc1e6b4-058e-4b7d-bc0a-7f759016cd3c" providerId="AD" clId="Web-{D06EB8B0-8E78-F9A1-4A90-36E5ADC9E5D2}" dt="2022-10-10T16:22:28.969" v="44" actId="20577"/>
          <ac:spMkLst>
            <pc:docMk/>
            <pc:sldMk cId="1845509600" sldId="281"/>
            <ac:spMk id="3" creationId="{B0162B77-0B47-CFBA-E2F1-A6B9C3C22AB2}"/>
          </ac:spMkLst>
        </pc:spChg>
      </pc:sldChg>
      <pc:sldChg chg="modSp add replId">
        <pc:chgData name="Kor, Ah-Lian" userId="S::a.kor@leedsbeckett.ac.uk::4bc1e6b4-058e-4b7d-bc0a-7f759016cd3c" providerId="AD" clId="Web-{D06EB8B0-8E78-F9A1-4A90-36E5ADC9E5D2}" dt="2022-10-10T16:22:42.408" v="53" actId="20577"/>
        <pc:sldMkLst>
          <pc:docMk/>
          <pc:sldMk cId="3587978775" sldId="282"/>
        </pc:sldMkLst>
        <pc:spChg chg="mod">
          <ac:chgData name="Kor, Ah-Lian" userId="S::a.kor@leedsbeckett.ac.uk::4bc1e6b4-058e-4b7d-bc0a-7f759016cd3c" providerId="AD" clId="Web-{D06EB8B0-8E78-F9A1-4A90-36E5ADC9E5D2}" dt="2022-10-10T16:22:42.408" v="53" actId="20577"/>
          <ac:spMkLst>
            <pc:docMk/>
            <pc:sldMk cId="3587978775" sldId="282"/>
            <ac:spMk id="3" creationId="{B0162B77-0B47-CFBA-E2F1-A6B9C3C22AB2}"/>
          </ac:spMkLst>
        </pc:spChg>
      </pc:sldChg>
      <pc:sldChg chg="modSp add ord replId">
        <pc:chgData name="Kor, Ah-Lian" userId="S::a.kor@leedsbeckett.ac.uk::4bc1e6b4-058e-4b7d-bc0a-7f759016cd3c" providerId="AD" clId="Web-{D06EB8B0-8E78-F9A1-4A90-36E5ADC9E5D2}" dt="2022-10-10T16:28:47.324" v="117" actId="20577"/>
        <pc:sldMkLst>
          <pc:docMk/>
          <pc:sldMk cId="2239550965" sldId="283"/>
        </pc:sldMkLst>
        <pc:spChg chg="mod">
          <ac:chgData name="Kor, Ah-Lian" userId="S::a.kor@leedsbeckett.ac.uk::4bc1e6b4-058e-4b7d-bc0a-7f759016cd3c" providerId="AD" clId="Web-{D06EB8B0-8E78-F9A1-4A90-36E5ADC9E5D2}" dt="2022-10-10T16:28:47.324" v="117" actId="20577"/>
          <ac:spMkLst>
            <pc:docMk/>
            <pc:sldMk cId="2239550965" sldId="283"/>
            <ac:spMk id="2" creationId="{7057940B-16F7-A5C2-108A-3A5228586562}"/>
          </ac:spMkLst>
        </pc:spChg>
      </pc:sldChg>
      <pc:sldChg chg="modSp add replId">
        <pc:chgData name="Kor, Ah-Lian" userId="S::a.kor@leedsbeckett.ac.uk::4bc1e6b4-058e-4b7d-bc0a-7f759016cd3c" providerId="AD" clId="Web-{D06EB8B0-8E78-F9A1-4A90-36E5ADC9E5D2}" dt="2022-10-10T16:28:52.277" v="119" actId="20577"/>
        <pc:sldMkLst>
          <pc:docMk/>
          <pc:sldMk cId="2889867420" sldId="284"/>
        </pc:sldMkLst>
        <pc:spChg chg="mod">
          <ac:chgData name="Kor, Ah-Lian" userId="S::a.kor@leedsbeckett.ac.uk::4bc1e6b4-058e-4b7d-bc0a-7f759016cd3c" providerId="AD" clId="Web-{D06EB8B0-8E78-F9A1-4A90-36E5ADC9E5D2}" dt="2022-10-10T16:24:04.960" v="71" actId="20577"/>
          <ac:spMkLst>
            <pc:docMk/>
            <pc:sldMk cId="2889867420" sldId="284"/>
            <ac:spMk id="2" creationId="{7057940B-16F7-A5C2-108A-3A5228586562}"/>
          </ac:spMkLst>
        </pc:spChg>
        <pc:spChg chg="mod">
          <ac:chgData name="Kor, Ah-Lian" userId="S::a.kor@leedsbeckett.ac.uk::4bc1e6b4-058e-4b7d-bc0a-7f759016cd3c" providerId="AD" clId="Web-{D06EB8B0-8E78-F9A1-4A90-36E5ADC9E5D2}" dt="2022-10-10T16:28:52.277" v="119" actId="20577"/>
          <ac:spMkLst>
            <pc:docMk/>
            <pc:sldMk cId="2889867420" sldId="284"/>
            <ac:spMk id="3" creationId="{B0162B77-0B47-CFBA-E2F1-A6B9C3C22AB2}"/>
          </ac:spMkLst>
        </pc:spChg>
      </pc:sldChg>
      <pc:sldChg chg="add replId">
        <pc:chgData name="Kor, Ah-Lian" userId="S::a.kor@leedsbeckett.ac.uk::4bc1e6b4-058e-4b7d-bc0a-7f759016cd3c" providerId="AD" clId="Web-{D06EB8B0-8E78-F9A1-4A90-36E5ADC9E5D2}" dt="2022-10-10T16:22:48.017" v="55"/>
        <pc:sldMkLst>
          <pc:docMk/>
          <pc:sldMk cId="3789573692" sldId="285"/>
        </pc:sldMkLst>
      </pc:sldChg>
      <pc:sldChg chg="add ord replId">
        <pc:chgData name="Kor, Ah-Lian" userId="S::a.kor@leedsbeckett.ac.uk::4bc1e6b4-058e-4b7d-bc0a-7f759016cd3c" providerId="AD" clId="Web-{D06EB8B0-8E78-F9A1-4A90-36E5ADC9E5D2}" dt="2022-10-10T16:25:06.918" v="88"/>
        <pc:sldMkLst>
          <pc:docMk/>
          <pc:sldMk cId="3402674569" sldId="286"/>
        </pc:sldMkLst>
      </pc:sldChg>
      <pc:sldChg chg="add replId">
        <pc:chgData name="Kor, Ah-Lian" userId="S::a.kor@leedsbeckett.ac.uk::4bc1e6b4-058e-4b7d-bc0a-7f759016cd3c" providerId="AD" clId="Web-{D06EB8B0-8E78-F9A1-4A90-36E5ADC9E5D2}" dt="2022-10-10T16:22:48.564" v="57"/>
        <pc:sldMkLst>
          <pc:docMk/>
          <pc:sldMk cId="2090508818" sldId="287"/>
        </pc:sldMkLst>
      </pc:sldChg>
      <pc:sldChg chg="add replId">
        <pc:chgData name="Kor, Ah-Lian" userId="S::a.kor@leedsbeckett.ac.uk::4bc1e6b4-058e-4b7d-bc0a-7f759016cd3c" providerId="AD" clId="Web-{D06EB8B0-8E78-F9A1-4A90-36E5ADC9E5D2}" dt="2022-10-10T16:22:48.846" v="58"/>
        <pc:sldMkLst>
          <pc:docMk/>
          <pc:sldMk cId="1438295103" sldId="288"/>
        </pc:sldMkLst>
      </pc:sldChg>
      <pc:sldChg chg="add replId">
        <pc:chgData name="Kor, Ah-Lian" userId="S::a.kor@leedsbeckett.ac.uk::4bc1e6b4-058e-4b7d-bc0a-7f759016cd3c" providerId="AD" clId="Web-{D06EB8B0-8E78-F9A1-4A90-36E5ADC9E5D2}" dt="2022-10-10T16:22:48.892" v="59"/>
        <pc:sldMkLst>
          <pc:docMk/>
          <pc:sldMk cId="3840598414" sldId="289"/>
        </pc:sldMkLst>
      </pc:sldChg>
      <pc:sldChg chg="add replId">
        <pc:chgData name="Kor, Ah-Lian" userId="S::a.kor@leedsbeckett.ac.uk::4bc1e6b4-058e-4b7d-bc0a-7f759016cd3c" providerId="AD" clId="Web-{D06EB8B0-8E78-F9A1-4A90-36E5ADC9E5D2}" dt="2022-10-10T16:22:49.158" v="60"/>
        <pc:sldMkLst>
          <pc:docMk/>
          <pc:sldMk cId="668813521" sldId="290"/>
        </pc:sldMkLst>
      </pc:sldChg>
      <pc:sldChg chg="add replId">
        <pc:chgData name="Kor, Ah-Lian" userId="S::a.kor@leedsbeckett.ac.uk::4bc1e6b4-058e-4b7d-bc0a-7f759016cd3c" providerId="AD" clId="Web-{D06EB8B0-8E78-F9A1-4A90-36E5ADC9E5D2}" dt="2022-10-10T16:27:28.568" v="105"/>
        <pc:sldMkLst>
          <pc:docMk/>
          <pc:sldMk cId="2047669757" sldId="291"/>
        </pc:sldMkLst>
      </pc:sldChg>
    </pc:docChg>
  </pc:docChgLst>
  <pc:docChgLst>
    <pc:chgData name="Kor, Ah-Lian" userId="S::a.kor@leedsbeckett.ac.uk::4bc1e6b4-058e-4b7d-bc0a-7f759016cd3c" providerId="AD" clId="Web-{4B9865FC-4289-4736-5942-C246BF70F28F}"/>
    <pc:docChg chg="addSld modSld">
      <pc:chgData name="Kor, Ah-Lian" userId="S::a.kor@leedsbeckett.ac.uk::4bc1e6b4-058e-4b7d-bc0a-7f759016cd3c" providerId="AD" clId="Web-{4B9865FC-4289-4736-5942-C246BF70F28F}" dt="2022-10-11T08:04:22.497" v="5"/>
      <pc:docMkLst>
        <pc:docMk/>
      </pc:docMkLst>
      <pc:sldChg chg="addSp delSp modSp">
        <pc:chgData name="Kor, Ah-Lian" userId="S::a.kor@leedsbeckett.ac.uk::4bc1e6b4-058e-4b7d-bc0a-7f759016cd3c" providerId="AD" clId="Web-{4B9865FC-4289-4736-5942-C246BF70F28F}" dt="2022-10-11T08:04:22.497" v="5"/>
        <pc:sldMkLst>
          <pc:docMk/>
          <pc:sldMk cId="3881965796" sldId="261"/>
        </pc:sldMkLst>
        <pc:picChg chg="add del mod">
          <ac:chgData name="Kor, Ah-Lian" userId="S::a.kor@leedsbeckett.ac.uk::4bc1e6b4-058e-4b7d-bc0a-7f759016cd3c" providerId="AD" clId="Web-{4B9865FC-4289-4736-5942-C246BF70F28F}" dt="2022-10-11T08:04:22.497" v="5"/>
          <ac:picMkLst>
            <pc:docMk/>
            <pc:sldMk cId="3881965796" sldId="261"/>
            <ac:picMk id="4" creationId="{2020E6AD-2E2A-4F9E-5755-66F57707418F}"/>
          </ac:picMkLst>
        </pc:picChg>
      </pc:sldChg>
      <pc:sldChg chg="modSp add replId">
        <pc:chgData name="Kor, Ah-Lian" userId="S::a.kor@leedsbeckett.ac.uk::4bc1e6b4-058e-4b7d-bc0a-7f759016cd3c" providerId="AD" clId="Web-{4B9865FC-4289-4736-5942-C246BF70F28F}" dt="2022-10-11T08:04:18.309" v="4" actId="1076"/>
        <pc:sldMkLst>
          <pc:docMk/>
          <pc:sldMk cId="890489918" sldId="293"/>
        </pc:sldMkLst>
        <pc:picChg chg="mod">
          <ac:chgData name="Kor, Ah-Lian" userId="S::a.kor@leedsbeckett.ac.uk::4bc1e6b4-058e-4b7d-bc0a-7f759016cd3c" providerId="AD" clId="Web-{4B9865FC-4289-4736-5942-C246BF70F28F}" dt="2022-10-11T08:04:18.309" v="4" actId="1076"/>
          <ac:picMkLst>
            <pc:docMk/>
            <pc:sldMk cId="890489918" sldId="293"/>
            <ac:picMk id="4" creationId="{2020E6AD-2E2A-4F9E-5755-66F57707418F}"/>
          </ac:picMkLst>
        </pc:picChg>
      </pc:sldChg>
    </pc:docChg>
  </pc:docChgLst>
  <pc:docChgLst>
    <pc:chgData name="Kor, Ah-Lian" userId="S::a.kor@leedsbeckett.ac.uk::4bc1e6b4-058e-4b7d-bc0a-7f759016cd3c" providerId="AD" clId="Web-{39CB624D-9397-895C-0DF4-BA2095EC76AA}"/>
    <pc:docChg chg="modSld">
      <pc:chgData name="Kor, Ah-Lian" userId="S::a.kor@leedsbeckett.ac.uk::4bc1e6b4-058e-4b7d-bc0a-7f759016cd3c" providerId="AD" clId="Web-{39CB624D-9397-895C-0DF4-BA2095EC76AA}" dt="2022-10-24T13:07:50.878" v="1" actId="14100"/>
      <pc:docMkLst>
        <pc:docMk/>
      </pc:docMkLst>
      <pc:sldChg chg="modSp">
        <pc:chgData name="Kor, Ah-Lian" userId="S::a.kor@leedsbeckett.ac.uk::4bc1e6b4-058e-4b7d-bc0a-7f759016cd3c" providerId="AD" clId="Web-{39CB624D-9397-895C-0DF4-BA2095EC76AA}" dt="2022-10-24T13:07:50.878" v="1" actId="14100"/>
        <pc:sldMkLst>
          <pc:docMk/>
          <pc:sldMk cId="1438295103" sldId="288"/>
        </pc:sldMkLst>
        <pc:spChg chg="mod">
          <ac:chgData name="Kor, Ah-Lian" userId="S::a.kor@leedsbeckett.ac.uk::4bc1e6b4-058e-4b7d-bc0a-7f759016cd3c" providerId="AD" clId="Web-{39CB624D-9397-895C-0DF4-BA2095EC76AA}" dt="2022-10-24T13:07:50.878" v="1" actId="14100"/>
          <ac:spMkLst>
            <pc:docMk/>
            <pc:sldMk cId="1438295103" sldId="288"/>
            <ac:spMk id="8" creationId="{E3269607-540D-6AC9-9895-96BE4F4AEE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owardsdatascience.com/why-feature-correlation-matters-a-lot-847e8ba439c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scribbr.com/statistics/chi-square-distribution-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Week 3 Inferential Statistics (2)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Correlation and Chi Square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Prof. Ah-Lian Kor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BC8D836-EE73-80D9-DDEA-38B5CA10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to interpret?</a:t>
            </a:r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>
                <a:cs typeface="Calibri Light"/>
              </a:rPr>
              <a:t>Importance of correlation and input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https://towardsdatascience.com/why-feature-correlation-matters-a-lot-847e8ba439c4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Chi Square Test for Categorical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examine difference between categorical data</a:t>
            </a:r>
          </a:p>
          <a:p>
            <a:r>
              <a:rPr lang="en-US" dirty="0">
                <a:cs typeface="Calibri"/>
              </a:rPr>
              <a:t>Example 1: (Owen and Jones, 1994)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Your task is to assess customers'  preferences of  5 types of washing detergent: Zip, </a:t>
            </a:r>
            <a:r>
              <a:rPr lang="en-US" dirty="0" err="1">
                <a:cs typeface="Calibri"/>
              </a:rPr>
              <a:t>Whito</a:t>
            </a:r>
            <a:r>
              <a:rPr lang="en-US" dirty="0">
                <a:cs typeface="Calibri"/>
              </a:rPr>
              <a:t>, Acme, Blanco and </a:t>
            </a:r>
            <a:r>
              <a:rPr lang="en-US" dirty="0" err="1">
                <a:cs typeface="Calibri"/>
              </a:rPr>
              <a:t>Bleacho</a:t>
            </a:r>
            <a:r>
              <a:rPr lang="en-US" dirty="0">
                <a:cs typeface="Calibri"/>
              </a:rPr>
              <a:t>.  You supply a small quantity of each powder in boxes marked A, B, C, D, and E to 1000 consumers. Ask them to test the detergent and state which they prefer.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of the survey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DCFCFA8-AF9C-00D4-D408-AB3DF99CE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038423"/>
              </p:ext>
            </p:extLst>
          </p:nvPr>
        </p:nvGraphicFramePr>
        <p:xfrm>
          <a:off x="757989" y="2687888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66441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46245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3758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3151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27778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31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Washing Detergent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Whito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Bleacho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Preferences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24077"/>
                  </a:ext>
                </a:extLst>
              </a:tr>
            </a:tbl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7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Observed and Expected Frequencies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Observed (O) – obtained from survey</a:t>
            </a:r>
          </a:p>
          <a:p>
            <a:r>
              <a:rPr lang="en-US" dirty="0">
                <a:cs typeface="Calibri"/>
              </a:rPr>
              <a:t>Expected  (E) – based on null hypothesis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42333A3-92A0-8368-F811-E7721E0F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88436"/>
              </p:ext>
            </p:extLst>
          </p:nvPr>
        </p:nvGraphicFramePr>
        <p:xfrm>
          <a:off x="898759" y="3028429"/>
          <a:ext cx="9359304" cy="298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84">
                  <a:extLst>
                    <a:ext uri="{9D8B030D-6E8A-4147-A177-3AD203B41FA5}">
                      <a16:colId xmlns:a16="http://schemas.microsoft.com/office/drawing/2014/main" val="2685094141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2470572164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1380301372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1197088186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2970800662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3421259404"/>
                    </a:ext>
                  </a:extLst>
                </a:gridCol>
              </a:tblGrid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(O-E)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(O-E)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(O-E)</a:t>
                      </a:r>
                      <a:r>
                        <a:rPr lang="en-US" u="sng" baseline="30000" dirty="0"/>
                        <a:t>2 </a:t>
                      </a:r>
                    </a:p>
                    <a:p>
                      <a:pPr lvl="0">
                        <a:buNone/>
                      </a:pPr>
                      <a:r>
                        <a:rPr lang="en-US" baseline="30000" dirty="0"/>
                        <a:t>   </a:t>
                      </a:r>
                      <a:r>
                        <a:rPr lang="en-US" baseline="0" dirty="0"/>
                        <a:t>  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26216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54445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 err="1"/>
                        <a:t>Whito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5640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Acme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2964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6964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 err="1"/>
                        <a:t>Bleacho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0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ADF3F9-3FA2-BA2A-7ACA-BDC67EEB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4256"/>
              </p:ext>
            </p:extLst>
          </p:nvPr>
        </p:nvGraphicFramePr>
        <p:xfrm>
          <a:off x="948891" y="2326587"/>
          <a:ext cx="9359304" cy="345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84">
                  <a:extLst>
                    <a:ext uri="{9D8B030D-6E8A-4147-A177-3AD203B41FA5}">
                      <a16:colId xmlns:a16="http://schemas.microsoft.com/office/drawing/2014/main" val="2685094141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2470572164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1380301372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1197088186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2970800662"/>
                    </a:ext>
                  </a:extLst>
                </a:gridCol>
                <a:gridCol w="1559884">
                  <a:extLst>
                    <a:ext uri="{9D8B030D-6E8A-4147-A177-3AD203B41FA5}">
                      <a16:colId xmlns:a16="http://schemas.microsoft.com/office/drawing/2014/main" val="3421259404"/>
                    </a:ext>
                  </a:extLst>
                </a:gridCol>
              </a:tblGrid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(O-E)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(O-E)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(O-E)</a:t>
                      </a:r>
                      <a:r>
                        <a:rPr lang="en-US" u="sng" baseline="30000" dirty="0"/>
                        <a:t>2 </a:t>
                      </a:r>
                    </a:p>
                    <a:p>
                      <a:pPr lvl="0">
                        <a:buNone/>
                      </a:pPr>
                      <a:r>
                        <a:rPr lang="en-US" baseline="30000" dirty="0"/>
                        <a:t>   </a:t>
                      </a:r>
                      <a:r>
                        <a:rPr lang="en-US" baseline="0" dirty="0"/>
                        <a:t>  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26216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54445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 err="1"/>
                        <a:t>Whito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5640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Acme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2964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/>
                        <a:t>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6964"/>
                  </a:ext>
                </a:extLst>
              </a:tr>
              <a:tr h="469176">
                <a:tc>
                  <a:txBody>
                    <a:bodyPr/>
                    <a:lstStyle/>
                    <a:p>
                      <a:r>
                        <a:rPr lang="en-US" dirty="0" err="1"/>
                        <a:t>Bleacho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7697"/>
                  </a:ext>
                </a:extLst>
              </a:tr>
              <a:tr h="46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172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3269607-540D-6AC9-9895-96BE4F4A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224757"/>
            <a:ext cx="3340887" cy="119581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χ² = </a:t>
            </a:r>
            <a:r>
              <a:rPr lang="en-US" dirty="0">
                <a:latin typeface="Calibri Light"/>
                <a:cs typeface="Calibri Light"/>
              </a:rPr>
              <a:t> </a:t>
            </a:r>
            <a:r>
              <a:rPr lang="en-US" dirty="0">
                <a:ea typeface="+mj-lt"/>
                <a:cs typeface="+mj-lt"/>
              </a:rPr>
              <a:t>Σ(O-E)</a:t>
            </a:r>
            <a:r>
              <a:rPr lang="en-US" baseline="30000" dirty="0">
                <a:ea typeface="+mj-lt"/>
                <a:cs typeface="+mj-lt"/>
              </a:rPr>
              <a:t>2</a:t>
            </a:r>
            <a:r>
              <a:rPr lang="en-US" dirty="0">
                <a:ea typeface="+mj-lt"/>
                <a:cs typeface="+mj-lt"/>
              </a:rPr>
              <a:t>/E</a:t>
            </a:r>
            <a:endParaRPr lang="en-US" b="1" u="sng" baseline="30000" dirty="0"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EE2C7-8268-728B-36D6-E98D6B834598}"/>
              </a:ext>
            </a:extLst>
          </p:cNvPr>
          <p:cNvSpPr txBox="1"/>
          <p:nvPr/>
        </p:nvSpPr>
        <p:spPr>
          <a:xfrm>
            <a:off x="7441532" y="5356058"/>
            <a:ext cx="687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χ²</a:t>
            </a:r>
          </a:p>
        </p:txBody>
      </p:sp>
    </p:spTree>
    <p:extLst>
      <p:ext uri="{BB962C8B-B14F-4D97-AF65-F5344CB8AC3E}">
        <p14:creationId xmlns:p14="http://schemas.microsoft.com/office/powerpoint/2010/main" val="143829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Hypothesis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Chi-square is used to test hypotheses about the distribution of observations in different categories.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null hypothesis (Ho) is that the observed frequencies are the same as the expected frequencies (except for chance variation). If the observed and expected frequencies are the same, then χ² = 0.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the frequencies you observe are different from expected frequencies, the value of χ² goes up. The larger the value of χ², the more likely it is that the distributions are significantly different. </a:t>
            </a:r>
            <a:endParaRPr lang="en-US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44283"/>
            <a:ext cx="4650206" cy="723984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 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" y="1976020"/>
            <a:ext cx="4028575" cy="193499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Degree of freedom, </a:t>
            </a:r>
            <a:r>
              <a:rPr lang="en-US" err="1">
                <a:cs typeface="Calibri"/>
              </a:rPr>
              <a:t>df</a:t>
            </a:r>
            <a:r>
              <a:rPr lang="en-US" dirty="0">
                <a:cs typeface="Calibri"/>
              </a:rPr>
              <a:t> = n-1 = 5-1 = 4</a:t>
            </a:r>
          </a:p>
          <a:p>
            <a:r>
              <a:rPr lang="en-US" dirty="0">
                <a:cs typeface="Calibri"/>
              </a:rPr>
              <a:t>We choose a significance level, α = 0.05</a:t>
            </a:r>
          </a:p>
          <a:p>
            <a:r>
              <a:rPr lang="en-US" dirty="0">
                <a:cs typeface="Calibri"/>
              </a:rPr>
              <a:t>Consult the Chi Square  table </a:t>
            </a:r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>
                <a:ea typeface="+mn-lt"/>
                <a:cs typeface="+mn-lt"/>
                <a:hlinkClick r:id="rId2"/>
              </a:rPr>
              <a:t>https://www.scribbr.com/statistics/chi-square-distribution-table/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80558-E047-67A4-00BC-B266B6E9F81B}"/>
              </a:ext>
            </a:extLst>
          </p:cNvPr>
          <p:cNvSpPr txBox="1"/>
          <p:nvPr/>
        </p:nvSpPr>
        <p:spPr>
          <a:xfrm>
            <a:off x="302794" y="3771901"/>
            <a:ext cx="40666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Χ² = 3.5</a:t>
            </a:r>
          </a:p>
          <a:p>
            <a:r>
              <a:rPr lang="en-US" dirty="0">
                <a:cs typeface="Calibri"/>
              </a:rPr>
              <a:t>Critical value at  </a:t>
            </a:r>
            <a:r>
              <a:rPr lang="en-US" dirty="0">
                <a:ea typeface="+mn-lt"/>
                <a:cs typeface="+mn-lt"/>
              </a:rPr>
              <a:t>α = 0.05 is *******</a:t>
            </a:r>
          </a:p>
          <a:p>
            <a:r>
              <a:rPr lang="en-US" dirty="0">
                <a:cs typeface="Calibri"/>
              </a:rPr>
              <a:t>Accept null hypothesis – consumers are unable to distinguish between the washing detergents?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Reject null hypothesis – consumers are able to distinguish between the washing detergents?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3143DF5-3FB7-C89A-AAD8-F1888A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62" t="25000" r="18546" b="34934"/>
          <a:stretch/>
        </p:blipFill>
        <p:spPr>
          <a:xfrm>
            <a:off x="4052636" y="812633"/>
            <a:ext cx="7984336" cy="48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2020E6AD-2E2A-4F9E-5755-66F57707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24" y="1781537"/>
            <a:ext cx="6196313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Example 2 –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1932949"/>
            <a:ext cx="3453685" cy="3449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Contingency Table</a:t>
            </a:r>
          </a:p>
          <a:p>
            <a:r>
              <a:rPr lang="en-US" dirty="0">
                <a:cs typeface="Calibri"/>
              </a:rPr>
              <a:t>Dependence</a:t>
            </a:r>
          </a:p>
          <a:p>
            <a:r>
              <a:rPr lang="en-US" dirty="0">
                <a:cs typeface="Calibri"/>
              </a:rPr>
              <a:t>What is Chi-Square Distribution for?</a:t>
            </a:r>
          </a:p>
          <a:p>
            <a:r>
              <a:rPr lang="en-US" dirty="0">
                <a:cs typeface="Calibri"/>
              </a:rPr>
              <a:t>Look at excel sheet</a:t>
            </a:r>
          </a:p>
          <a:p>
            <a:r>
              <a:rPr lang="en-US" dirty="0">
                <a:cs typeface="Calibri" panose="020F0502020204030204"/>
              </a:rPr>
              <a:t>Look at Yate's correction</a:t>
            </a: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7E887-7BE7-34B1-ABC0-834CDF00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28287"/>
              </p:ext>
            </p:extLst>
          </p:nvPr>
        </p:nvGraphicFramePr>
        <p:xfrm>
          <a:off x="3991288" y="1701956"/>
          <a:ext cx="7450707" cy="23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063">
                  <a:extLst>
                    <a:ext uri="{9D8B030D-6E8A-4147-A177-3AD203B41FA5}">
                      <a16:colId xmlns:a16="http://schemas.microsoft.com/office/drawing/2014/main" val="93995586"/>
                    </a:ext>
                  </a:extLst>
                </a:gridCol>
                <a:gridCol w="1883700">
                  <a:extLst>
                    <a:ext uri="{9D8B030D-6E8A-4147-A177-3AD203B41FA5}">
                      <a16:colId xmlns:a16="http://schemas.microsoft.com/office/drawing/2014/main" val="2430012051"/>
                    </a:ext>
                  </a:extLst>
                </a:gridCol>
                <a:gridCol w="1883700">
                  <a:extLst>
                    <a:ext uri="{9D8B030D-6E8A-4147-A177-3AD203B41FA5}">
                      <a16:colId xmlns:a16="http://schemas.microsoft.com/office/drawing/2014/main" val="3675752131"/>
                    </a:ext>
                  </a:extLst>
                </a:gridCol>
                <a:gridCol w="1833244">
                  <a:extLst>
                    <a:ext uri="{9D8B030D-6E8A-4147-A177-3AD203B41FA5}">
                      <a16:colId xmlns:a16="http://schemas.microsoft.com/office/drawing/2014/main" val="1738565282"/>
                    </a:ext>
                  </a:extLst>
                </a:gridCol>
              </a:tblGrid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Machine Output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45126666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Defective Articles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Non-Defective Articles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47014771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Machine A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25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375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20531272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Machine B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42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558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5360876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07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>
                <a:cs typeface="Calibri Light"/>
              </a:rPr>
              <a:t>Correlation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it?</a:t>
            </a:r>
          </a:p>
          <a:p>
            <a:r>
              <a:rPr lang="en-US" dirty="0">
                <a:cs typeface="Calibri"/>
              </a:rPr>
              <a:t>Co (between) , relation</a:t>
            </a:r>
          </a:p>
          <a:p>
            <a:r>
              <a:rPr lang="en-US" dirty="0">
                <a:cs typeface="Calibri"/>
              </a:rPr>
              <a:t>Measures the strength of the linear relationship between two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quantitative (or numerical)</a:t>
            </a:r>
            <a:r>
              <a:rPr lang="en-US" dirty="0">
                <a:cs typeface="Calibri"/>
              </a:rPr>
              <a:t> variables</a:t>
            </a:r>
          </a:p>
          <a:p>
            <a:r>
              <a:rPr lang="en-US" dirty="0">
                <a:cs typeface="Calibri"/>
              </a:rPr>
              <a:t>Examples: height and weight; etc.....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4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Example 3 –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1932949"/>
            <a:ext cx="3453685" cy="3449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Contingency Table</a:t>
            </a:r>
          </a:p>
          <a:p>
            <a:r>
              <a:rPr lang="en-US" dirty="0">
                <a:cs typeface="Calibri"/>
              </a:rPr>
              <a:t>Dependence</a:t>
            </a:r>
          </a:p>
          <a:p>
            <a:r>
              <a:rPr lang="en-US" dirty="0">
                <a:cs typeface="Calibri"/>
              </a:rPr>
              <a:t>What is Chi-Square Distribution for?</a:t>
            </a:r>
          </a:p>
          <a:p>
            <a:r>
              <a:rPr lang="en-US" dirty="0">
                <a:cs typeface="Calibri"/>
              </a:rPr>
              <a:t>Look at excel sheet</a:t>
            </a:r>
          </a:p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7E887-7BE7-34B1-ABC0-834CDF00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60504"/>
              </p:ext>
            </p:extLst>
          </p:nvPr>
        </p:nvGraphicFramePr>
        <p:xfrm>
          <a:off x="3991288" y="1701956"/>
          <a:ext cx="7450706" cy="23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16">
                  <a:extLst>
                    <a:ext uri="{9D8B030D-6E8A-4147-A177-3AD203B41FA5}">
                      <a16:colId xmlns:a16="http://schemas.microsoft.com/office/drawing/2014/main" val="93995586"/>
                    </a:ext>
                  </a:extLst>
                </a:gridCol>
                <a:gridCol w="1503566">
                  <a:extLst>
                    <a:ext uri="{9D8B030D-6E8A-4147-A177-3AD203B41FA5}">
                      <a16:colId xmlns:a16="http://schemas.microsoft.com/office/drawing/2014/main" val="2395094533"/>
                    </a:ext>
                  </a:extLst>
                </a:gridCol>
                <a:gridCol w="1503566">
                  <a:extLst>
                    <a:ext uri="{9D8B030D-6E8A-4147-A177-3AD203B41FA5}">
                      <a16:colId xmlns:a16="http://schemas.microsoft.com/office/drawing/2014/main" val="2430012051"/>
                    </a:ext>
                  </a:extLst>
                </a:gridCol>
                <a:gridCol w="1503566">
                  <a:extLst>
                    <a:ext uri="{9D8B030D-6E8A-4147-A177-3AD203B41FA5}">
                      <a16:colId xmlns:a16="http://schemas.microsoft.com/office/drawing/2014/main" val="3675752131"/>
                    </a:ext>
                  </a:extLst>
                </a:gridCol>
                <a:gridCol w="1463292">
                  <a:extLst>
                    <a:ext uri="{9D8B030D-6E8A-4147-A177-3AD203B41FA5}">
                      <a16:colId xmlns:a16="http://schemas.microsoft.com/office/drawing/2014/main" val="1738565282"/>
                    </a:ext>
                  </a:extLst>
                </a:gridCol>
              </a:tblGrid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Decision</a:t>
                      </a:r>
                    </a:p>
                  </a:txBody>
                  <a:tcPr marL="9524" marR="9524" marT="952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45126666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9524" marR="9524" marT="952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Neutral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47014771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dirty="0">
                          <a:effectLst/>
                        </a:rPr>
                        <a:t>118</a:t>
                      </a:r>
                    </a:p>
                  </a:txBody>
                  <a:tcPr marL="9524" marR="9524" marT="952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25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20531272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</a:rPr>
                        <a:t>Male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dirty="0">
                          <a:effectLst/>
                        </a:rPr>
                        <a:t>84</a:t>
                      </a:r>
                    </a:p>
                  </a:txBody>
                  <a:tcPr marL="9524" marR="9524" marT="952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78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effectLst/>
                        </a:rPr>
                        <a:t>37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5360876"/>
                  </a:ext>
                </a:extLst>
              </a:tr>
              <a:tr h="473291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4" marR="9524" marT="952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07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Coefficient of Correlation,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6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r will represent the strength and direction of the relationship</a:t>
            </a:r>
            <a:endParaRPr lang="en-US" dirty="0"/>
          </a:p>
          <a:p>
            <a:r>
              <a:rPr lang="en-US" dirty="0">
                <a:cs typeface="Calibri"/>
              </a:rPr>
              <a:t>Formula</a:t>
            </a:r>
          </a:p>
          <a:p>
            <a:r>
              <a:rPr lang="en-US" dirty="0">
                <a:cs typeface="Calibri"/>
              </a:rPr>
              <a:t>Interpretation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9CAF8B-8E0C-266F-7546-04C990CBA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8" t="36237" r="29412" b="10801"/>
          <a:stretch/>
        </p:blipFill>
        <p:spPr>
          <a:xfrm>
            <a:off x="2156565" y="2834927"/>
            <a:ext cx="3381387" cy="324536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104800-BB31-F3FA-CE0A-CD91CCCC5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83" t="30676" r="29277" b="14189"/>
          <a:stretch/>
        </p:blipFill>
        <p:spPr>
          <a:xfrm>
            <a:off x="6498920" y="2839103"/>
            <a:ext cx="3579693" cy="34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355-DD3C-4AC9-EC62-9607F1CD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43154"/>
            <a:ext cx="9458325" cy="797261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How to Calculate r (Pearson's Product Moment Correlation Coefficient)? 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66F8-4015-55F6-6472-9388CDC6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086" cy="448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559B259-FDD3-BBCA-1C5A-54E07135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AEE9B8-2B23-677F-36BF-4DFC4120E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16" t="21528" r="11373" b="38194"/>
          <a:stretch/>
        </p:blipFill>
        <p:spPr>
          <a:xfrm>
            <a:off x="7321639" y="1702292"/>
            <a:ext cx="3876293" cy="300410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2C943-EE38-ABE6-45AE-DE3AF11D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91581"/>
              </p:ext>
            </p:extLst>
          </p:nvPr>
        </p:nvGraphicFramePr>
        <p:xfrm>
          <a:off x="2361127" y="890788"/>
          <a:ext cx="4398754" cy="540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377">
                  <a:extLst>
                    <a:ext uri="{9D8B030D-6E8A-4147-A177-3AD203B41FA5}">
                      <a16:colId xmlns:a16="http://schemas.microsoft.com/office/drawing/2014/main" val="4141297601"/>
                    </a:ext>
                  </a:extLst>
                </a:gridCol>
                <a:gridCol w="2199377">
                  <a:extLst>
                    <a:ext uri="{9D8B030D-6E8A-4147-A177-3AD203B41FA5}">
                      <a16:colId xmlns:a16="http://schemas.microsoft.com/office/drawing/2014/main" val="3607220854"/>
                    </a:ext>
                  </a:extLst>
                </a:gridCol>
              </a:tblGrid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41330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7226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38864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9096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40472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54809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396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18708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99925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67550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2641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6402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93215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50745"/>
                  </a:ext>
                </a:extLst>
              </a:tr>
              <a:tr h="3375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28242"/>
                  </a:ext>
                </a:extLst>
              </a:tr>
              <a:tr h="3375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2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the meaning of testing the significance of the correlation coefficient ,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Why? Is the linear relationship of a sample strong enough to model the relationship in a population?</a:t>
            </a:r>
          </a:p>
          <a:p>
            <a:r>
              <a:rPr lang="en-US" dirty="0">
                <a:cs typeface="Calibri"/>
              </a:rPr>
              <a:t>How? The hypotheses</a:t>
            </a:r>
          </a:p>
          <a:p>
            <a:r>
              <a:rPr lang="en-US" b="1" dirty="0">
                <a:ea typeface="+mn-lt"/>
                <a:cs typeface="+mn-lt"/>
              </a:rPr>
              <a:t>Null Hypothesis </a:t>
            </a:r>
            <a:r>
              <a:rPr lang="en-US" b="1" i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0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rho = 0, The population correlation coefficient IS NOT significantly different from zero. There IS NOT a significant linear relationship(correlation) between </a:t>
            </a:r>
            <a:r>
              <a:rPr lang="en-US" i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 in the population. Other words: correlation coefficient is not highly significant. 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Alternate Hypothesis </a:t>
            </a:r>
            <a:r>
              <a:rPr lang="en-US" b="1" i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rho ≠ 0, The population correlation coefficient IS significantly DIFFERENT FROM zero. There IS A SIGNIFICANT LINEAR RELATIONSHIP (correlation) between </a:t>
            </a:r>
            <a:r>
              <a:rPr lang="en-US" i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i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 in the population. Other words: correlation coefficient is highly significant.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2B77-0B47-CFBA-E2F1-A6B9C3C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α value and p-value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37759EF9-E13F-D840-A089-313F8B62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82" y="1948245"/>
            <a:ext cx="6386185" cy="45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365125"/>
            <a:ext cx="9492916" cy="1335589"/>
          </a:xfrm>
        </p:spPr>
        <p:txBody>
          <a:bodyPr/>
          <a:lstStyle/>
          <a:p>
            <a:r>
              <a:rPr lang="en-US" dirty="0">
                <a:cs typeface="Calibri Light"/>
              </a:rPr>
              <a:t>Look at Pearson-r excel document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374D1-12D9-C2B5-AEEB-29B8FA45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2005"/>
            <a:ext cx="1770648" cy="1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AA562B-EA1A-9A1B-9AE2-277B0A490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8" t="21064" r="17456" b="13747"/>
          <a:stretch/>
        </p:blipFill>
        <p:spPr>
          <a:xfrm>
            <a:off x="402921" y="131393"/>
            <a:ext cx="11804413" cy="66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940B-16F7-A5C2-108A-3A52285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376" y="292057"/>
            <a:ext cx="3177712" cy="1346027"/>
          </a:xfrm>
        </p:spPr>
        <p:txBody>
          <a:bodyPr/>
          <a:lstStyle/>
          <a:p>
            <a:r>
              <a:rPr lang="en-US">
                <a:cs typeface="Calibri Light"/>
              </a:rPr>
              <a:t>Correlation Heatmap</a:t>
            </a:r>
            <a:endParaRPr lang="en-US"/>
          </a:p>
        </p:txBody>
      </p:sp>
      <p:pic>
        <p:nvPicPr>
          <p:cNvPr id="4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D65C1608-7976-771D-C45E-06FE5D07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0" t="30038" r="38675" b="13688"/>
          <a:stretch/>
        </p:blipFill>
        <p:spPr>
          <a:xfrm>
            <a:off x="235909" y="-4306"/>
            <a:ext cx="8329004" cy="67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Week 3 Inferential Statistics (2)  Correlation and Chi Square</vt:lpstr>
      <vt:lpstr>Correlation</vt:lpstr>
      <vt:lpstr>Coefficient of Correlation, r</vt:lpstr>
      <vt:lpstr>How to Calculate r (Pearson's Product Moment Correlation Coefficient)? </vt:lpstr>
      <vt:lpstr>What is the meaning of testing the significance of the correlation coefficient , r</vt:lpstr>
      <vt:lpstr>PowerPoint Presentation</vt:lpstr>
      <vt:lpstr>Look at Pearson-r excel document</vt:lpstr>
      <vt:lpstr>PowerPoint Presentation</vt:lpstr>
      <vt:lpstr>Correlation Heatmap</vt:lpstr>
      <vt:lpstr>PowerPoint Presentation</vt:lpstr>
      <vt:lpstr>Importance of correlation and input features</vt:lpstr>
      <vt:lpstr>Chi Square Test for Categorical Data</vt:lpstr>
      <vt:lpstr>Results of the survey</vt:lpstr>
      <vt:lpstr>Observed and Expected Frequencies</vt:lpstr>
      <vt:lpstr>χ² =  Σ(O-E)2/E</vt:lpstr>
      <vt:lpstr>Hypothesis Test</vt:lpstr>
      <vt:lpstr>The Hypothesis Test</vt:lpstr>
      <vt:lpstr>PowerPoint Presentation</vt:lpstr>
      <vt:lpstr>Example 2 – Contingency Table</vt:lpstr>
      <vt:lpstr>Example 3 – Contingency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544</cp:revision>
  <dcterms:created xsi:type="dcterms:W3CDTF">2022-10-10T15:59:54Z</dcterms:created>
  <dcterms:modified xsi:type="dcterms:W3CDTF">2023-02-13T23:06:14Z</dcterms:modified>
</cp:coreProperties>
</file>