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75" r:id="rId14"/>
    <p:sldId id="268" r:id="rId15"/>
    <p:sldId id="270" r:id="rId16"/>
    <p:sldId id="272" r:id="rId17"/>
    <p:sldId id="273" r:id="rId18"/>
    <p:sldId id="274" r:id="rId19"/>
    <p:sldId id="271" r:id="rId20"/>
    <p:sldId id="26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80892-D711-EA99-4D28-03E36F79A4E7}" v="11" dt="2023-09-26T16:05:55.491"/>
    <p1510:client id="{1B471F9B-8C46-DE8C-FE61-C34D2B6196E3}" v="91" dt="2023-09-26T16:02:19.477"/>
    <p1510:client id="{2E8A3FB5-A5AB-92C0-6A31-1F3289CCFBCC}" v="50" dt="2021-10-04T13:13:33.139"/>
    <p1510:client id="{5CF04C48-F2BC-1E72-350F-0525EADF5E97}" v="51" dt="2022-02-08T15:15:16.039"/>
    <p1510:client id="{6B095EF3-6095-169F-9C64-73510AA75236}" v="116" dt="2023-09-26T15:59:20.027"/>
    <p1510:client id="{6E64F3F0-8CED-5A8B-855E-70B597DEEE1B}" v="96" dt="2022-09-28T20:53:07.311"/>
    <p1510:client id="{79734263-709C-0F72-B025-B2CE4E7F93E5}" v="628" dt="2021-10-04T16:49:38.081"/>
    <p1510:client id="{92327DB7-EE10-281C-E914-673A69CB249C}" v="8" dt="2021-10-04T12:21:48"/>
    <p1510:client id="{968123FA-BA30-EC29-200D-8D71A0AAC0A3}" v="93" dt="2022-09-28T20:46:15.745"/>
    <p1510:client id="{A944DCA7-D43F-BA09-2F49-BAF6A63CF55D}" v="6" dt="2023-09-26T16:04:37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, Ah-Lian" userId="S::a.kor@leedsbeckett.ac.uk::4bc1e6b4-058e-4b7d-bc0a-7f759016cd3c" providerId="AD" clId="Web-{07C80892-D711-EA99-4D28-03E36F79A4E7}"/>
    <pc:docChg chg="modSld">
      <pc:chgData name="Kor, Ah-Lian" userId="S::a.kor@leedsbeckett.ac.uk::4bc1e6b4-058e-4b7d-bc0a-7f759016cd3c" providerId="AD" clId="Web-{07C80892-D711-EA99-4D28-03E36F79A4E7}" dt="2023-09-26T16:05:55.491" v="10" actId="20577"/>
      <pc:docMkLst>
        <pc:docMk/>
      </pc:docMkLst>
      <pc:sldChg chg="modSp">
        <pc:chgData name="Kor, Ah-Lian" userId="S::a.kor@leedsbeckett.ac.uk::4bc1e6b4-058e-4b7d-bc0a-7f759016cd3c" providerId="AD" clId="Web-{07C80892-D711-EA99-4D28-03E36F79A4E7}" dt="2023-09-26T16:05:55.491" v="10" actId="20577"/>
        <pc:sldMkLst>
          <pc:docMk/>
          <pc:sldMk cId="2687044285" sldId="276"/>
        </pc:sldMkLst>
        <pc:spChg chg="mod">
          <ac:chgData name="Kor, Ah-Lian" userId="S::a.kor@leedsbeckett.ac.uk::4bc1e6b4-058e-4b7d-bc0a-7f759016cd3c" providerId="AD" clId="Web-{07C80892-D711-EA99-4D28-03E36F79A4E7}" dt="2023-09-26T16:05:55.491" v="10" actId="20577"/>
          <ac:spMkLst>
            <pc:docMk/>
            <pc:sldMk cId="2687044285" sldId="276"/>
            <ac:spMk id="3" creationId="{C6F82FF6-C8C8-E92C-017E-513C1AF2E692}"/>
          </ac:spMkLst>
        </pc:spChg>
      </pc:sldChg>
    </pc:docChg>
  </pc:docChgLst>
  <pc:docChgLst>
    <pc:chgData name="Kor, Ah-Lian" userId="S::a.kor@leedsbeckett.ac.uk::4bc1e6b4-058e-4b7d-bc0a-7f759016cd3c" providerId="AD" clId="Web-{1B471F9B-8C46-DE8C-FE61-C34D2B6196E3}"/>
    <pc:docChg chg="modSld">
      <pc:chgData name="Kor, Ah-Lian" userId="S::a.kor@leedsbeckett.ac.uk::4bc1e6b4-058e-4b7d-bc0a-7f759016cd3c" providerId="AD" clId="Web-{1B471F9B-8C46-DE8C-FE61-C34D2B6196E3}" dt="2023-09-26T16:02:19.477" v="89" actId="20577"/>
      <pc:docMkLst>
        <pc:docMk/>
      </pc:docMkLst>
      <pc:sldChg chg="modSp">
        <pc:chgData name="Kor, Ah-Lian" userId="S::a.kor@leedsbeckett.ac.uk::4bc1e6b4-058e-4b7d-bc0a-7f759016cd3c" providerId="AD" clId="Web-{1B471F9B-8C46-DE8C-FE61-C34D2B6196E3}" dt="2023-09-26T16:02:19.477" v="89" actId="20577"/>
        <pc:sldMkLst>
          <pc:docMk/>
          <pc:sldMk cId="2687044285" sldId="276"/>
        </pc:sldMkLst>
        <pc:spChg chg="mod">
          <ac:chgData name="Kor, Ah-Lian" userId="S::a.kor@leedsbeckett.ac.uk::4bc1e6b4-058e-4b7d-bc0a-7f759016cd3c" providerId="AD" clId="Web-{1B471F9B-8C46-DE8C-FE61-C34D2B6196E3}" dt="2023-09-26T16:02:19.477" v="89" actId="20577"/>
          <ac:spMkLst>
            <pc:docMk/>
            <pc:sldMk cId="2687044285" sldId="276"/>
            <ac:spMk id="2" creationId="{A28B4F0D-2338-201D-13FC-E338B8598091}"/>
          </ac:spMkLst>
        </pc:spChg>
        <pc:spChg chg="mod">
          <ac:chgData name="Kor, Ah-Lian" userId="S::a.kor@leedsbeckett.ac.uk::4bc1e6b4-058e-4b7d-bc0a-7f759016cd3c" providerId="AD" clId="Web-{1B471F9B-8C46-DE8C-FE61-C34D2B6196E3}" dt="2023-09-26T16:02:11.461" v="85" actId="20577"/>
          <ac:spMkLst>
            <pc:docMk/>
            <pc:sldMk cId="2687044285" sldId="276"/>
            <ac:spMk id="3" creationId="{C6F82FF6-C8C8-E92C-017E-513C1AF2E692}"/>
          </ac:spMkLst>
        </pc:spChg>
      </pc:sldChg>
    </pc:docChg>
  </pc:docChgLst>
  <pc:docChgLst>
    <pc:chgData name="Kor, Ah-Lian" userId="S::a.kor@leedsbeckett.ac.uk::4bc1e6b4-058e-4b7d-bc0a-7f759016cd3c" providerId="AD" clId="Web-{2E8A3FB5-A5AB-92C0-6A31-1F3289CCFBCC}"/>
    <pc:docChg chg="modSld">
      <pc:chgData name="Kor, Ah-Lian" userId="S::a.kor@leedsbeckett.ac.uk::4bc1e6b4-058e-4b7d-bc0a-7f759016cd3c" providerId="AD" clId="Web-{2E8A3FB5-A5AB-92C0-6A31-1F3289CCFBCC}" dt="2021-10-04T13:13:33.139" v="50" actId="20577"/>
      <pc:docMkLst>
        <pc:docMk/>
      </pc:docMkLst>
      <pc:sldChg chg="modSp">
        <pc:chgData name="Kor, Ah-Lian" userId="S::a.kor@leedsbeckett.ac.uk::4bc1e6b4-058e-4b7d-bc0a-7f759016cd3c" providerId="AD" clId="Web-{2E8A3FB5-A5AB-92C0-6A31-1F3289CCFBCC}" dt="2021-10-04T12:28:08.243" v="9" actId="20577"/>
        <pc:sldMkLst>
          <pc:docMk/>
          <pc:sldMk cId="3886217847" sldId="256"/>
        </pc:sldMkLst>
        <pc:spChg chg="mod">
          <ac:chgData name="Kor, Ah-Lian" userId="S::a.kor@leedsbeckett.ac.uk::4bc1e6b4-058e-4b7d-bc0a-7f759016cd3c" providerId="AD" clId="Web-{2E8A3FB5-A5AB-92C0-6A31-1F3289CCFBCC}" dt="2021-10-04T12:28:08.243" v="9" actId="20577"/>
          <ac:spMkLst>
            <pc:docMk/>
            <pc:sldMk cId="3886217847" sldId="256"/>
            <ac:spMk id="3" creationId="{AB2F4405-D103-4DD4-9AED-FBE3FD505646}"/>
          </ac:spMkLst>
        </pc:spChg>
      </pc:sldChg>
      <pc:sldChg chg="modSp">
        <pc:chgData name="Kor, Ah-Lian" userId="S::a.kor@leedsbeckett.ac.uk::4bc1e6b4-058e-4b7d-bc0a-7f759016cd3c" providerId="AD" clId="Web-{2E8A3FB5-A5AB-92C0-6A31-1F3289CCFBCC}" dt="2021-10-04T13:13:33.139" v="50" actId="20577"/>
        <pc:sldMkLst>
          <pc:docMk/>
          <pc:sldMk cId="104682827" sldId="267"/>
        </pc:sldMkLst>
        <pc:spChg chg="mod">
          <ac:chgData name="Kor, Ah-Lian" userId="S::a.kor@leedsbeckett.ac.uk::4bc1e6b4-058e-4b7d-bc0a-7f759016cd3c" providerId="AD" clId="Web-{2E8A3FB5-A5AB-92C0-6A31-1F3289CCFBCC}" dt="2021-10-04T13:10:41.182" v="19" actId="20577"/>
          <ac:spMkLst>
            <pc:docMk/>
            <pc:sldMk cId="104682827" sldId="267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2E8A3FB5-A5AB-92C0-6A31-1F3289CCFBCC}" dt="2021-10-04T13:13:33.139" v="50" actId="20577"/>
          <ac:spMkLst>
            <pc:docMk/>
            <pc:sldMk cId="104682827" sldId="267"/>
            <ac:spMk id="3" creationId="{2B43F3CB-56EA-4C7D-B4C7-5A955B8AB48F}"/>
          </ac:spMkLst>
        </pc:spChg>
      </pc:sldChg>
    </pc:docChg>
  </pc:docChgLst>
  <pc:docChgLst>
    <pc:chgData name="Kor, Ah-Lian" userId="S::a.kor@leedsbeckett.ac.uk::4bc1e6b4-058e-4b7d-bc0a-7f759016cd3c" providerId="AD" clId="Web-{6E64F3F0-8CED-5A8B-855E-70B597DEEE1B}"/>
    <pc:docChg chg="modSld">
      <pc:chgData name="Kor, Ah-Lian" userId="S::a.kor@leedsbeckett.ac.uk::4bc1e6b4-058e-4b7d-bc0a-7f759016cd3c" providerId="AD" clId="Web-{6E64F3F0-8CED-5A8B-855E-70B597DEEE1B}" dt="2022-09-28T20:53:15.374" v="69" actId="14100"/>
      <pc:docMkLst>
        <pc:docMk/>
      </pc:docMkLst>
      <pc:sldChg chg="addSp delSp modSp">
        <pc:chgData name="Kor, Ah-Lian" userId="S::a.kor@leedsbeckett.ac.uk::4bc1e6b4-058e-4b7d-bc0a-7f759016cd3c" providerId="AD" clId="Web-{6E64F3F0-8CED-5A8B-855E-70B597DEEE1B}" dt="2022-09-28T20:52:24.433" v="33" actId="14100"/>
        <pc:sldMkLst>
          <pc:docMk/>
          <pc:sldMk cId="1360912461" sldId="257"/>
        </pc:sldMkLst>
        <pc:graphicFrameChg chg="mod modGraphic">
          <ac:chgData name="Kor, Ah-Lian" userId="S::a.kor@leedsbeckett.ac.uk::4bc1e6b4-058e-4b7d-bc0a-7f759016cd3c" providerId="AD" clId="Web-{6E64F3F0-8CED-5A8B-855E-70B597DEEE1B}" dt="2022-09-28T20:52:04.088" v="29"/>
          <ac:graphicFrameMkLst>
            <pc:docMk/>
            <pc:sldMk cId="1360912461" sldId="257"/>
            <ac:graphicFrameMk id="4" creationId="{5BB5841D-436F-499F-9563-9060CDEDC0C7}"/>
          </ac:graphicFrameMkLst>
        </pc:graphicFrameChg>
        <pc:graphicFrameChg chg="del">
          <ac:chgData name="Kor, Ah-Lian" userId="S::a.kor@leedsbeckett.ac.uk::4bc1e6b4-058e-4b7d-bc0a-7f759016cd3c" providerId="AD" clId="Web-{6E64F3F0-8CED-5A8B-855E-70B597DEEE1B}" dt="2022-09-28T20:52:06.963" v="30"/>
          <ac:graphicFrameMkLst>
            <pc:docMk/>
            <pc:sldMk cId="1360912461" sldId="257"/>
            <ac:graphicFrameMk id="5" creationId="{8F764B54-9842-4456-97AB-D96AD8DFE865}"/>
          </ac:graphicFrameMkLst>
        </pc:graphicFrameChg>
        <pc:graphicFrameChg chg="add mod">
          <ac:chgData name="Kor, Ah-Lian" userId="S::a.kor@leedsbeckett.ac.uk::4bc1e6b4-058e-4b7d-bc0a-7f759016cd3c" providerId="AD" clId="Web-{6E64F3F0-8CED-5A8B-855E-70B597DEEE1B}" dt="2022-09-28T20:52:24.433" v="33" actId="14100"/>
          <ac:graphicFrameMkLst>
            <pc:docMk/>
            <pc:sldMk cId="1360912461" sldId="257"/>
            <ac:graphicFrameMk id="6" creationId="{F4067987-0C79-4C4E-AE9A-B9C1368BB1B9}"/>
          </ac:graphicFrameMkLst>
        </pc:graphicFrameChg>
      </pc:sldChg>
      <pc:sldChg chg="addSp delSp modSp">
        <pc:chgData name="Kor, Ah-Lian" userId="S::a.kor@leedsbeckett.ac.uk::4bc1e6b4-058e-4b7d-bc0a-7f759016cd3c" providerId="AD" clId="Web-{6E64F3F0-8CED-5A8B-855E-70B597DEEE1B}" dt="2022-09-28T20:53:15.374" v="69" actId="14100"/>
        <pc:sldMkLst>
          <pc:docMk/>
          <pc:sldMk cId="45376534" sldId="258"/>
        </pc:sldMkLst>
        <pc:graphicFrameChg chg="del">
          <ac:chgData name="Kor, Ah-Lian" userId="S::a.kor@leedsbeckett.ac.uk::4bc1e6b4-058e-4b7d-bc0a-7f759016cd3c" providerId="AD" clId="Web-{6E64F3F0-8CED-5A8B-855E-70B597DEEE1B}" dt="2022-09-28T20:52:29.199" v="34"/>
          <ac:graphicFrameMkLst>
            <pc:docMk/>
            <pc:sldMk cId="45376534" sldId="258"/>
            <ac:graphicFrameMk id="4" creationId="{5477AD46-393C-4C5B-9EE4-36AB60E706BA}"/>
          </ac:graphicFrameMkLst>
        </pc:graphicFrameChg>
        <pc:graphicFrameChg chg="mod modGraphic">
          <ac:chgData name="Kor, Ah-Lian" userId="S::a.kor@leedsbeckett.ac.uk::4bc1e6b4-058e-4b7d-bc0a-7f759016cd3c" providerId="AD" clId="Web-{6E64F3F0-8CED-5A8B-855E-70B597DEEE1B}" dt="2022-09-28T20:52:57.451" v="66"/>
          <ac:graphicFrameMkLst>
            <pc:docMk/>
            <pc:sldMk cId="45376534" sldId="258"/>
            <ac:graphicFrameMk id="5" creationId="{0715E54C-12DD-47F7-8115-383E3F42AF20}"/>
          </ac:graphicFrameMkLst>
        </pc:graphicFrameChg>
        <pc:graphicFrameChg chg="add mod">
          <ac:chgData name="Kor, Ah-Lian" userId="S::a.kor@leedsbeckett.ac.uk::4bc1e6b4-058e-4b7d-bc0a-7f759016cd3c" providerId="AD" clId="Web-{6E64F3F0-8CED-5A8B-855E-70B597DEEE1B}" dt="2022-09-28T20:53:15.374" v="69" actId="14100"/>
          <ac:graphicFrameMkLst>
            <pc:docMk/>
            <pc:sldMk cId="45376534" sldId="258"/>
            <ac:graphicFrameMk id="6" creationId="{1F8F57F6-97D3-44C2-8457-D60CF6A55D5B}"/>
          </ac:graphicFrameMkLst>
        </pc:graphicFrameChg>
      </pc:sldChg>
    </pc:docChg>
  </pc:docChgLst>
  <pc:docChgLst>
    <pc:chgData name="Kor, Ah-Lian" userId="S::a.kor@leedsbeckett.ac.uk::4bc1e6b4-058e-4b7d-bc0a-7f759016cd3c" providerId="AD" clId="Web-{A944DCA7-D43F-BA09-2F49-BAF6A63CF55D}"/>
    <pc:docChg chg="modSld">
      <pc:chgData name="Kor, Ah-Lian" userId="S::a.kor@leedsbeckett.ac.uk::4bc1e6b4-058e-4b7d-bc0a-7f759016cd3c" providerId="AD" clId="Web-{A944DCA7-D43F-BA09-2F49-BAF6A63CF55D}" dt="2023-09-26T16:04:37.528" v="5" actId="20577"/>
      <pc:docMkLst>
        <pc:docMk/>
      </pc:docMkLst>
      <pc:sldChg chg="modSp">
        <pc:chgData name="Kor, Ah-Lian" userId="S::a.kor@leedsbeckett.ac.uk::4bc1e6b4-058e-4b7d-bc0a-7f759016cd3c" providerId="AD" clId="Web-{A944DCA7-D43F-BA09-2F49-BAF6A63CF55D}" dt="2023-09-26T16:04:37.528" v="5" actId="20577"/>
        <pc:sldMkLst>
          <pc:docMk/>
          <pc:sldMk cId="2687044285" sldId="276"/>
        </pc:sldMkLst>
        <pc:spChg chg="mod">
          <ac:chgData name="Kor, Ah-Lian" userId="S::a.kor@leedsbeckett.ac.uk::4bc1e6b4-058e-4b7d-bc0a-7f759016cd3c" providerId="AD" clId="Web-{A944DCA7-D43F-BA09-2F49-BAF6A63CF55D}" dt="2023-09-26T16:04:37.528" v="5" actId="20577"/>
          <ac:spMkLst>
            <pc:docMk/>
            <pc:sldMk cId="2687044285" sldId="276"/>
            <ac:spMk id="3" creationId="{C6F82FF6-C8C8-E92C-017E-513C1AF2E692}"/>
          </ac:spMkLst>
        </pc:spChg>
      </pc:sldChg>
    </pc:docChg>
  </pc:docChgLst>
  <pc:docChgLst>
    <pc:chgData name="Kor, Ah-Lian" userId="S::a.kor@leedsbeckett.ac.uk::4bc1e6b4-058e-4b7d-bc0a-7f759016cd3c" providerId="AD" clId="Web-{92327DB7-EE10-281C-E914-673A69CB249C}"/>
    <pc:docChg chg="addSld sldOrd">
      <pc:chgData name="Kor, Ah-Lian" userId="S::a.kor@leedsbeckett.ac.uk::4bc1e6b4-058e-4b7d-bc0a-7f759016cd3c" providerId="AD" clId="Web-{92327DB7-EE10-281C-E914-673A69CB249C}" dt="2021-10-04T12:21:48" v="7"/>
      <pc:docMkLst>
        <pc:docMk/>
      </pc:docMkLst>
      <pc:sldChg chg="new ord">
        <pc:chgData name="Kor, Ah-Lian" userId="S::a.kor@leedsbeckett.ac.uk::4bc1e6b4-058e-4b7d-bc0a-7f759016cd3c" providerId="AD" clId="Web-{92327DB7-EE10-281C-E914-673A69CB249C}" dt="2021-10-04T12:21:30.844" v="1"/>
        <pc:sldMkLst>
          <pc:docMk/>
          <pc:sldMk cId="104682827" sldId="267"/>
        </pc:sldMkLst>
      </pc:sldChg>
      <pc:sldChg chg="add ord replId">
        <pc:chgData name="Kor, Ah-Lian" userId="S::a.kor@leedsbeckett.ac.uk::4bc1e6b4-058e-4b7d-bc0a-7f759016cd3c" providerId="AD" clId="Web-{92327DB7-EE10-281C-E914-673A69CB249C}" dt="2021-10-04T12:21:45.094" v="5"/>
        <pc:sldMkLst>
          <pc:docMk/>
          <pc:sldMk cId="1020012084" sldId="268"/>
        </pc:sldMkLst>
      </pc:sldChg>
      <pc:sldChg chg="add ord replId">
        <pc:chgData name="Kor, Ah-Lian" userId="S::a.kor@leedsbeckett.ac.uk::4bc1e6b4-058e-4b7d-bc0a-7f759016cd3c" providerId="AD" clId="Web-{92327DB7-EE10-281C-E914-673A69CB249C}" dt="2021-10-04T12:21:46.563" v="6"/>
        <pc:sldMkLst>
          <pc:docMk/>
          <pc:sldMk cId="2851430571" sldId="269"/>
        </pc:sldMkLst>
      </pc:sldChg>
      <pc:sldChg chg="add ord replId">
        <pc:chgData name="Kor, Ah-Lian" userId="S::a.kor@leedsbeckett.ac.uk::4bc1e6b4-058e-4b7d-bc0a-7f759016cd3c" providerId="AD" clId="Web-{92327DB7-EE10-281C-E914-673A69CB249C}" dt="2021-10-04T12:21:48" v="7"/>
        <pc:sldMkLst>
          <pc:docMk/>
          <pc:sldMk cId="1406865800" sldId="270"/>
        </pc:sldMkLst>
      </pc:sldChg>
    </pc:docChg>
  </pc:docChgLst>
  <pc:docChgLst>
    <pc:chgData name="Kor, Ah-Lian" userId="S::a.kor@leedsbeckett.ac.uk::4bc1e6b4-058e-4b7d-bc0a-7f759016cd3c" providerId="AD" clId="Web-{5CF04C48-F2BC-1E72-350F-0525EADF5E97}"/>
    <pc:docChg chg="modSld">
      <pc:chgData name="Kor, Ah-Lian" userId="S::a.kor@leedsbeckett.ac.uk::4bc1e6b4-058e-4b7d-bc0a-7f759016cd3c" providerId="AD" clId="Web-{5CF04C48-F2BC-1E72-350F-0525EADF5E97}" dt="2022-02-08T15:15:14.133" v="35"/>
      <pc:docMkLst>
        <pc:docMk/>
      </pc:docMkLst>
      <pc:sldChg chg="modSp">
        <pc:chgData name="Kor, Ah-Lian" userId="S::a.kor@leedsbeckett.ac.uk::4bc1e6b4-058e-4b7d-bc0a-7f759016cd3c" providerId="AD" clId="Web-{5CF04C48-F2BC-1E72-350F-0525EADF5E97}" dt="2022-02-08T15:15:14.133" v="35"/>
        <pc:sldMkLst>
          <pc:docMk/>
          <pc:sldMk cId="45376534" sldId="258"/>
        </pc:sldMkLst>
        <pc:graphicFrameChg chg="mod modGraphic">
          <ac:chgData name="Kor, Ah-Lian" userId="S::a.kor@leedsbeckett.ac.uk::4bc1e6b4-058e-4b7d-bc0a-7f759016cd3c" providerId="AD" clId="Web-{5CF04C48-F2BC-1E72-350F-0525EADF5E97}" dt="2022-02-08T15:15:14.133" v="35"/>
          <ac:graphicFrameMkLst>
            <pc:docMk/>
            <pc:sldMk cId="45376534" sldId="258"/>
            <ac:graphicFrameMk id="5" creationId="{0715E54C-12DD-47F7-8115-383E3F42AF20}"/>
          </ac:graphicFrameMkLst>
        </pc:graphicFrameChg>
      </pc:sldChg>
    </pc:docChg>
  </pc:docChgLst>
  <pc:docChgLst>
    <pc:chgData name="Kor, Ah-Lian" userId="S::a.kor@leedsbeckett.ac.uk::4bc1e6b4-058e-4b7d-bc0a-7f759016cd3c" providerId="AD" clId="Web-{6B095EF3-6095-169F-9C64-73510AA75236}"/>
    <pc:docChg chg="addSld modSld">
      <pc:chgData name="Kor, Ah-Lian" userId="S::a.kor@leedsbeckett.ac.uk::4bc1e6b4-058e-4b7d-bc0a-7f759016cd3c" providerId="AD" clId="Web-{6B095EF3-6095-169F-9C64-73510AA75236}" dt="2023-09-26T15:59:20.027" v="117"/>
      <pc:docMkLst>
        <pc:docMk/>
      </pc:docMkLst>
      <pc:sldChg chg="modSp">
        <pc:chgData name="Kor, Ah-Lian" userId="S::a.kor@leedsbeckett.ac.uk::4bc1e6b4-058e-4b7d-bc0a-7f759016cd3c" providerId="AD" clId="Web-{6B095EF3-6095-169F-9C64-73510AA75236}" dt="2023-09-26T15:55:30.240" v="41" actId="20577"/>
        <pc:sldMkLst>
          <pc:docMk/>
          <pc:sldMk cId="1360912461" sldId="257"/>
        </pc:sldMkLst>
        <pc:spChg chg="mod">
          <ac:chgData name="Kor, Ah-Lian" userId="S::a.kor@leedsbeckett.ac.uk::4bc1e6b4-058e-4b7d-bc0a-7f759016cd3c" providerId="AD" clId="Web-{6B095EF3-6095-169F-9C64-73510AA75236}" dt="2023-09-26T15:55:30.240" v="41" actId="20577"/>
          <ac:spMkLst>
            <pc:docMk/>
            <pc:sldMk cId="1360912461" sldId="257"/>
            <ac:spMk id="2" creationId="{79201102-C8D7-4220-A98A-57D802CFA742}"/>
          </ac:spMkLst>
        </pc:spChg>
      </pc:sldChg>
      <pc:sldChg chg="modSp">
        <pc:chgData name="Kor, Ah-Lian" userId="S::a.kor@leedsbeckett.ac.uk::4bc1e6b4-058e-4b7d-bc0a-7f759016cd3c" providerId="AD" clId="Web-{6B095EF3-6095-169F-9C64-73510AA75236}" dt="2023-09-26T15:56:09.038" v="54" actId="20577"/>
        <pc:sldMkLst>
          <pc:docMk/>
          <pc:sldMk cId="45376534" sldId="258"/>
        </pc:sldMkLst>
        <pc:spChg chg="mod">
          <ac:chgData name="Kor, Ah-Lian" userId="S::a.kor@leedsbeckett.ac.uk::4bc1e6b4-058e-4b7d-bc0a-7f759016cd3c" providerId="AD" clId="Web-{6B095EF3-6095-169F-9C64-73510AA75236}" dt="2023-09-26T15:56:09.038" v="54" actId="20577"/>
          <ac:spMkLst>
            <pc:docMk/>
            <pc:sldMk cId="45376534" sldId="258"/>
            <ac:spMk id="2" creationId="{51034F2F-576E-4DED-8420-D4FE3BCD6505}"/>
          </ac:spMkLst>
        </pc:spChg>
      </pc:sldChg>
      <pc:sldChg chg="modSp">
        <pc:chgData name="Kor, Ah-Lian" userId="S::a.kor@leedsbeckett.ac.uk::4bc1e6b4-058e-4b7d-bc0a-7f759016cd3c" providerId="AD" clId="Web-{6B095EF3-6095-169F-9C64-73510AA75236}" dt="2023-09-26T15:58:22.963" v="116" actId="20577"/>
        <pc:sldMkLst>
          <pc:docMk/>
          <pc:sldMk cId="3324512414" sldId="261"/>
        </pc:sldMkLst>
        <pc:spChg chg="mod">
          <ac:chgData name="Kor, Ah-Lian" userId="S::a.kor@leedsbeckett.ac.uk::4bc1e6b4-058e-4b7d-bc0a-7f759016cd3c" providerId="AD" clId="Web-{6B095EF3-6095-169F-9C64-73510AA75236}" dt="2023-09-26T15:58:22.963" v="116" actId="20577"/>
          <ac:spMkLst>
            <pc:docMk/>
            <pc:sldMk cId="3324512414" sldId="261"/>
            <ac:spMk id="2" creationId="{752FED9C-C76C-4BF3-88E4-DA620B31DE04}"/>
          </ac:spMkLst>
        </pc:spChg>
      </pc:sldChg>
      <pc:sldChg chg="modSp">
        <pc:chgData name="Kor, Ah-Lian" userId="S::a.kor@leedsbeckett.ac.uk::4bc1e6b4-058e-4b7d-bc0a-7f759016cd3c" providerId="AD" clId="Web-{6B095EF3-6095-169F-9C64-73510AA75236}" dt="2023-09-26T15:56:56.398" v="78" actId="20577"/>
        <pc:sldMkLst>
          <pc:docMk/>
          <pc:sldMk cId="2230249080" sldId="262"/>
        </pc:sldMkLst>
        <pc:spChg chg="mod">
          <ac:chgData name="Kor, Ah-Lian" userId="S::a.kor@leedsbeckett.ac.uk::4bc1e6b4-058e-4b7d-bc0a-7f759016cd3c" providerId="AD" clId="Web-{6B095EF3-6095-169F-9C64-73510AA75236}" dt="2023-09-26T15:56:56.398" v="78" actId="20577"/>
          <ac:spMkLst>
            <pc:docMk/>
            <pc:sldMk cId="2230249080" sldId="262"/>
            <ac:spMk id="2" creationId="{3903C606-88D8-4F29-85A4-DA033834C3A2}"/>
          </ac:spMkLst>
        </pc:spChg>
      </pc:sldChg>
      <pc:sldChg chg="new">
        <pc:chgData name="Kor, Ah-Lian" userId="S::a.kor@leedsbeckett.ac.uk::4bc1e6b4-058e-4b7d-bc0a-7f759016cd3c" providerId="AD" clId="Web-{6B095EF3-6095-169F-9C64-73510AA75236}" dt="2023-09-26T15:59:20.027" v="117"/>
        <pc:sldMkLst>
          <pc:docMk/>
          <pc:sldMk cId="2687044285" sldId="276"/>
        </pc:sldMkLst>
      </pc:sldChg>
    </pc:docChg>
  </pc:docChgLst>
  <pc:docChgLst>
    <pc:chgData name="Kor, Ah-Lian" userId="S::a.kor@leedsbeckett.ac.uk::4bc1e6b4-058e-4b7d-bc0a-7f759016cd3c" providerId="AD" clId="Web-{968123FA-BA30-EC29-200D-8D71A0AAC0A3}"/>
    <pc:docChg chg="addSld delSld modSld">
      <pc:chgData name="Kor, Ah-Lian" userId="S::a.kor@leedsbeckett.ac.uk::4bc1e6b4-058e-4b7d-bc0a-7f759016cd3c" providerId="AD" clId="Web-{968123FA-BA30-EC29-200D-8D71A0AAC0A3}" dt="2022-09-28T20:46:22.058" v="73" actId="14100"/>
      <pc:docMkLst>
        <pc:docMk/>
      </pc:docMkLst>
      <pc:sldChg chg="addSp delSp modSp">
        <pc:chgData name="Kor, Ah-Lian" userId="S::a.kor@leedsbeckett.ac.uk::4bc1e6b4-058e-4b7d-bc0a-7f759016cd3c" providerId="AD" clId="Web-{968123FA-BA30-EC29-200D-8D71A0AAC0A3}" dt="2022-09-28T20:45:44.307" v="70" actId="14100"/>
        <pc:sldMkLst>
          <pc:docMk/>
          <pc:sldMk cId="1360912461" sldId="257"/>
        </pc:sldMkLst>
        <pc:graphicFrameChg chg="mod modGraphic">
          <ac:chgData name="Kor, Ah-Lian" userId="S::a.kor@leedsbeckett.ac.uk::4bc1e6b4-058e-4b7d-bc0a-7f759016cd3c" providerId="AD" clId="Web-{968123FA-BA30-EC29-200D-8D71A0AAC0A3}" dt="2022-09-28T20:44:27.930" v="63"/>
          <ac:graphicFrameMkLst>
            <pc:docMk/>
            <pc:sldMk cId="1360912461" sldId="257"/>
            <ac:graphicFrameMk id="4" creationId="{5BB5841D-436F-499F-9563-9060CDEDC0C7}"/>
          </ac:graphicFrameMkLst>
        </pc:graphicFrameChg>
        <pc:graphicFrameChg chg="add mod">
          <ac:chgData name="Kor, Ah-Lian" userId="S::a.kor@leedsbeckett.ac.uk::4bc1e6b4-058e-4b7d-bc0a-7f759016cd3c" providerId="AD" clId="Web-{968123FA-BA30-EC29-200D-8D71A0AAC0A3}" dt="2022-09-28T20:45:44.307" v="70" actId="14100"/>
          <ac:graphicFrameMkLst>
            <pc:docMk/>
            <pc:sldMk cId="1360912461" sldId="257"/>
            <ac:graphicFrameMk id="5" creationId="{8F764B54-9842-4456-97AB-D96AD8DFE865}"/>
          </ac:graphicFrameMkLst>
        </pc:graphicFrameChg>
        <pc:picChg chg="del">
          <ac:chgData name="Kor, Ah-Lian" userId="S::a.kor@leedsbeckett.ac.uk::4bc1e6b4-058e-4b7d-bc0a-7f759016cd3c" providerId="AD" clId="Web-{968123FA-BA30-EC29-200D-8D71A0AAC0A3}" dt="2022-09-28T20:44:57.525" v="64"/>
          <ac:picMkLst>
            <pc:docMk/>
            <pc:sldMk cId="1360912461" sldId="257"/>
            <ac:picMk id="3" creationId="{F2390092-8100-4335-8392-0F739BDD791D}"/>
          </ac:picMkLst>
        </pc:picChg>
      </pc:sldChg>
      <pc:sldChg chg="addSp delSp modSp add del">
        <pc:chgData name="Kor, Ah-Lian" userId="S::a.kor@leedsbeckett.ac.uk::4bc1e6b4-058e-4b7d-bc0a-7f759016cd3c" providerId="AD" clId="Web-{968123FA-BA30-EC29-200D-8D71A0AAC0A3}" dt="2022-09-28T20:46:22.058" v="73" actId="14100"/>
        <pc:sldMkLst>
          <pc:docMk/>
          <pc:sldMk cId="45376534" sldId="258"/>
        </pc:sldMkLst>
        <pc:graphicFrameChg chg="add mod">
          <ac:chgData name="Kor, Ah-Lian" userId="S::a.kor@leedsbeckett.ac.uk::4bc1e6b4-058e-4b7d-bc0a-7f759016cd3c" providerId="AD" clId="Web-{968123FA-BA30-EC29-200D-8D71A0AAC0A3}" dt="2022-09-28T20:46:22.058" v="73" actId="14100"/>
          <ac:graphicFrameMkLst>
            <pc:docMk/>
            <pc:sldMk cId="45376534" sldId="258"/>
            <ac:graphicFrameMk id="4" creationId="{5477AD46-393C-4C5B-9EE4-36AB60E706BA}"/>
          </ac:graphicFrameMkLst>
        </pc:graphicFrameChg>
        <pc:graphicFrameChg chg="mod modGraphic">
          <ac:chgData name="Kor, Ah-Lian" userId="S::a.kor@leedsbeckett.ac.uk::4bc1e6b4-058e-4b7d-bc0a-7f759016cd3c" providerId="AD" clId="Web-{968123FA-BA30-EC29-200D-8D71A0AAC0A3}" dt="2022-09-28T20:44:03.164" v="31"/>
          <ac:graphicFrameMkLst>
            <pc:docMk/>
            <pc:sldMk cId="45376534" sldId="258"/>
            <ac:graphicFrameMk id="5" creationId="{0715E54C-12DD-47F7-8115-383E3F42AF20}"/>
          </ac:graphicFrameMkLst>
        </pc:graphicFrameChg>
        <pc:picChg chg="del">
          <ac:chgData name="Kor, Ah-Lian" userId="S::a.kor@leedsbeckett.ac.uk::4bc1e6b4-058e-4b7d-bc0a-7f759016cd3c" providerId="AD" clId="Web-{968123FA-BA30-EC29-200D-8D71A0AAC0A3}" dt="2022-09-28T20:45:11.650" v="67"/>
          <ac:picMkLst>
            <pc:docMk/>
            <pc:sldMk cId="45376534" sldId="258"/>
            <ac:picMk id="3" creationId="{12AAF0B9-A7EB-4ABE-A053-9A3858DED468}"/>
          </ac:picMkLst>
        </pc:picChg>
      </pc:sldChg>
    </pc:docChg>
  </pc:docChgLst>
  <pc:docChgLst>
    <pc:chgData name="Kor, Ah-Lian" userId="S::a.kor@leedsbeckett.ac.uk::4bc1e6b4-058e-4b7d-bc0a-7f759016cd3c" providerId="AD" clId="Web-{79734263-709C-0F72-B025-B2CE4E7F93E5}"/>
    <pc:docChg chg="addSld modSld sldOrd">
      <pc:chgData name="Kor, Ah-Lian" userId="S::a.kor@leedsbeckett.ac.uk::4bc1e6b4-058e-4b7d-bc0a-7f759016cd3c" providerId="AD" clId="Web-{79734263-709C-0F72-B025-B2CE4E7F93E5}" dt="2021-10-04T16:49:38.081" v="647" actId="14100"/>
      <pc:docMkLst>
        <pc:docMk/>
      </pc:docMkLst>
      <pc:sldChg chg="addSp delSp modSp ord">
        <pc:chgData name="Kor, Ah-Lian" userId="S::a.kor@leedsbeckett.ac.uk::4bc1e6b4-058e-4b7d-bc0a-7f759016cd3c" providerId="AD" clId="Web-{79734263-709C-0F72-B025-B2CE4E7F93E5}" dt="2021-10-04T16:44:39.342" v="613"/>
        <pc:sldMkLst>
          <pc:docMk/>
          <pc:sldMk cId="1360912461" sldId="257"/>
        </pc:sldMkLst>
        <pc:graphicFrameChg chg="mod modGraphic">
          <ac:chgData name="Kor, Ah-Lian" userId="S::a.kor@leedsbeckett.ac.uk::4bc1e6b4-058e-4b7d-bc0a-7f759016cd3c" providerId="AD" clId="Web-{79734263-709C-0F72-B025-B2CE4E7F93E5}" dt="2021-10-04T16:44:39.342" v="613"/>
          <ac:graphicFrameMkLst>
            <pc:docMk/>
            <pc:sldMk cId="1360912461" sldId="257"/>
            <ac:graphicFrameMk id="4" creationId="{5BB5841D-436F-499F-9563-9060CDEDC0C7}"/>
          </ac:graphicFrameMkLst>
        </pc:graphicFrameChg>
        <pc:graphicFrameChg chg="del">
          <ac:chgData name="Kor, Ah-Lian" userId="S::a.kor@leedsbeckett.ac.uk::4bc1e6b4-058e-4b7d-bc0a-7f759016cd3c" providerId="AD" clId="Web-{79734263-709C-0F72-B025-B2CE4E7F93E5}" dt="2021-10-04T16:42:55.382" v="581"/>
          <ac:graphicFrameMkLst>
            <pc:docMk/>
            <pc:sldMk cId="1360912461" sldId="257"/>
            <ac:graphicFrameMk id="5" creationId="{1B5F8010-3C2B-4EE0-8187-1EDB179E5371}"/>
          </ac:graphicFrameMkLst>
        </pc:graphicFrameChg>
        <pc:picChg chg="add mod">
          <ac:chgData name="Kor, Ah-Lian" userId="S::a.kor@leedsbeckett.ac.uk::4bc1e6b4-058e-4b7d-bc0a-7f759016cd3c" providerId="AD" clId="Web-{79734263-709C-0F72-B025-B2CE4E7F93E5}" dt="2021-10-04T16:43:11.555" v="586" actId="1076"/>
          <ac:picMkLst>
            <pc:docMk/>
            <pc:sldMk cId="1360912461" sldId="257"/>
            <ac:picMk id="3" creationId="{F2390092-8100-4335-8392-0F739BDD791D}"/>
          </ac:picMkLst>
        </pc:picChg>
      </pc:sldChg>
      <pc:sldChg chg="addSp delSp modSp ord">
        <pc:chgData name="Kor, Ah-Lian" userId="S::a.kor@leedsbeckett.ac.uk::4bc1e6b4-058e-4b7d-bc0a-7f759016cd3c" providerId="AD" clId="Web-{79734263-709C-0F72-B025-B2CE4E7F93E5}" dt="2021-10-04T16:49:38.081" v="647" actId="14100"/>
        <pc:sldMkLst>
          <pc:docMk/>
          <pc:sldMk cId="45376534" sldId="258"/>
        </pc:sldMkLst>
        <pc:graphicFrameChg chg="mod modGraphic">
          <ac:chgData name="Kor, Ah-Lian" userId="S::a.kor@leedsbeckett.ac.uk::4bc1e6b4-058e-4b7d-bc0a-7f759016cd3c" providerId="AD" clId="Web-{79734263-709C-0F72-B025-B2CE4E7F93E5}" dt="2021-10-04T16:47:31.229" v="642"/>
          <ac:graphicFrameMkLst>
            <pc:docMk/>
            <pc:sldMk cId="45376534" sldId="258"/>
            <ac:graphicFrameMk id="5" creationId="{0715E54C-12DD-47F7-8115-383E3F42AF20}"/>
          </ac:graphicFrameMkLst>
        </pc:graphicFrameChg>
        <pc:picChg chg="add mod">
          <ac:chgData name="Kor, Ah-Lian" userId="S::a.kor@leedsbeckett.ac.uk::4bc1e6b4-058e-4b7d-bc0a-7f759016cd3c" providerId="AD" clId="Web-{79734263-709C-0F72-B025-B2CE4E7F93E5}" dt="2021-10-04T16:49:38.081" v="647" actId="14100"/>
          <ac:picMkLst>
            <pc:docMk/>
            <pc:sldMk cId="45376534" sldId="258"/>
            <ac:picMk id="3" creationId="{12AAF0B9-A7EB-4ABE-A053-9A3858DED468}"/>
          </ac:picMkLst>
        </pc:picChg>
        <pc:picChg chg="del">
          <ac:chgData name="Kor, Ah-Lian" userId="S::a.kor@leedsbeckett.ac.uk::4bc1e6b4-058e-4b7d-bc0a-7f759016cd3c" providerId="AD" clId="Web-{79734263-709C-0F72-B025-B2CE4E7F93E5}" dt="2021-10-04T16:46:19.271" v="630"/>
          <ac:picMkLst>
            <pc:docMk/>
            <pc:sldMk cId="45376534" sldId="258"/>
            <ac:picMk id="8" creationId="{3C279AA2-68B2-4B58-B9E7-B993E73B7F42}"/>
          </ac:picMkLst>
        </pc:picChg>
      </pc:sldChg>
      <pc:sldChg chg="ord">
        <pc:chgData name="Kor, Ah-Lian" userId="S::a.kor@leedsbeckett.ac.uk::4bc1e6b4-058e-4b7d-bc0a-7f759016cd3c" providerId="AD" clId="Web-{79734263-709C-0F72-B025-B2CE4E7F93E5}" dt="2021-10-04T16:27:12.897" v="537"/>
        <pc:sldMkLst>
          <pc:docMk/>
          <pc:sldMk cId="3634108352" sldId="259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6"/>
        <pc:sldMkLst>
          <pc:docMk/>
          <pc:sldMk cId="1292097236" sldId="260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5"/>
        <pc:sldMkLst>
          <pc:docMk/>
          <pc:sldMk cId="3324512414" sldId="261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4"/>
        <pc:sldMkLst>
          <pc:docMk/>
          <pc:sldMk cId="2230249080" sldId="262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3"/>
        <pc:sldMkLst>
          <pc:docMk/>
          <pc:sldMk cId="1392111059" sldId="263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1"/>
        <pc:sldMkLst>
          <pc:docMk/>
          <pc:sldMk cId="1686293957" sldId="264"/>
        </pc:sldMkLst>
      </pc:sldChg>
      <pc:sldChg chg="ord">
        <pc:chgData name="Kor, Ah-Lian" userId="S::a.kor@leedsbeckett.ac.uk::4bc1e6b4-058e-4b7d-bc0a-7f759016cd3c" providerId="AD" clId="Web-{79734263-709C-0F72-B025-B2CE4E7F93E5}" dt="2021-10-04T16:27:12.897" v="532"/>
        <pc:sldMkLst>
          <pc:docMk/>
          <pc:sldMk cId="143173910" sldId="265"/>
        </pc:sldMkLst>
      </pc:sldChg>
      <pc:sldChg chg="modSp">
        <pc:chgData name="Kor, Ah-Lian" userId="S::a.kor@leedsbeckett.ac.uk::4bc1e6b4-058e-4b7d-bc0a-7f759016cd3c" providerId="AD" clId="Web-{79734263-709C-0F72-B025-B2CE4E7F93E5}" dt="2021-10-04T14:24:29.562" v="187" actId="20577"/>
        <pc:sldMkLst>
          <pc:docMk/>
          <pc:sldMk cId="104682827" sldId="267"/>
        </pc:sldMkLst>
        <pc:spChg chg="mod">
          <ac:chgData name="Kor, Ah-Lian" userId="S::a.kor@leedsbeckett.ac.uk::4bc1e6b4-058e-4b7d-bc0a-7f759016cd3c" providerId="AD" clId="Web-{79734263-709C-0F72-B025-B2CE4E7F93E5}" dt="2021-10-04T14:24:29.562" v="187" actId="20577"/>
          <ac:spMkLst>
            <pc:docMk/>
            <pc:sldMk cId="104682827" sldId="267"/>
            <ac:spMk id="3" creationId="{2B43F3CB-56EA-4C7D-B4C7-5A955B8AB48F}"/>
          </ac:spMkLst>
        </pc:spChg>
      </pc:sldChg>
      <pc:sldChg chg="modSp">
        <pc:chgData name="Kor, Ah-Lian" userId="S::a.kor@leedsbeckett.ac.uk::4bc1e6b4-058e-4b7d-bc0a-7f759016cd3c" providerId="AD" clId="Web-{79734263-709C-0F72-B025-B2CE4E7F93E5}" dt="2021-10-04T16:07:00.618" v="506" actId="20577"/>
        <pc:sldMkLst>
          <pc:docMk/>
          <pc:sldMk cId="1020012084" sldId="268"/>
        </pc:sldMkLst>
        <pc:spChg chg="mod">
          <ac:chgData name="Kor, Ah-Lian" userId="S::a.kor@leedsbeckett.ac.uk::4bc1e6b4-058e-4b7d-bc0a-7f759016cd3c" providerId="AD" clId="Web-{79734263-709C-0F72-B025-B2CE4E7F93E5}" dt="2021-10-04T16:07:00.618" v="506" actId="20577"/>
          <ac:spMkLst>
            <pc:docMk/>
            <pc:sldMk cId="1020012084" sldId="268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4:42:46.410" v="266" actId="20577"/>
          <ac:spMkLst>
            <pc:docMk/>
            <pc:sldMk cId="1020012084" sldId="268"/>
            <ac:spMk id="3" creationId="{2B43F3CB-56EA-4C7D-B4C7-5A955B8AB48F}"/>
          </ac:spMkLst>
        </pc:spChg>
      </pc:sldChg>
      <pc:sldChg chg="modSp">
        <pc:chgData name="Kor, Ah-Lian" userId="S::a.kor@leedsbeckett.ac.uk::4bc1e6b4-058e-4b7d-bc0a-7f759016cd3c" providerId="AD" clId="Web-{79734263-709C-0F72-B025-B2CE4E7F93E5}" dt="2021-10-04T16:26:41.411" v="530" actId="20577"/>
        <pc:sldMkLst>
          <pc:docMk/>
          <pc:sldMk cId="2851430571" sldId="269"/>
        </pc:sldMkLst>
        <pc:spChg chg="mod">
          <ac:chgData name="Kor, Ah-Lian" userId="S::a.kor@leedsbeckett.ac.uk::4bc1e6b4-058e-4b7d-bc0a-7f759016cd3c" providerId="AD" clId="Web-{79734263-709C-0F72-B025-B2CE4E7F93E5}" dt="2021-10-04T13:48:29.836" v="19" actId="20577"/>
          <ac:spMkLst>
            <pc:docMk/>
            <pc:sldMk cId="2851430571" sldId="269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6:26:41.411" v="530" actId="20577"/>
          <ac:spMkLst>
            <pc:docMk/>
            <pc:sldMk cId="2851430571" sldId="269"/>
            <ac:spMk id="3" creationId="{2B43F3CB-56EA-4C7D-B4C7-5A955B8AB48F}"/>
          </ac:spMkLst>
        </pc:spChg>
      </pc:sldChg>
      <pc:sldChg chg="modSp ord">
        <pc:chgData name="Kor, Ah-Lian" userId="S::a.kor@leedsbeckett.ac.uk::4bc1e6b4-058e-4b7d-bc0a-7f759016cd3c" providerId="AD" clId="Web-{79734263-709C-0F72-B025-B2CE4E7F93E5}" dt="2021-10-04T15:15:49.351" v="312" actId="20577"/>
        <pc:sldMkLst>
          <pc:docMk/>
          <pc:sldMk cId="1406865800" sldId="270"/>
        </pc:sldMkLst>
        <pc:spChg chg="mod">
          <ac:chgData name="Kor, Ah-Lian" userId="S::a.kor@leedsbeckett.ac.uk::4bc1e6b4-058e-4b7d-bc0a-7f759016cd3c" providerId="AD" clId="Web-{79734263-709C-0F72-B025-B2CE4E7F93E5}" dt="2021-10-04T15:15:49.351" v="312" actId="20577"/>
          <ac:spMkLst>
            <pc:docMk/>
            <pc:sldMk cId="1406865800" sldId="270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5:15:12.647" v="296" actId="20577"/>
          <ac:spMkLst>
            <pc:docMk/>
            <pc:sldMk cId="1406865800" sldId="270"/>
            <ac:spMk id="3" creationId="{2B43F3CB-56EA-4C7D-B4C7-5A955B8AB48F}"/>
          </ac:spMkLst>
        </pc:spChg>
      </pc:sldChg>
      <pc:sldChg chg="modSp add replId">
        <pc:chgData name="Kor, Ah-Lian" userId="S::a.kor@leedsbeckett.ac.uk::4bc1e6b4-058e-4b7d-bc0a-7f759016cd3c" providerId="AD" clId="Web-{79734263-709C-0F72-B025-B2CE4E7F93E5}" dt="2021-10-04T16:08:34.417" v="521" actId="20577"/>
        <pc:sldMkLst>
          <pc:docMk/>
          <pc:sldMk cId="3058875374" sldId="271"/>
        </pc:sldMkLst>
        <pc:spChg chg="mod">
          <ac:chgData name="Kor, Ah-Lian" userId="S::a.kor@leedsbeckett.ac.uk::4bc1e6b4-058e-4b7d-bc0a-7f759016cd3c" providerId="AD" clId="Web-{79734263-709C-0F72-B025-B2CE4E7F93E5}" dt="2021-10-04T16:07:31.588" v="511" actId="20577"/>
          <ac:spMkLst>
            <pc:docMk/>
            <pc:sldMk cId="3058875374" sldId="271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6:08:34.417" v="521" actId="20577"/>
          <ac:spMkLst>
            <pc:docMk/>
            <pc:sldMk cId="3058875374" sldId="271"/>
            <ac:spMk id="3" creationId="{2B43F3CB-56EA-4C7D-B4C7-5A955B8AB48F}"/>
          </ac:spMkLst>
        </pc:spChg>
      </pc:sldChg>
      <pc:sldChg chg="addSp delSp modSp add replId">
        <pc:chgData name="Kor, Ah-Lian" userId="S::a.kor@leedsbeckett.ac.uk::4bc1e6b4-058e-4b7d-bc0a-7f759016cd3c" providerId="AD" clId="Web-{79734263-709C-0F72-B025-B2CE4E7F93E5}" dt="2021-10-04T15:45:48.460" v="419" actId="20577"/>
        <pc:sldMkLst>
          <pc:docMk/>
          <pc:sldMk cId="1624136981" sldId="272"/>
        </pc:sldMkLst>
        <pc:spChg chg="mod">
          <ac:chgData name="Kor, Ah-Lian" userId="S::a.kor@leedsbeckett.ac.uk::4bc1e6b4-058e-4b7d-bc0a-7f759016cd3c" providerId="AD" clId="Web-{79734263-709C-0F72-B025-B2CE4E7F93E5}" dt="2021-10-04T15:45:48.460" v="419" actId="20577"/>
          <ac:spMkLst>
            <pc:docMk/>
            <pc:sldMk cId="1624136981" sldId="272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5:42:25.986" v="416" actId="14100"/>
          <ac:spMkLst>
            <pc:docMk/>
            <pc:sldMk cId="1624136981" sldId="272"/>
            <ac:spMk id="3" creationId="{2B43F3CB-56EA-4C7D-B4C7-5A955B8AB48F}"/>
          </ac:spMkLst>
        </pc:spChg>
        <pc:spChg chg="add del">
          <ac:chgData name="Kor, Ah-Lian" userId="S::a.kor@leedsbeckett.ac.uk::4bc1e6b4-058e-4b7d-bc0a-7f759016cd3c" providerId="AD" clId="Web-{79734263-709C-0F72-B025-B2CE4E7F93E5}" dt="2021-10-04T15:42:01.236" v="413"/>
          <ac:spMkLst>
            <pc:docMk/>
            <pc:sldMk cId="1624136981" sldId="272"/>
            <ac:spMk id="4" creationId="{62D0494F-B9E2-4685-B10D-6E4656E67DE2}"/>
          </ac:spMkLst>
        </pc:spChg>
        <pc:spChg chg="add mod">
          <ac:chgData name="Kor, Ah-Lian" userId="S::a.kor@leedsbeckett.ac.uk::4bc1e6b4-058e-4b7d-bc0a-7f759016cd3c" providerId="AD" clId="Web-{79734263-709C-0F72-B025-B2CE4E7F93E5}" dt="2021-10-04T15:42:17.596" v="415" actId="20577"/>
          <ac:spMkLst>
            <pc:docMk/>
            <pc:sldMk cId="1624136981" sldId="272"/>
            <ac:spMk id="6" creationId="{5762D7F5-5E0B-40BF-8832-B9CA39FB5D02}"/>
          </ac:spMkLst>
        </pc:spChg>
        <pc:spChg chg="add del">
          <ac:chgData name="Kor, Ah-Lian" userId="S::a.kor@leedsbeckett.ac.uk::4bc1e6b4-058e-4b7d-bc0a-7f759016cd3c" providerId="AD" clId="Web-{79734263-709C-0F72-B025-B2CE4E7F93E5}" dt="2021-10-04T15:41:56.392" v="412"/>
          <ac:spMkLst>
            <pc:docMk/>
            <pc:sldMk cId="1624136981" sldId="272"/>
            <ac:spMk id="7" creationId="{B5DDAF99-5274-4AFD-B3A8-9C6A1CA4E39A}"/>
          </ac:spMkLst>
        </pc:spChg>
      </pc:sldChg>
      <pc:sldChg chg="modSp add replId">
        <pc:chgData name="Kor, Ah-Lian" userId="S::a.kor@leedsbeckett.ac.uk::4bc1e6b4-058e-4b7d-bc0a-7f759016cd3c" providerId="AD" clId="Web-{79734263-709C-0F72-B025-B2CE4E7F93E5}" dt="2021-10-04T15:47:18.682" v="451" actId="20577"/>
        <pc:sldMkLst>
          <pc:docMk/>
          <pc:sldMk cId="3117058900" sldId="273"/>
        </pc:sldMkLst>
        <pc:spChg chg="mod">
          <ac:chgData name="Kor, Ah-Lian" userId="S::a.kor@leedsbeckett.ac.uk::4bc1e6b4-058e-4b7d-bc0a-7f759016cd3c" providerId="AD" clId="Web-{79734263-709C-0F72-B025-B2CE4E7F93E5}" dt="2021-10-04T15:46:03.883" v="426" actId="20577"/>
          <ac:spMkLst>
            <pc:docMk/>
            <pc:sldMk cId="3117058900" sldId="273"/>
            <ac:spMk id="2" creationId="{D9482F1F-13A8-48A5-B34A-0A0E42D2709C}"/>
          </ac:spMkLst>
        </pc:spChg>
        <pc:spChg chg="mod">
          <ac:chgData name="Kor, Ah-Lian" userId="S::a.kor@leedsbeckett.ac.uk::4bc1e6b4-058e-4b7d-bc0a-7f759016cd3c" providerId="AD" clId="Web-{79734263-709C-0F72-B025-B2CE4E7F93E5}" dt="2021-10-04T15:46:47.071" v="435" actId="20577"/>
          <ac:spMkLst>
            <pc:docMk/>
            <pc:sldMk cId="3117058900" sldId="273"/>
            <ac:spMk id="3" creationId="{2B43F3CB-56EA-4C7D-B4C7-5A955B8AB48F}"/>
          </ac:spMkLst>
        </pc:spChg>
        <pc:spChg chg="mod">
          <ac:chgData name="Kor, Ah-Lian" userId="S::a.kor@leedsbeckett.ac.uk::4bc1e6b4-058e-4b7d-bc0a-7f759016cd3c" providerId="AD" clId="Web-{79734263-709C-0F72-B025-B2CE4E7F93E5}" dt="2021-10-04T15:47:18.682" v="451" actId="20577"/>
          <ac:spMkLst>
            <pc:docMk/>
            <pc:sldMk cId="3117058900" sldId="273"/>
            <ac:spMk id="6" creationId="{5762D7F5-5E0B-40BF-8832-B9CA39FB5D02}"/>
          </ac:spMkLst>
        </pc:spChg>
      </pc:sldChg>
      <pc:sldChg chg="modSp new">
        <pc:chgData name="Kor, Ah-Lian" userId="S::a.kor@leedsbeckett.ac.uk::4bc1e6b4-058e-4b7d-bc0a-7f759016cd3c" providerId="AD" clId="Web-{79734263-709C-0F72-B025-B2CE4E7F93E5}" dt="2021-10-04T15:47:58.042" v="477" actId="20577"/>
        <pc:sldMkLst>
          <pc:docMk/>
          <pc:sldMk cId="2269482807" sldId="274"/>
        </pc:sldMkLst>
        <pc:spChg chg="mod">
          <ac:chgData name="Kor, Ah-Lian" userId="S::a.kor@leedsbeckett.ac.uk::4bc1e6b4-058e-4b7d-bc0a-7f759016cd3c" providerId="AD" clId="Web-{79734263-709C-0F72-B025-B2CE4E7F93E5}" dt="2021-10-04T15:47:45.838" v="469" actId="20577"/>
          <ac:spMkLst>
            <pc:docMk/>
            <pc:sldMk cId="2269482807" sldId="274"/>
            <ac:spMk id="2" creationId="{CB9ABD83-29B7-4F06-A195-9EBD2B670C21}"/>
          </ac:spMkLst>
        </pc:spChg>
        <pc:spChg chg="mod">
          <ac:chgData name="Kor, Ah-Lian" userId="S::a.kor@leedsbeckett.ac.uk::4bc1e6b4-058e-4b7d-bc0a-7f759016cd3c" providerId="AD" clId="Web-{79734263-709C-0F72-B025-B2CE4E7F93E5}" dt="2021-10-04T15:47:58.042" v="477" actId="20577"/>
          <ac:spMkLst>
            <pc:docMk/>
            <pc:sldMk cId="2269482807" sldId="274"/>
            <ac:spMk id="3" creationId="{E1928A82-AD5B-41FE-AFC9-BE6A703EA6C8}"/>
          </ac:spMkLst>
        </pc:spChg>
      </pc:sldChg>
      <pc:sldChg chg="modSp new">
        <pc:chgData name="Kor, Ah-Lian" userId="S::a.kor@leedsbeckett.ac.uk::4bc1e6b4-058e-4b7d-bc0a-7f759016cd3c" providerId="AD" clId="Web-{79734263-709C-0F72-B025-B2CE4E7F93E5}" dt="2021-10-04T16:06:25.711" v="501" actId="20577"/>
        <pc:sldMkLst>
          <pc:docMk/>
          <pc:sldMk cId="1150197827" sldId="275"/>
        </pc:sldMkLst>
        <pc:spChg chg="mod">
          <ac:chgData name="Kor, Ah-Lian" userId="S::a.kor@leedsbeckett.ac.uk::4bc1e6b4-058e-4b7d-bc0a-7f759016cd3c" providerId="AD" clId="Web-{79734263-709C-0F72-B025-B2CE4E7F93E5}" dt="2021-10-04T16:05:47.116" v="486" actId="20577"/>
          <ac:spMkLst>
            <pc:docMk/>
            <pc:sldMk cId="1150197827" sldId="275"/>
            <ac:spMk id="2" creationId="{75F94FC3-1356-400D-BD6E-384565D01606}"/>
          </ac:spMkLst>
        </pc:spChg>
        <pc:spChg chg="mod">
          <ac:chgData name="Kor, Ah-Lian" userId="S::a.kor@leedsbeckett.ac.uk::4bc1e6b4-058e-4b7d-bc0a-7f759016cd3c" providerId="AD" clId="Web-{79734263-709C-0F72-B025-B2CE4E7F93E5}" dt="2021-10-04T16:06:25.711" v="501" actId="20577"/>
          <ac:spMkLst>
            <pc:docMk/>
            <pc:sldMk cId="1150197827" sldId="275"/>
            <ac:spMk id="3" creationId="{02F5663A-856A-4DAA-9790-9887C001AF3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eek1%20Tutorial%20Descriptive%20Statistics%20Excel%20She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eek1%20Tutorial%20Descriptive%20Statistics%20Excel%20She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'[Week1 Tutorial Descriptive Statistics Excel Sheets.xlsx]Cumulative Frequency'!$D$2</c:f>
              <c:strCache>
                <c:ptCount val="1"/>
                <c:pt idx="0">
                  <c:v>Cumulative 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'[Week1 Tutorial Descriptive Statistics Excel Sheets.xlsx]Cumulative Frequency'!$B$3:$B$7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'[Week1 Tutorial Descriptive Statistics Excel Sheets.xlsx]Cumulative Frequency'!$D$3:$D$7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18</c:v>
                </c:pt>
                <c:pt idx="3">
                  <c:v>33</c:v>
                </c:pt>
                <c:pt idx="4">
                  <c:v>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54-428D-8236-4D068134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206039"/>
        <c:axId val="1272222632"/>
      </c:scatterChart>
      <c:valAx>
        <c:axId val="1148206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222632"/>
        <c:crosses val="autoZero"/>
        <c:crossBetween val="midCat"/>
      </c:valAx>
      <c:valAx>
        <c:axId val="127222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06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'[Week1 Tutorial Descriptive Statistics Excel Sheets.xlsx]Cumulative Frequency'!$E$12</c:f>
              <c:strCache>
                <c:ptCount val="1"/>
                <c:pt idx="0">
                  <c:v>Cumulative Percentile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'[Week1 Tutorial Descriptive Statistics Excel Sheets.xlsx]Cumulative Frequency'!$B$13:$B$17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'[Week1 Tutorial Descriptive Statistics Excel Sheets.xlsx]Cumulative Frequency'!$E$13:$E$17</c:f>
              <c:numCache>
                <c:formatCode>0.00</c:formatCode>
                <c:ptCount val="5"/>
                <c:pt idx="0">
                  <c:v>10.526315789473685</c:v>
                </c:pt>
                <c:pt idx="1">
                  <c:v>26.315789473684209</c:v>
                </c:pt>
                <c:pt idx="2">
                  <c:v>47.368421052631582</c:v>
                </c:pt>
                <c:pt idx="3">
                  <c:v>86.84210526315789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15-4682-B8D2-251DAFEFE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516568"/>
        <c:axId val="1691174679"/>
      </c:scatterChart>
      <c:valAx>
        <c:axId val="129551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174679"/>
        <c:crosses val="autoZero"/>
        <c:crossBetween val="midCat"/>
      </c:valAx>
      <c:valAx>
        <c:axId val="1691174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516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1FFC-F516-417E-AC2C-638C8540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E442-A306-4226-A2C6-2F1B271D9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BA68-74D5-4112-8349-9BF32802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8EC1-4472-430C-8583-19D31164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AC82-24ED-4E20-9A57-32CAF7E4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72D-8950-4BF7-9820-92F8C9EF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633D-3E9F-448C-BA43-2C619009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161F-8FC8-4A51-938D-DC4C6DA2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259E-5B73-49AB-917A-2F52EDF2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9162-E459-4548-A338-ED1B10FD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92FD1-4ADD-45D5-8DD4-A93BB940D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C14E9-7601-44EC-A1C7-F4F43FD8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6900-9180-4736-AD25-1EBA743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73C-95F0-412B-825D-38FD7289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EDEA-63F6-491A-A7B0-EE2555C1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9325-1D34-48AA-A9B2-873B9C8F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BDC7-8798-4391-BB38-B8610D5F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CFEE-65B4-4FFC-9739-F69E74A8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A7A9-8108-4483-9CC1-D11E02E5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BBB4-5514-434A-A235-1E64A90D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3909-A53C-4620-B5AA-F20EF418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8E8E-C89D-4E59-81D6-9D73C273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A07E-410E-4216-A4CC-F4AE046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4216-33CF-4A61-BA3D-CB437543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8529-041E-411A-AAE7-06937F34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D385-0262-4F98-A28F-15B06A9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45-A4F2-4F7B-A30E-65CC4A18D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9CE05-764A-44F5-857D-B1DB36ED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0D90-80FD-49A2-8411-6772C283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F070A-4294-4748-BFFA-F230D4AD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E09A-E07E-4CF3-A867-95CAB8F6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8C6-8B6F-46A4-AD77-1637ACE2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65D33-4CDA-471C-AA20-3DA80141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91C56-0D92-4243-875C-2F8FDF8D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268F1-EFDE-47BD-A5B7-10891734A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C21A1-10CD-4B22-9BFD-04F90ED3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F25C-7FA6-4C05-BB04-EDFBC0AF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2EA7-81A1-429D-9008-B200549A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669F-E540-4E19-915E-CE6092A1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D166-6C6A-49DA-BC85-E0C766A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5B8F0-4574-4009-AB78-D1532FC4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2F33-760A-4E44-86F3-F060ABCB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16670-454B-4AAE-88BC-DDEB4E7A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F60EF-305A-49E3-B0DF-719FB54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9FD16-0948-4A08-AB96-56F4203C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AF841-AC2D-4E19-A4F8-D279F424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020-D864-42AB-BF0C-5BE06980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C46A-AF44-4E54-B008-6FC54971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C6E3-4273-4FF5-9AC9-72F10F43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19825-9D64-40BD-B45C-6A870F1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C8AE-52B4-49DC-B757-130C0D69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BC41-6EC9-4C2A-9B00-89711E1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9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D319-AF06-4451-BCFE-7DBFB94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9295F-7234-442F-99BD-107DCAAA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4324-A5CA-4A50-BBEB-5879FA14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3852-DDF2-40A2-A0EC-51EA5F7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FFDD-21B8-4CC3-912E-A67CE591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BF45-4BBE-4E7A-944F-9489B664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2F631-40BC-436D-9A8B-A6B0B0E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A596-0285-4082-9A05-352E8A76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060A-C4EB-4A3E-AADE-939CBBBBC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694C-CF59-4F92-B10E-56A32229FCD4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4EB0-696A-4224-91A4-74C244BD4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378B-06EC-4E5F-8D5E-A5626583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0A35-6169-43E5-AC27-7D82D9EDA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6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Kor@leedsbeckett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AA04A-C1D1-4CAA-8958-D450F364F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Week 1 Descriptive Statistics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F4405-D103-4DD4-9AED-FBE3FD50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>
                <a:solidFill>
                  <a:srgbClr val="FFFFFF"/>
                </a:solidFill>
              </a:rPr>
              <a:t>By Prof. Ah-Lian Kor</a:t>
            </a:r>
          </a:p>
          <a:p>
            <a:r>
              <a:rPr lang="en-GB">
                <a:solidFill>
                  <a:srgbClr val="FFFFFF"/>
                </a:solidFill>
                <a:cs typeface="Calibri"/>
                <a:hlinkClick r:id="rId3"/>
              </a:rPr>
              <a:t>A.Kor@leedsbeckett.ac.uk</a:t>
            </a:r>
            <a:r>
              <a:rPr lang="en-GB">
                <a:solidFill>
                  <a:srgbClr val="FFFFFF"/>
                </a:solidFill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6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02D-77C1-4182-9A6E-C4516B3F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 the variance and standard deviation for the ungrouped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C5D610-CF74-4044-944D-18BE2F6F2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04378"/>
              </p:ext>
            </p:extLst>
          </p:nvPr>
        </p:nvGraphicFramePr>
        <p:xfrm>
          <a:off x="1827605" y="216119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63015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619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3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0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2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749E-647A-496A-BAF6-A7D0439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 variance and standard deviation of grouped sample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6C847-92F2-4198-9982-AFD842FA5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675025"/>
              </p:ext>
            </p:extLst>
          </p:nvPr>
        </p:nvGraphicFramePr>
        <p:xfrm>
          <a:off x="697594" y="1828505"/>
          <a:ext cx="3671206" cy="4213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910">
                  <a:extLst>
                    <a:ext uri="{9D8B030D-6E8A-4147-A177-3AD203B41FA5}">
                      <a16:colId xmlns:a16="http://schemas.microsoft.com/office/drawing/2014/main" val="1913073625"/>
                    </a:ext>
                  </a:extLst>
                </a:gridCol>
                <a:gridCol w="1609296">
                  <a:extLst>
                    <a:ext uri="{9D8B030D-6E8A-4147-A177-3AD203B41FA5}">
                      <a16:colId xmlns:a16="http://schemas.microsoft.com/office/drawing/2014/main" val="1514969014"/>
                    </a:ext>
                  </a:extLst>
                </a:gridCol>
              </a:tblGrid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Interval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659006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40-44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1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2005648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45-49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7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720595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50-54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12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443498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55-59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24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81400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60-64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29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450684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65-69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14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638357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70-74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5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472223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75-79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3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42811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346DB3-3B18-4CEB-BDA4-53FCF7EB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99" y="2047163"/>
            <a:ext cx="7279459" cy="39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9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 with a Real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Download Week2.xlsx and Wk2Tutorial.xlsx</a:t>
            </a:r>
          </a:p>
          <a:p>
            <a:r>
              <a:rPr lang="en-US">
                <a:cs typeface="Calibri"/>
              </a:rPr>
              <a:t>Upload them into your google drive</a:t>
            </a:r>
          </a:p>
          <a:p>
            <a:r>
              <a:rPr lang="en-US">
                <a:cs typeface="Calibri"/>
              </a:rPr>
              <a:t>Use pandas to read in your file. Note if in google colab, you will have to mount your drive first by typing the following: </a:t>
            </a:r>
          </a:p>
          <a:p>
            <a:pPr lvl="2">
              <a:buNone/>
            </a:pPr>
            <a:r>
              <a:rPr lang="en-US">
                <a:ea typeface="+mn-lt"/>
                <a:cs typeface="+mn-lt"/>
              </a:rPr>
              <a:t>from google.colab import drive </a:t>
            </a:r>
          </a:p>
          <a:p>
            <a:pPr lvl="2">
              <a:buNone/>
            </a:pPr>
            <a:r>
              <a:rPr lang="en-US">
                <a:ea typeface="+mn-lt"/>
                <a:cs typeface="+mn-lt"/>
              </a:rPr>
              <a:t>drive.mount('/content/gdrive')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Type the following in jupyter notebook:</a:t>
            </a:r>
          </a:p>
          <a:p>
            <a:pPr lvl="2">
              <a:buNone/>
            </a:pPr>
            <a:r>
              <a:rPr lang="en-GB">
                <a:ea typeface="+mn-lt"/>
                <a:cs typeface="+mn-lt"/>
              </a:rPr>
              <a:t>import pandas as pd</a:t>
            </a:r>
            <a:endParaRPr lang="en-US">
              <a:ea typeface="+mn-lt"/>
              <a:cs typeface="+mn-lt"/>
            </a:endParaRPr>
          </a:p>
          <a:p>
            <a:pPr lvl="2">
              <a:buNone/>
            </a:pPr>
            <a:r>
              <a:rPr lang="en-GB">
                <a:ea typeface="+mn-lt"/>
                <a:cs typeface="+mn-lt"/>
              </a:rPr>
              <a:t>dftrain = pd.read_excel('/content/gdrive/MyDrive/Colab Notebooks/Dataset/Week2.xlsx') </a:t>
            </a:r>
            <a:endParaRPr lang="en-US">
              <a:cs typeface="Calibri"/>
            </a:endParaRPr>
          </a:p>
          <a:p>
            <a:pPr lvl="2">
              <a:buNone/>
            </a:pPr>
            <a:r>
              <a:rPr lang="en-GB">
                <a:ea typeface="+mn-lt"/>
                <a:cs typeface="+mn-lt"/>
              </a:rPr>
              <a:t>dftrain.head() </a:t>
            </a:r>
            <a:endParaRPr lang="en-GB">
              <a:cs typeface="Calibri"/>
            </a:endParaRPr>
          </a:p>
          <a:p>
            <a:pPr marL="457200" lvl="1" indent="0">
              <a:buNone/>
            </a:pPr>
            <a:endParaRPr lang="en-GB" i="1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8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FC3-1356-400D-BD6E-384565D0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Inspect Your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663A-856A-4DAA-9790-9887C001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Type the following: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#Inspect dataset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import pandas as pd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# loading the dataset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data = pd.read_excel('/content/gdrive/MyDrive/Colab Notebooks/Dataset/Week2.xlsx')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# inspecting the data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data.info()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019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Choose several columns (of interest) in Wk2Tutorial.xlsx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6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Type the following in a new cell:</a:t>
            </a: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#Print only selected columns</a:t>
            </a:r>
            <a:endParaRPr lang="en-GB">
              <a:cs typeface="Calibri"/>
            </a:endParaRP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import pandas as pd</a:t>
            </a:r>
            <a:endParaRPr lang="en-US">
              <a:ea typeface="+mn-lt"/>
              <a:cs typeface="+mn-lt"/>
            </a:endParaRP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data = pd.read_excel('/content/gdrive/MyDrive/Colab Notebooks/Dataset/Wk2Tutorial.xlsx') </a:t>
            </a: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df = pd.DataFrame(data, columns= ['Age','SAT', 'Grade', 'Height', 'Readership'])</a:t>
            </a:r>
            <a:endParaRPr lang="en-US">
              <a:ea typeface="+mn-lt"/>
              <a:cs typeface="+mn-lt"/>
            </a:endParaRP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print(df.tail())</a:t>
            </a:r>
            <a:endParaRPr lang="en-GB"/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print('\n')</a:t>
            </a: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print("Print All")</a:t>
            </a:r>
          </a:p>
          <a:p>
            <a:pPr lvl="1">
              <a:buNone/>
            </a:pPr>
            <a:r>
              <a:rPr lang="en-GB">
                <a:ea typeface="+mn-lt"/>
                <a:cs typeface="+mn-lt"/>
              </a:rPr>
              <a:t>print(df)</a:t>
            </a:r>
          </a:p>
          <a:p>
            <a:pPr lvl="1" indent="0">
              <a:buNone/>
            </a:pPr>
            <a:endParaRPr lang="en-GB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01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Describe selected columns in your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#Describe the selected columns in the dataset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import pandas as pd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data = pd.read_excel('/content/gdrive/MyDrive/Colab Notebooks/Dataset/Wk2Tutorial.xlsx')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 = pd.DataFrame(data, columns= ['Age','SAT', 'Grade', 'Height', 'Readership'])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df.describe()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686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Skewness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6308" cy="2409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#Skewness for selected columns in the dataset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import pandas as pd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data = pd.read_excel('/content/gdrive/MyDrive/Colab Notebooks/Dataset/Wk2Tutorial.xlsx')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 = pd.DataFrame(data, columns= ['Age','SAT', 'Grade', 'Height', 'Readership'])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df.skew(axis = 0, skipna = True)</a:t>
            </a:r>
          </a:p>
          <a:p>
            <a:pPr lvl="1">
              <a:buNone/>
            </a:pPr>
            <a:endParaRPr lang="en-US">
              <a:cs typeface="Calibri"/>
            </a:endParaRPr>
          </a:p>
          <a:p>
            <a:pPr lvl="1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2D7F5-5E0B-40BF-8832-B9CA39FB5D02}"/>
              </a:ext>
            </a:extLst>
          </p:cNvPr>
          <p:cNvSpPr txBox="1">
            <a:spLocks/>
          </p:cNvSpPr>
          <p:nvPr/>
        </p:nvSpPr>
        <p:spPr>
          <a:xfrm>
            <a:off x="841917" y="4245440"/>
            <a:ext cx="10515600" cy="227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Notes: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By specifying the column axis (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axis=1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),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the 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skew()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method searches column-wise and returns the skew of each </a:t>
            </a:r>
            <a:r>
              <a:rPr lang="en-US" i="1">
                <a:solidFill>
                  <a:srgbClr val="FF0000"/>
                </a:solidFill>
                <a:ea typeface="+mn-lt"/>
                <a:cs typeface="+mn-lt"/>
              </a:rPr>
              <a:t>row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By specifying the column axis (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axis=0</a:t>
            </a:r>
            <a:r>
              <a:rPr lang="en-US">
                <a:solidFill>
                  <a:srgbClr val="FF0000"/>
                </a:solidFill>
                <a:cs typeface="Calibri"/>
              </a:rPr>
              <a:t>), the 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skew()</a:t>
            </a:r>
            <a:r>
              <a:rPr lang="en-US">
                <a:solidFill>
                  <a:srgbClr val="FF0000"/>
                </a:solidFill>
                <a:cs typeface="Calibri"/>
              </a:rPr>
              <a:t> method searches row-wise and returns the skew of each column.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Skipna = True - exclude all null values for computation; axis = 0 is for horizontal and axis = 1 is for column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13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Kurtosis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6308" cy="2409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#Kurtosis for selected columns in the dataset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import pandas as pd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data = pd.read_excel('/content/gdrive/MyDrive/Colab Notebooks/Dataset/Wk2Tutorial.xlsx')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 = pd.DataFrame(data, columns= ['Age','SAT', 'Grade', 'Height', 'Readership'])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df.kurt(axis = 0, skipna = True)</a:t>
            </a:r>
          </a:p>
          <a:p>
            <a:pPr lvl="1">
              <a:buNone/>
            </a:pPr>
            <a:endParaRPr lang="en-US">
              <a:cs typeface="Calibri"/>
            </a:endParaRPr>
          </a:p>
          <a:p>
            <a:pPr lvl="1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2D7F5-5E0B-40BF-8832-B9CA39FB5D02}"/>
              </a:ext>
            </a:extLst>
          </p:cNvPr>
          <p:cNvSpPr txBox="1">
            <a:spLocks/>
          </p:cNvSpPr>
          <p:nvPr/>
        </p:nvSpPr>
        <p:spPr>
          <a:xfrm>
            <a:off x="841917" y="4245440"/>
            <a:ext cx="10515600" cy="227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Notes:</a:t>
            </a:r>
          </a:p>
          <a:p>
            <a:pPr lvl="1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By specifying the column axis (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axis=1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),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the kurt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()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method searches column-wise and returns the kurtosis of each </a:t>
            </a:r>
            <a:r>
              <a:rPr lang="en-US" i="1">
                <a:solidFill>
                  <a:srgbClr val="FF0000"/>
                </a:solidFill>
                <a:ea typeface="+mn-lt"/>
                <a:cs typeface="+mn-lt"/>
              </a:rPr>
              <a:t>row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By specifying the column axis (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axis=0</a:t>
            </a:r>
            <a:r>
              <a:rPr lang="en-US">
                <a:solidFill>
                  <a:srgbClr val="FF0000"/>
                </a:solidFill>
                <a:cs typeface="Calibri"/>
              </a:rPr>
              <a:t>), the kurt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()</a:t>
            </a:r>
            <a:r>
              <a:rPr lang="en-US">
                <a:solidFill>
                  <a:srgbClr val="FF0000"/>
                </a:solidFill>
                <a:cs typeface="Calibri"/>
              </a:rPr>
              <a:t> method searches row-wise and returns the kurtosis of each column.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Skipna = True - exclude all null values for computation; axis = 0 is for horizontal and axis = 1 is for column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5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BD83-29B7-4F06-A195-9EBD2B67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Interpretation of Skewness and Kurtosis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8A82-AD5B-41FE-AFC9-BE6A703E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Refer to lecture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Visualisation: Single Scatterplot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Type the following: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#Plot Scatterplot to have a sense of relationships amongst features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#Visualisation for a relationship between Age and Readership (if any)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import pandas as pd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data = pd.read_excel('/content/gdrive/MyDrive/Colab Notebooks/Dataset/Wk2Tutorial.xlsx') 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df = pd.DataFrame(data, columns= ['Age', 'Readership'])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df.plot.scatter(x = 'Age', y = 'Readership')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8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4F0D-2338-201D-13FC-E338B859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Exam Questions exercises for you to do in your own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2FF6-C8C8-E92C-017E-513C1AF2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Note: the answers are found in the Week 1 Tutorial Descriptive Statistics Excel Sheets With Answers.xlsx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Watch the video for explanation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04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F1F-13A8-48A5-B34A-0A0E42D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Scatterplot Matrix Plots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3CB-56EA-4C7D-B4C7-5A955B8A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nsolas"/>
                <a:ea typeface="+mn-lt"/>
                <a:cs typeface="+mn-lt"/>
              </a:rPr>
              <a:t>Type the following: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#Scatterplot Matrix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import pandas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from pandas.plotting import scatter_matrix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import matplotlib.pyplot as plt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data =pandas.read_excel('/content/gdrive/MyDrive/Colab Notebooks/Dataset/Wk2Tutorial.xlsx') 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df =pandas.DataFrame(data, columns= ['Age','SAT', 'Grade', 'Height', 'Readership'])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pandas.plotting.scatter_matrix(df, figsize =(10,10))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plt.show()</a:t>
            </a:r>
          </a:p>
          <a:p>
            <a:pPr marL="0" indent="0">
              <a:buNone/>
            </a:pP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43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755B-0EB7-47D1-B910-6190BCC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104C-1B46-4EAC-83E0-E8693BCE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Action Point 1</a:t>
            </a:r>
          </a:p>
          <a:p>
            <a:r>
              <a:rPr lang="en-GB"/>
              <a:t>Complete all the SPT (Weeks 1 and 2)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Action Point 2</a:t>
            </a:r>
          </a:p>
          <a:p>
            <a:r>
              <a:rPr lang="en-GB"/>
              <a:t>Have chosen a dataset</a:t>
            </a:r>
          </a:p>
          <a:p>
            <a:r>
              <a:rPr lang="en-GB"/>
              <a:t>Aim and Objectives</a:t>
            </a:r>
          </a:p>
          <a:p>
            <a:r>
              <a:rPr lang="en-GB"/>
              <a:t>Conduct Level 1 Descriptive Statistics for Report</a:t>
            </a:r>
          </a:p>
          <a:p>
            <a:r>
              <a:rPr lang="en-GB"/>
              <a:t>Populate DAV Assignment Report 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8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B5841D-436F-499F-9563-9060CDED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83985"/>
              </p:ext>
            </p:extLst>
          </p:nvPr>
        </p:nvGraphicFramePr>
        <p:xfrm>
          <a:off x="838200" y="1844675"/>
          <a:ext cx="4157662" cy="49038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761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Grades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Frequency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Cumulative Frequency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57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&lt;40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61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40 ≤ x &lt; 50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6</a:t>
                      </a: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61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50 ≤ x &lt; 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8</a:t>
                      </a: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61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60 ≤ x &lt; 70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15</a:t>
                      </a: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86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70  ≤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  <a:p>
                      <a:pPr lvl="0" algn="r">
                        <a:buNone/>
                      </a:pPr>
                      <a:r>
                        <a:rPr lang="en-GB" sz="2000" u="none" strike="noStrike">
                          <a:effectLst/>
                        </a:rPr>
                        <a:t>5</a:t>
                      </a:r>
                    </a:p>
                    <a:p>
                      <a:pPr lvl="0" algn="r">
                        <a:buNone/>
                      </a:pPr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201102-C8D7-4220-A98A-57D802C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Cumulative Frequency</a:t>
            </a:r>
            <a:br>
              <a:rPr lang="en-US" sz="5200"/>
            </a:br>
            <a:r>
              <a:rPr lang="en-US" sz="2400">
                <a:solidFill>
                  <a:srgbClr val="FF0000"/>
                </a:solidFill>
                <a:ea typeface="Calibri Light"/>
                <a:cs typeface="Calibri Light"/>
              </a:rPr>
              <a:t>Task: Complete the Cumulative Column and Draw a Similar Graph on the Right</a:t>
            </a:r>
            <a:endParaRPr lang="en-US" sz="2400" kern="1200">
              <a:solidFill>
                <a:srgbClr val="FF0000"/>
              </a:solidFill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067987-0C79-4C4E-AE9A-B9C1368BB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070382"/>
              </p:ext>
            </p:extLst>
          </p:nvPr>
        </p:nvGraphicFramePr>
        <p:xfrm>
          <a:off x="5008173" y="1688441"/>
          <a:ext cx="6412301" cy="435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9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4F2F-576E-4DED-8420-D4FE3BC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Cumulative Percentile</a:t>
            </a:r>
            <a:br>
              <a:rPr lang="en-GB"/>
            </a:br>
            <a:r>
              <a:rPr lang="en-US" sz="2400">
                <a:solidFill>
                  <a:srgbClr val="FF0000"/>
                </a:solidFill>
                <a:ea typeface="Calibri Light"/>
                <a:cs typeface="Calibri Light"/>
              </a:rPr>
              <a:t>Task: Complete the Cumulative Frequency and Percentile Columns and Draw a Similar Graph on the Right</a:t>
            </a:r>
            <a:endParaRPr lang="en-GB" sz="2400">
              <a:solidFill>
                <a:srgbClr val="FF0000"/>
              </a:solidFill>
              <a:ea typeface="Calibri Light"/>
              <a:cs typeface="Calibri Light"/>
            </a:endParaRPr>
          </a:p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15E54C-12DD-47F7-8115-383E3F42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28162"/>
              </p:ext>
            </p:extLst>
          </p:nvPr>
        </p:nvGraphicFramePr>
        <p:xfrm>
          <a:off x="465974" y="1690688"/>
          <a:ext cx="5321640" cy="383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0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Grades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Frequency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Cumulative Frequency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Cumulative Percentile (%)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&lt;40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GB" sz="2000" u="none" strike="noStrike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40 ≤ x &lt; 50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50 ≤ x &lt; 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60 ≤ x &lt; 70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70  ≤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8F57F6-97D3-44C2-8457-D60CF6A55D5B}"/>
              </a:ext>
              <a:ext uri="{147F2762-F138-4A5C-976F-8EAC2B608ADB}">
                <a16:predDERef xmlns:a16="http://schemas.microsoft.com/office/drawing/2014/main" pred="{F4067987-0C79-4C4E-AE9A-B9C1368BB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699834"/>
              </p:ext>
            </p:extLst>
          </p:nvPr>
        </p:nvGraphicFramePr>
        <p:xfrm>
          <a:off x="5842060" y="1027083"/>
          <a:ext cx="6225396" cy="495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7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122E-E8D9-4868-9A01-0C593379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Measures of Central Tendency </a:t>
            </a:r>
            <a:br>
              <a:rPr lang="en-GB"/>
            </a:br>
            <a:r>
              <a:rPr lang="en-GB"/>
              <a:t>(Mode, Median, 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CE96-B118-41C1-83C8-4DECD74E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Mode</a:t>
            </a:r>
          </a:p>
          <a:p>
            <a:pPr lvl="1"/>
            <a:r>
              <a:rPr lang="en-GB"/>
              <a:t>Find the mode for 5,6,2,3,4,7,8,4,3,6,7</a:t>
            </a:r>
          </a:p>
          <a:p>
            <a:pPr lvl="1"/>
            <a:r>
              <a:rPr lang="en-GB"/>
              <a:t>Find the mode for the distribution table below</a:t>
            </a:r>
          </a:p>
          <a:p>
            <a:pPr marL="457200" lvl="1" indent="0">
              <a:buNone/>
            </a:pPr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7D87C9-CE31-4E03-9D61-F60485C8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7678"/>
              </p:ext>
            </p:extLst>
          </p:nvPr>
        </p:nvGraphicFramePr>
        <p:xfrm>
          <a:off x="1494117" y="333377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85679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8575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9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0 - 39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7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70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0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ED9C-C76C-4BF3-88E4-DA620B31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Range, Mean, Median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8ECF7-DDEE-42DD-B818-0DAD40259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931610"/>
              </p:ext>
            </p:extLst>
          </p:nvPr>
        </p:nvGraphicFramePr>
        <p:xfrm>
          <a:off x="860612" y="1825625"/>
          <a:ext cx="1049318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488">
                  <a:extLst>
                    <a:ext uri="{9D8B030D-6E8A-4147-A177-3AD203B41FA5}">
                      <a16:colId xmlns:a16="http://schemas.microsoft.com/office/drawing/2014/main" val="4042960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327225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4360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6823035"/>
                    </a:ext>
                  </a:extLst>
                </a:gridCol>
              </a:tblGrid>
              <a:tr h="31514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Student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Subject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Subject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Subject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4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33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A59098-11D4-4886-BE82-CEBE2E219D22}"/>
              </a:ext>
            </a:extLst>
          </p:cNvPr>
          <p:cNvSpPr txBox="1"/>
          <p:nvPr/>
        </p:nvSpPr>
        <p:spPr>
          <a:xfrm>
            <a:off x="860612" y="4356847"/>
            <a:ext cx="1049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Find the following:</a:t>
            </a:r>
          </a:p>
          <a:p>
            <a:pPr marL="342900" indent="-342900">
              <a:buAutoNum type="arabicPeriod"/>
            </a:pPr>
            <a:r>
              <a:rPr lang="en-GB"/>
              <a:t>Range for Subject 1</a:t>
            </a:r>
          </a:p>
          <a:p>
            <a:pPr marL="342900" indent="-342900">
              <a:buAutoNum type="arabicPeriod"/>
            </a:pPr>
            <a:r>
              <a:rPr lang="en-GB"/>
              <a:t>Mean for Subject 2</a:t>
            </a:r>
          </a:p>
          <a:p>
            <a:pPr marL="342900" indent="-342900">
              <a:buAutoNum type="arabicPeriod"/>
            </a:pPr>
            <a:r>
              <a:rPr lang="en-GB"/>
              <a:t>Median for Subject 3</a:t>
            </a:r>
          </a:p>
        </p:txBody>
      </p:sp>
    </p:spTree>
    <p:extLst>
      <p:ext uri="{BB962C8B-B14F-4D97-AF65-F5344CB8AC3E}">
        <p14:creationId xmlns:p14="http://schemas.microsoft.com/office/powerpoint/2010/main" val="129209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ED9C-C76C-4BF3-88E4-DA620B3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4093" cy="662781"/>
          </a:xfrm>
        </p:spPr>
        <p:txBody>
          <a:bodyPr>
            <a:normAutofit fontScale="90000"/>
          </a:bodyPr>
          <a:lstStyle/>
          <a:p>
            <a:r>
              <a:rPr lang="en-GB"/>
              <a:t>Range, Mean, Median</a:t>
            </a:r>
            <a:br>
              <a:rPr lang="en-GB">
                <a:solidFill>
                  <a:srgbClr val="000000"/>
                </a:solidFill>
              </a:rPr>
            </a:br>
            <a:r>
              <a:rPr lang="en-US" sz="2700">
                <a:solidFill>
                  <a:srgbClr val="FF0000"/>
                </a:solidFill>
              </a:rPr>
              <a:t>Task: Complete </a:t>
            </a:r>
            <a:r>
              <a:rPr lang="en-US" sz="2700" err="1">
                <a:solidFill>
                  <a:srgbClr val="FF0000"/>
                </a:solidFill>
              </a:rPr>
              <a:t>fx</a:t>
            </a:r>
            <a:r>
              <a:rPr lang="en-US" sz="2700">
                <a:solidFill>
                  <a:srgbClr val="FF0000"/>
                </a:solidFill>
              </a:rPr>
              <a:t> (f multiply by x) column and  Cumulative Frequency Column. Calculate the mean and median</a:t>
            </a:r>
            <a:endParaRPr lang="en-GB" sz="2700">
              <a:solidFill>
                <a:srgbClr val="FF0000"/>
              </a:solidFill>
            </a:endParaRPr>
          </a:p>
          <a:p>
            <a:endParaRPr lang="en-GB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59098-11D4-4886-BE82-CEBE2E219D22}"/>
              </a:ext>
            </a:extLst>
          </p:cNvPr>
          <p:cNvSpPr txBox="1"/>
          <p:nvPr/>
        </p:nvSpPr>
        <p:spPr>
          <a:xfrm>
            <a:off x="8163176" y="1283029"/>
            <a:ext cx="356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Find the following:</a:t>
            </a:r>
          </a:p>
          <a:p>
            <a:pPr marL="342900" indent="-342900">
              <a:buAutoNum type="arabicPeriod"/>
            </a:pPr>
            <a:r>
              <a:rPr lang="en-GB"/>
              <a:t>Mean</a:t>
            </a:r>
          </a:p>
          <a:p>
            <a:pPr marL="342900" indent="-342900">
              <a:buAutoNum type="arabicPeriod"/>
            </a:pPr>
            <a:r>
              <a:rPr lang="en-GB"/>
              <a:t>Median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43C6C9-6983-40C6-AEF4-BA7C36185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71473"/>
              </p:ext>
            </p:extLst>
          </p:nvPr>
        </p:nvGraphicFramePr>
        <p:xfrm>
          <a:off x="838200" y="1283029"/>
          <a:ext cx="7009898" cy="462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61">
                  <a:extLst>
                    <a:ext uri="{9D8B030D-6E8A-4147-A177-3AD203B41FA5}">
                      <a16:colId xmlns:a16="http://schemas.microsoft.com/office/drawing/2014/main" val="2093393390"/>
                    </a:ext>
                  </a:extLst>
                </a:gridCol>
                <a:gridCol w="1628802">
                  <a:extLst>
                    <a:ext uri="{9D8B030D-6E8A-4147-A177-3AD203B41FA5}">
                      <a16:colId xmlns:a16="http://schemas.microsoft.com/office/drawing/2014/main" val="4064942081"/>
                    </a:ext>
                  </a:extLst>
                </a:gridCol>
                <a:gridCol w="1927436">
                  <a:extLst>
                    <a:ext uri="{9D8B030D-6E8A-4147-A177-3AD203B41FA5}">
                      <a16:colId xmlns:a16="http://schemas.microsoft.com/office/drawing/2014/main" val="2796820918"/>
                    </a:ext>
                  </a:extLst>
                </a:gridCol>
                <a:gridCol w="1462599">
                  <a:extLst>
                    <a:ext uri="{9D8B030D-6E8A-4147-A177-3AD203B41FA5}">
                      <a16:colId xmlns:a16="http://schemas.microsoft.com/office/drawing/2014/main" val="1197870233"/>
                    </a:ext>
                  </a:extLst>
                </a:gridCol>
              </a:tblGrid>
              <a:tr h="55391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Score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Frequency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err="1"/>
                        <a:t>fx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Cumulative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63401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79975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r>
                        <a:rPr lang="en-GB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48470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r>
                        <a:rPr lang="en-GB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37391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r>
                        <a:rPr lang="en-GB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52838"/>
                  </a:ext>
                </a:extLst>
              </a:tr>
              <a:tr h="660524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77604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r>
                        <a:rPr lang="en-GB"/>
                        <a:t>Grand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92811"/>
                  </a:ext>
                </a:extLst>
              </a:tr>
              <a:tr h="55391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9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C606-88D8-4F29-85A4-DA033834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Mean for Interval Data</a:t>
            </a:r>
            <a:br>
              <a:rPr lang="en-GB"/>
            </a:br>
            <a:r>
              <a:rPr lang="en-US" sz="2400">
                <a:solidFill>
                  <a:srgbClr val="FF0000"/>
                </a:solidFill>
                <a:ea typeface="Calibri Light"/>
                <a:cs typeface="Calibri Light"/>
              </a:rPr>
              <a:t>Task: Find the mean of the interval data presented in the table below</a:t>
            </a:r>
            <a:endParaRPr lang="en-GB" sz="2400">
              <a:solidFill>
                <a:srgbClr val="FF0000"/>
              </a:solidFill>
              <a:ea typeface="Calibri Light"/>
              <a:cs typeface="Calibri Light"/>
            </a:endParaRPr>
          </a:p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93DD70-52DF-466A-9433-CC742877B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82370"/>
              </p:ext>
            </p:extLst>
          </p:nvPr>
        </p:nvGraphicFramePr>
        <p:xfrm>
          <a:off x="1055913" y="1690687"/>
          <a:ext cx="9757230" cy="295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615">
                  <a:extLst>
                    <a:ext uri="{9D8B030D-6E8A-4147-A177-3AD203B41FA5}">
                      <a16:colId xmlns:a16="http://schemas.microsoft.com/office/drawing/2014/main" val="2424594506"/>
                    </a:ext>
                  </a:extLst>
                </a:gridCol>
                <a:gridCol w="4878615">
                  <a:extLst>
                    <a:ext uri="{9D8B030D-6E8A-4147-A177-3AD203B41FA5}">
                      <a16:colId xmlns:a16="http://schemas.microsoft.com/office/drawing/2014/main" val="1559831809"/>
                    </a:ext>
                  </a:extLst>
                </a:gridCol>
              </a:tblGrid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Time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75903"/>
                  </a:ext>
                </a:extLst>
              </a:tr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89300"/>
                  </a:ext>
                </a:extLst>
              </a:tr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5-9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67185"/>
                  </a:ext>
                </a:extLst>
              </a:tr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10-14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97428"/>
                  </a:ext>
                </a:extLst>
              </a:tr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15-19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21913"/>
                  </a:ext>
                </a:extLst>
              </a:tr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20-24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5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24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C9F-DB17-4A2E-8057-7FA1C634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Variance and Standard Deviation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1F779-2CBB-4BC8-AB6B-F4A09414F69D}"/>
              </a:ext>
            </a:extLst>
          </p:cNvPr>
          <p:cNvPicPr/>
          <p:nvPr/>
        </p:nvPicPr>
        <p:blipFill rotWithShape="1">
          <a:blip r:embed="rId2"/>
          <a:srcRect l="15788" t="24827" r="3778" b="31429"/>
          <a:stretch/>
        </p:blipFill>
        <p:spPr bwMode="auto">
          <a:xfrm>
            <a:off x="832513" y="1667578"/>
            <a:ext cx="10536072" cy="4869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21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Week 1 Descriptive Statistics Tutorial</vt:lpstr>
      <vt:lpstr>Exam Questions exercises for you to do in your own time</vt:lpstr>
      <vt:lpstr>Cumulative Frequency Task: Complete the Cumulative Column and Draw a Similar Graph on the Right</vt:lpstr>
      <vt:lpstr>Cumulative Percentile Task: Complete the Cumulative Frequency and Percentile Columns and Draw a Similar Graph on the Right </vt:lpstr>
      <vt:lpstr>Measures of Central Tendency  (Mode, Median, Mean)</vt:lpstr>
      <vt:lpstr>Range, Mean, Median</vt:lpstr>
      <vt:lpstr>Range, Mean, Median Task: Complete fx (f multiply by x) column and  Cumulative Frequency Column. Calculate the mean and median </vt:lpstr>
      <vt:lpstr>Mean for Interval Data Task: Find the mean of the interval data presented in the table below </vt:lpstr>
      <vt:lpstr>Variance and Standard Deviation</vt:lpstr>
      <vt:lpstr>Find the variance and standard deviation for the ungrouped data</vt:lpstr>
      <vt:lpstr>Find variance and standard deviation of grouped sample data</vt:lpstr>
      <vt:lpstr>Work with a Real dataset</vt:lpstr>
      <vt:lpstr>Inspect Your Dataset</vt:lpstr>
      <vt:lpstr>Choose several columns (of interest) in Wk2Tutorial.xlsx </vt:lpstr>
      <vt:lpstr>Describe selected columns in your dataset</vt:lpstr>
      <vt:lpstr>Skewness in Dataset</vt:lpstr>
      <vt:lpstr>Kurtosis in Dataset</vt:lpstr>
      <vt:lpstr>Interpretation of Skewness and Kurtosis Values</vt:lpstr>
      <vt:lpstr>Visualisation: Single Scatterplot </vt:lpstr>
      <vt:lpstr>Scatterplot Matrix Plots</vt:lpstr>
      <vt:lpstr>Action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Descriptive Statistics Tutorial</dc:title>
  <dc:creator>Kor, Ah-Lian</dc:creator>
  <cp:revision>7</cp:revision>
  <dcterms:created xsi:type="dcterms:W3CDTF">2021-02-09T19:34:53Z</dcterms:created>
  <dcterms:modified xsi:type="dcterms:W3CDTF">2023-09-26T16:05:57Z</dcterms:modified>
</cp:coreProperties>
</file>