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37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439 283 10453,'0'0'9167,"0"-9"-8610,0-3-340,0 0 0,-2 0 0,1 0 0,-1 0 0,-1 0-1,-6-18 1,3 16-131,-1 0 0,0 0 0,-1 0-1,-1 1 1,0 1 0,-20-22 0,24 28-69,0 1 0,-1 0 0,0 1-1,0-1 1,0 1 0,-1 0 0,0 1 0,1-1 0,-1 1 0,0 1 0,0-1 0,-1 1 0,1 0 0,0 1 0,-1 0 0,-9 0 0,11 0-17,1 1 0,-1 0 1,0 0-1,0 1 0,1 0 1,-1 0-1,1 0 1,-1 1-1,1-1 0,-1 1 1,1 1-1,0-1 0,0 1 1,0 0-1,0 0 0,1 0 1,-1 1-1,1 0 1,0-1-1,0 2 0,-5 5 1,-4 6-11,2 0 1,0 1-1,1 0 0,1 1 1,1 0-1,0 1 1,1-1-1,1 1 1,1 1-1,1-1 1,-3 25-1,1 28-7,4 127 1,3-131 9,1-21-4,1 0 0,3 0 0,2-1-1,1 0 1,19 53 0,-24-89-2,-1 0 0,1-1 0,1 1 0,0-1-1,0 0 1,1 0 0,0 0 0,1-1 0,0 0 0,0 0-1,0-1 1,1 0 0,15 10 0,-12-10-9,1-1 0,0-1 1,0 0-1,0 0 0,1-2 0,-1 1 0,1-1 0,0-1 1,0-1-1,20 1 0,-21-1 16,1-1 0,0-1 0,-1 0 0,1 0 0,-1-2 0,0 1 0,0-2 0,0 1 0,0-1 0,0-1 0,-1-1 0,0 1 0,0-2 0,0 1-1,-1-1 1,0-1 0,0 0 0,14-15 0,23-32-511,-46 53-390,-1 6-1470,-4 18-2911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3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14118,'0'0'406,"18"-5"330,507-130 5915,-348 98-5258,198-14 0,1 42-1123,-292 9-479,-88-1-1408,-18-4-1051,-9-2-2710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2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14054,'0'0'2764,"-1"18"-2681,-7 165 1192,-22 267 1873,26-429-2512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52 3073,'0'0'4731,"-39"-3"4681,114-1-5123,49-8-2807,49-4-1221,-89 8-55,31-1-1983,-123 20-5413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57 3089,'0'0'5528,"-1"9"-5141,-4 106 1827,-3 29 1612,5-124-2660,3-20-1139,0 0-1,0 0 1,0 0-1,0 0 1,-1 0-1,1 0 0,0 0 1,0 0-1,0 0 1,0 0-1,0 0 1,0 0-1,0-1 0,0 1 1,0 0-1,0 0 1,0 0-1,0 0 1,0 0-1,0 0 0,0 0 1,-1 0-1,1 0 1,0 0-1,0 0 1,0 0-1,0 0 0,0 0 1,0 0-1,0 0 1,0 0-1,0 0 1,0 0-1,0 0 0,0 0 1,0 0-1,0 0 1,-1 1-1,1-1 1,0 0-1,0 0 0,0 0 1,0 0-1,0 0 1,0 0-1,0 0 1,0 0-1,0 0 1,0 0-1,0 0 0,0 0 1,0 0-1,0 0 1,-5-32 1195,5 27-1383,-6-190 369,6 176-218,0 14 5,0 0 0,0 1 0,1-1 0,-1 1 0,1-1 1,0 1-1,0 0 0,1-1 0,-1 1 0,1 0 0,0 0 0,0-1 1,4-4-1,-4 7-11,1-1 1,-1 1-1,1 0 1,-1 0 0,1 0-1,0 0 1,0 1-1,-1-1 1,1 1 0,1-1-1,-1 1 1,0 0-1,0 0 1,0 1 0,0-1-1,1 1 1,-1-1-1,0 1 1,5 0-1,-3 0 11,-1 0 0,1 0-1,0 0 1,0 1-1,0 0 1,0 0-1,-1 0 1,1 0 0,0 1-1,-1 0 1,1 0-1,-1 0 1,0 0-1,1 1 1,-1 0 0,0 0-1,-1 0 1,1 0-1,0 0 1,-1 1-1,0 0 1,0-1 0,0 1-1,0 0 1,-1 1-1,1-1 1,2 9-1,2 3 13,-2 0-1,0 0 1,-1 1-1,0 0 1,2 27-1,-4 88 118,-3-76-25,16-65 32,-1-4 11,-1 0-1,15-19 1,21-23-39,-44 53-161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 11141,'0'0'3455,"-3"20"-2903,0-4-447,-2 6 103,1 0 1,2 1-1,0-1 1,2 42-1,1-59-168,0 0 0,0 1 0,0-1 0,1 0 0,0 0 0,0 0 0,0-1 0,0 1 0,1 0 0,3 3 0,-4-5-25,-1-1 0,1 0-1,0 0 1,1 0 0,-1 0 0,0-1-1,0 1 1,1 0 0,-1-1-1,1 0 1,-1 1 0,1-1-1,0 0 1,-1 0 0,1-1-1,0 1 1,0-1 0,0 1-1,4-1 1,-2 0-12,0 0-1,-1 0 1,1-1-1,0 0 1,0 0-1,-1 0 1,1 0 0,0-1-1,-1 0 1,0 0-1,1 0 1,-1 0-1,7-6 1,-5 3-17,0-1 1,0 0-1,-1 0 1,0-1 0,0 0-1,0 0 1,5-10-1,-2 1 108,-1-1-1,0 0 1,-1 0 0,-1 0-1,0-1 1,-2 0 0,0 0-1,-1 0 1,0-35 1237,-4 56-1283,1 0-1,-1 0 1,1-1-1,0 1 1,0 0-1,0 0 1,0 0-1,0 0 1,0 6-1,1-8-25,-4 30 17,1 1 0,2 0 0,1 0-1,5 40 1,1-38 67,1 0 1,2-1-1,15 37 0,-19-62-117,-3-15-1373,-1-14-5168,-1 20 5697,0-13-10510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3826,'0'0'13155,"0"11"-12712,17 181 1277,1-11-239,-18-131-1070,0-22 15,2 1 0,4 31 0,-4-49-1780,-1-1-5269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16920,'0'0'1392,"1"20"-1325,18 309 1395,-18-286-1132,2 25 605,-3 0-1,-3 0 1,-17 106 0,20-222-2358,-1 18-3200,1 1-5750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14791,'0'0'1582,"-4"10"-1523,0 0-47,0 1 1,1 0 0,0-1 0,1 1-1,0 0 1,1 0 0,0 0-1,1 13 1,5 36 416,10 211 236,-19-161 1766,9-112-2338,16-6-25,0-1 1,-1-1-1,31-20 0,-36 20-63,0 1 0,1 0 0,0 1 0,0 0 0,1 1 0,0 1 0,0 1-1,27-4 1,-37 8-203,7 1-198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12422,'0'0'48,"0"19"93,-1 9-45,3 92 472,14 8 215,2 52 561,-17-132-808,1-10 714,-6 61 0,4-99-1241,0 4 101,-1-1-1,1 1 1,-1-1 0,0 1 0,0-1 0,0 1 0,0-1-1,-1 0 1,-2 5 0,0-8-3338,-2 0-2236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3826,'0'0'2628,"-5"28"-1772,1 699 6470,-4-310-5869,2-318-1118,-5 149 861,11-119-873,-26 199 0,4-111-14,11-91-149,7-86 51,-11 160 512,13-198-666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11781,'0'0'3218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3073,'0'0'3992,"2"18"-3630,9 222 2637,-39 99 1482,14-227-3343,-15 376 1514,29 3-1400,2-204-466,-2-216-318,0-38-9161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2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17160,'0'0'5234,"6"1"-4927,13 2-262,0 0 0,1-2-1,0 0 1,-1-1 0,38-5 0,102-26 57,-68 11-49,42-4 6,-132 24-412,0 0 0,-1-1 0,1 1 0,0-1 0,-1 1 0,1 0 0,0-1 0,-1 1 0,1-1 0,-1 1 0,1-1 0,0 0 0,-1 1 0,0-1 0,1 0 0,-1 1 0,1-1 0,-1 0 0,1-1 0,0 0-1565,9-14-6477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14102,'0'0'769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5699,'0'0'5471,"-5"6"-221,4 0-5447,12 171 2828,-11-98-2266,-17 971 1826,4-143-2019,9-280-173,-3 153 14,4-219-26,-18-125 28,1 52-1,24 209-753,-4-753-5259,0 17-2664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7908,'0'0'9380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3522,'0'0'5917,"-1"6"-2028,0 11-3384,-1 133 311,5 171 3146,2-273-3394,15 56 1,3 32-214,-12 343 261,-13-300-365,14 308-107,-4-224-128,-7-220 654,-1-27-1795,0-14-1473,0-19-8116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14983,'0'0'576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0 622 9700,'0'0'3055,"19"1"-2028,134 5 827,155 16 958,-26 0-1936,-236-21-805,1039 0 191,-543-41-355,-310 19-75,-141 14 159,741-85-95,-276 18 117,-255 36-15,292-56-612,-317 47 617,137-30-55,150-23-16,-384 73 44,263-28 51,-313 53 2,-129 2-298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4002,'0'0'10146,"4"21"-8593,-4 455 4204,0-476-5560,1-4-1323,8-60-3876,-8 17-1865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12822,'0'0'5464,"13"0"-5149,2 2-204,-1-1 1,1 2 0,0 0 0,-1 0 0,1 2 0,-1 0 0,0 0 0,22 13 0,8 7 143,50 38 1,-72-47-223,0 1 1,23 24 0,-39-34-9,0-1 0,0 1 0,0 0 0,-1 1 0,-1-1 0,1 1 0,-1 0 0,0 0 0,-1 1 0,5 14 0,-7-14-116,0-4 1317,-1-17-406,2-19-815,1-1 0,1 1 0,2 0-1,1 0 1,1 1 0,2-1 0,1 2 0,1 0 0,30-51-1,-42 80-5,27-37-55,-26 35 41,1 1 0,0-1 0,-1 1 0,1-1 0,0 1 0,0 0 0,0 0 0,0 0 0,0 0 0,0 0 0,1 0 0,-1 1 0,0-1 0,0 1 0,1-1 0,3 1 0,-5 1 14,0 0 1,0-1-1,0 1 0,-1 0 0,1 0 0,0 0 1,0 0-1,-1 0 0,1 0 0,-1 1 0,1-1 0,-1 0 1,1 0-1,-1 0 0,0 0 0,1 1 0,-1-1 1,0 0-1,0 0 0,0 1 0,0-1 0,0 2 1,1 5 18,8 65 85,2 118-1,-10-119 89,20 133 0,-8-160-44,-13-44-145,0-1 0,0 0-1,0 0 1,0 1 0,0-1 0,1 0 0,-1 0 0,0 1-1,0-1 1,0 0 0,1 0 0,-1 0 0,0 0 0,0 1 0,1-1-1,-1 0 1,0 0 0,0 0 0,1 0 0,-1 0 0,0 0-1,1 1 1,-1-1 0,0 0 0,0 0 0,1 0 0,-1 0 0,0 0-1,1 0 1,-1 0 0,0 0 0,1-1 0,-1 1 0,0 0-1,0 0 1,1 0 0,-1 0 0,0 0 0,0 0 0,1 0-1,-1-1 1,0 1 0,0 0 0,1 0 0,-1 0 0,0-1 0,0 1-1,0 0 1,1 0 0,-1-1 0,0 1 0,0 0 0,0 0-1,0-1 1,0 1 0,11-14 39,33-63-721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11045,'0'0'6547,"-20"-10"-6264,-130-76 1443,147 84-1646,1 1 0,-1 0 1,0-1-1,0 1 0,1 0 0,-1 0 0,0 1 1,0-1-1,0 1 0,0-1 0,0 1 0,0 0 1,0 0-1,0 0 0,0 0 0,0 1 0,0-1 1,0 1-1,-5 2 0,5-2-77,1 1-1,0 0 1,0 0-1,-1 0 1,1 0 0,0 0-1,1 0 1,-1 0 0,0 1-1,1-1 1,-1 0 0,1 1-1,0 0 1,0-1 0,0 1-1,0 0 1,0 0-1,0-1 1,1 1 0,-1 3-1,-2 13-14,1 0 0,0-1 0,1 1 0,1 0-1,1 0 1,5 30 0,-5-46 6,0 0 1,0 0-1,0 0 1,0 0-1,1 0 1,0 0-1,-1-1 0,1 1 1,0 0-1,0-1 1,0 0-1,1 1 1,-1-1-1,1 0 0,-1 0 1,1 0-1,0 0 1,-1-1-1,1 1 1,0-1-1,0 0 0,0 1 1,0-1-1,1-1 1,-1 1-1,0 0 1,0-1-1,1 0 0,-1 1 1,0-1-1,0-1 1,1 1-1,-1 0 1,0-1-1,0 0 0,0 1 1,0-1-1,0 0 1,1-1-1,-2 1 1,1-1-1,0 1 0,0-1 1,4-4-1,7-6-14,-2 0-1,0-2 1,0 1-1,-1-2 0,-1 1 1,-1-2-1,0 1 1,0-1-1,-2 0 0,0-1 1,-1 0-1,-1 0 1,4-18-1,8 95 1107,-4 75-983,-5-36 31,-4-85-1389,-2-34-4386,-2 5-874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 14182,'0'0'5118,"-1"0"-5113,1 0 1,0 0 0,0 0-1,-1 0 1,1 0 0,0 0 0,0 0-1,-1 0 1,1 0 0,0 1-1,0-1 1,-1 0 0,1 0 0,0 0-1,0 0 1,-1 0 0,1 1 0,0-1-1,0 0 1,0 0 0,0 0-1,-1 1 1,1-1 0,0 0 0,0 0-1,0 0 1,0 1 0,0-1 0,0 0-1,0 0 1,0 1 0,-1-1-1,1 0 1,0 1 0,0-1 0,0 0-1,0 0 1,0 1 0,0-1-1,1 0 1,-1 0 0,0 1 0,0-1-1,0 0 1,0 0 0,0 1 0,0-1-1,0 0 1,0 0 0,1 0-1,-1 1 1,0-1 0,0 0 0,0 0-1,10 18 23,0 0-1,1-1 1,0-1 0,2 0-1,15 16 1,-25-29-29,0 0 1,0 0 0,0 0 0,0 0-1,1-1 1,-1 0 0,1 0-1,-1 0 1,1 0 0,4 1 0,-7-2-7,0-1 1,1 0 0,-1 1 0,0-1 0,0 0 0,0 0 0,1 0 0,-1 0 0,0 0-1,0 0 1,1 0 0,-1-1 0,0 1 0,0 0 0,1-1 0,-1 1 0,0-1-1,0 1 1,0-1 0,0 1 0,0-1 0,0 0 0,0 0 0,0 0 0,0 1 0,0-1-1,0 0 1,-1 0 0,1 0 0,0 0 0,-1 0 0,1 0 0,0-1 0,-1 1-1,1 0 1,-1-1 0,7-21 67,-1 0-1,-1-1 1,-1 0 0,-2 1-1,0-1 1,-2-38 941,1 64-738,8 12-234,-1 1-1,-1 0 1,-1 0-1,10 31 1,-3-5-7,14 38-19,-4 1 1,-4 0-1,9 87 1,-15-49 18,-5 181 0,-8-295-15,0-1-1,0 0 1,0 1 0,-1-1-1,1 0 1,-1 0 0,0 1-1,0-1 1,0 0-1,0 0 1,0 0 0,-1 0-1,0 0 1,1 0 0,-1-1-1,0 1 1,-5 4 0,4-5 38,0 1 0,-1-2 1,1 1-1,-1 0 1,0-1-1,0 1 0,0-1 1,0 0-1,1-1 1,-1 1-1,0-1 0,0 1 1,-8-2-1,5 1-28,0-1 0,0 0 0,0 0-1,1-1 1,-1 0 0,0 0 0,1-1 0,-1 0 0,1 0-1,0 0 1,0-1 0,1 0 0,-1 0 0,1 0 0,-1-1 0,1 0-1,1 0 1,-1 0 0,-6-10 0,4 5-20,1 0 0,0 0 0,0-1 0,1 0 1,0-1-1,1 1 0,0-1 0,1 1 0,1-1 0,-3-21 0,3 8-7,1 1-1,1-1 0,1 0 1,1 1-1,1-1 0,2 1 1,12-42-1,2 17-3,32-58 0,-38 85-4,0 1 0,1 0-1,1 1 1,31-33 0,-32 43 89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3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58 13750,'0'0'7326,"-3"0"-7110,-10 3-163,24 1-352,-10-4 298,0 1 0,0-1-1,0 0 1,-1 0 0,1 1 0,0-1-1,0 0 1,0 0 0,0 0 0,0 0-1,0 0 1,-1-1 0,1 1 0,0 0-1,0 0 1,0 0 0,0-1 0,-1 1-1,1-1 1,0 1 0,0 0 0,-1-1-1,1 1 1,0-1 0,0 1 0,-1-1-1,1 0 1,-1 1 0,1-1 0,-1 0-1,1 1 1,-1-1 0,1 0 0,-1 0-1,1 0 1,-1 1 0,0-1 0,0 0-1,1-1 1,-6-4 1058,14 2-972,6 2-108,-10 1 27,-1 1 0,1-1 0,-1 0 0,0 0 0,1 0 0,-1 0 0,0-1 0,0 0 0,0 0 0,6-3 0,-10 4 242,-14 1-203,10 0-33,0-1-1,0 1 1,0 0-1,0 0 1,1 0-1,-1 1 0,0-1 1,0 1-1,0 0 1,0 0-1,1 1 1,-1-1-1,0 1 1,1 0-1,-1-1 0,1 2 1,-4 1-1,6-3-19,0-32-2794,2 29 2240,-1-4-81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36 11237,'0'0'7545,"-16"-6"-7022,-50-19-51,65 24-453,0 1-1,-1-1 1,1 1 0,0-1-1,0 1 1,0-1 0,-1 1-1,1 0 1,0-1 0,-1 1 0,1 0-1,0 0 1,-1 0 0,1 0-1,0 0 1,-1 1 0,1-1-1,0 0 1,0 0 0,-1 1-1,1-1 1,0 1 0,0-1-1,-1 1 1,1 0 0,0-1-1,0 1 1,0 0 0,0 0-1,0 0 1,0 0 0,0 0-1,0 0 1,-1 2 0,1 0-20,0 1 1,0 0-1,0 0 1,0 0-1,0 0 1,1 0-1,0 0 1,0 5-1,0-1 30,-3 27-8,2 1 0,7 61 1,-6-93-24,1-1-1,0 0 1,0 1 0,0-1 0,0 0 0,0 0 0,1 0 0,0 0 0,-1 0 0,1 0-1,0 0 1,1 0 0,3 3 0,-6-5 1,1-1 1,0 1-1,0-1 1,-1 1-1,1-1 0,0 1 1,0-1-1,0 0 0,0 1 1,0-1-1,0 0 1,-1 0-1,1 0 0,0 0 1,0 0-1,0 1 1,0-2-1,0 1 0,0 0 1,1 0-1,0-1 4,0 0 1,-1 0-1,1 1 0,-1-1 0,1-1 0,-1 1 0,1 0 1,-1 0-1,0 0 0,0-1 0,1 1 0,-1-1 1,0 1-1,1-3 0,14-26 3,-1-1 0,14-40 0,-15 34-10,24-46 1,-38 82 11,0 1 0,0 0 1,0 0-1,0 0 0,1 0 1,-1-1-1,0 1 0,0 0 1,0 0-1,0 0 0,0 0 1,1 0-1,-1-1 0,0 1 1,0 0-1,0 0 0,0 0 1,1 0-1,-1 0 0,0 0 1,0 0-1,0 0 0,1 0 1,-1 0-1,0 0 0,0 0 1,0 0-1,1 0 0,-1 0 1,0 0-1,0 0 0,0 0 1,1 0-1,-1 0 0,0 0 1,0 0-1,0 0 0,1 0 1,-1 0-1,0 0 0,0 0 1,0 0-1,0 1 1,1-1-1,-1 0 0,0 0 1,0 0-1,0 0 0,0 0 1,0 1-1,0-1 0,1 0 1,-1 0-1,0 0 0,0 1 1,0-1-1,0 0 0,0 0 1,0 0-1,0 1 0,0-1 1,0 0-1,0 0 0,0 1 1,5 13 134,-4-13-140,42 118 245,-10-35-242,-30-72-511,-4-22-4473,-3-4-723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12854,'0'0'6584,"3"5"-6477,10 26-72,-2-1 0,-1 1 0,-1 1 0,-2-1 1,4 40-1,-11-81-27,-1-20-7,1 0 0,2 0 0,1 0-1,1 0 1,16-57 0,-18 80-3,18-42 7,-18 47-7,-1-1 0,0 1-1,0 0 1,1 0-1,0 0 1,-1 0 0,1 0-1,0 0 1,0 1-1,0-1 1,0 1 0,0-1-1,0 1 1,0 0-1,0-1 1,1 1-1,3-1 1,-5 2 0,0 0 1,1 0-1,-1 0 1,0 0-1,0 0 0,0 0 1,0 0-1,0 1 1,0-1-1,1 0 0,-1 1 1,0-1-1,0 1 0,0-1 1,0 1-1,0-1 1,0 1-1,0 0 0,-1 0 1,1-1-1,0 1 1,0 0-1,0 0 0,-1 0 1,1 0-1,0 2 1,14 30-11,-14-29 16,20 68 269,16 102 0,-24-105 3,-8-52-256,-3-23-605,-3-32-2540,1 31 1519,0-17-3946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14343,'0'0'6787,"-2"4"-6657,0 3-116,0 1-1,0-1 0,1 0 0,0 0 0,0 1 0,1-1 0,0 10 0,9 60 64,-4-33-53,-1-7 15,22 333 383,-26-370-408,2-3-429,-1-1 0,1 0 0,-1 0 0,0 0 0,1 0 0,-2 0 0,1 0 0,0 0 0,-1-6 0,0 6-400,1-10-3686,-1-1-2211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6771,'0'0'12096,"-11"6"-11784,3-2-272,2-1-23,1 0 1,0 0 0,0 0-1,0 1 1,0-1 0,0 1-1,1 0 1,0 1-1,0-1 1,0 1 0,-5 7-1,-75 114-85,69-106 430,-1-1 0,-1-1 0,-1 0 0,-21 17 0,39-36-319,0 1-1,0 0 1,0 0-1,0 0 1,0-1-1,0 1 1,0 0-1,0 0 1,0-1-1,0 1 1,0 0-1,0 0 1,0-1 0,0 1-1,0 0 1,0 0-1,0 0 1,0-1-1,0 1 1,0 0-1,0 0 1,0 0-1,-1-1 1,1 1-1,0 0 1,0 0-1,0 0 1,0-1-1,-1 1 1,1 0-1,0 0 1,0 0-1,0 0 1,-1 0-1,1 0 1,0-1-1,0 1 1,0 0-1,-1 0 1,1 0-1,0 0 1,0 0-1,-1 0 1,1 0-1,0 0 1,0 0-1,0 0 1,-1 0-1,1 0 1,0 0-1,0 0 1,-1 0-1,1 0 1,0 1-1,0-1 1,0 0-1,-1 0 1,1 0-1,0 0 1,0 0-1,0 0 1,-1 1 0,1-1-1,0 0 1,0 0-1,5-19-137,-3 16 97,1-1-1,-1 1 1,1 0 0,0 0-1,0 0 1,0 0 0,0 0-1,0 1 1,1 0 0,-1-1-1,1 1 1,0 0 0,0 1-1,-1-1 1,1 1 0,0 0 0,0 0-1,0 0 1,1 0 0,-1 1-1,7-1 1,0 0 8,0 1 0,0 1 0,0-1 0,0 2 0,0-1 0,0 1 0,13 5 0,1 4 63,0 2 1,0 0-1,-2 1 0,0 2 0,0 0 0,20 21 1,-31-73 649,-10 28-744,1-2-87,-2 3-3531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7892,'0'0'9772,"0"4"-6952,0 18-2751,8 513 1319,-5-510-1049,-2-18-249,0-17-733,-1-11-1065,-2-38-7546,-4 29-1511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12566,'0'0'3324,"15"-17"-2462,49-50-395,-61 64-453,0-1 1,1 1 0,-1 0 0,1-1 0,0 2 0,0-1 0,0 0 0,0 1 0,1 0 0,-1 0 0,0 0 0,1 0 0,0 1 0,-1 0 0,1 0 0,0 0 0,0 0 0,-1 1-1,1 0 1,7 0 0,-5 0-16,-5 1 2,-1-1 1,1 0-1,-1 0 0,1 0 1,-1 1-1,0-1 1,1 1-1,-1-1 0,1 1 1,-1 0-1,0 0 1,1-1-1,-1 1 1,0 0-1,0 0 0,0 0 1,0 0-1,0 0 1,0 0-1,0 1 1,0-1-1,0 0 0,-1 0 1,1 1-1,0-1 1,-1 1-1,1-1 0,-1 0 1,1 1-1,-1-1 1,1 4-1,0 5 43,0 0 0,0 1 0,-2 17 0,1-13 41,-1-2-56,0 0-1,-1 0 1,-1-1-1,0 1 0,0-1 1,-1 1-1,-1-1 0,0-1 1,-12 21-1,6-15-19,0 0-1,-1 0 1,-1-1 0,-1-1 0,-21 20 0,32-33 36,1 1 60,-2 0-1,1 0 1,0 0 0,0-1-1,-1 0 1,0 1-1,1-1 1,-1 0 0,0 0-1,0-1 1,0 1-1,0-1 1,-8 1 0,13-10 716,1 5-812,-1 0-1,1 0 0,0 0 1,0 0-1,0 0 1,0 1-1,1-1 0,-1 0 1,1 1-1,-1 0 0,1-1 1,0 1-1,0 0 0,0 1 1,0-1-1,0 0 0,1 1 1,-1 0-1,0 0 0,1 0 1,6-1-1,7-1-10,1 1 0,0 0 0,19 2 0,-33 0 2,13 0-15,-1 2 0,1 0 0,0 1 0,-1 0 0,25 9 0,76 37 784,-80-32 233,-17-14-675,-17-3-3164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220 109 14487,'0'0'683,"-16"-16"-299,-51-50 389,64 63-600,-1 0-1,1 0 0,-1 1 0,1-1 0,-1 1 0,0-1 0,0 1 0,-5-2 0,7 4-45,0-1 0,0 1 0,0 0 0,0 0 0,-1-1 0,1 2 0,0-1 0,0 0 0,-4 1 0,-5 0 243,9 0-347,0-1 1,0 1-1,0 0 1,0 0-1,0 0 1,1 0-1,-1 0 1,0 0-1,0 0 1,1 0-1,-1 0 1,1 1-1,-1-1 1,1 1 0,0-1-1,-1 1 1,1 0-1,0 0 1,0-1-1,0 1 1,0 0-1,1 0 1,-2 3-1,-13 49 9,15-52-25,-6 37 12,2 0 0,3 63 0,1-74-12,-1-27-8,1 1 1,0-1 0,0 1 0,0 0 0,0-1 0,0 1 0,1 0-1,-1-1 1,0 1 0,1-1 0,-1 1 0,1-1 0,-1 1 0,1-1-1,0 1 1,0-1 0,0 0 0,-1 1 0,1-1 0,1 0 0,-1 0-1,0 0 1,0 1 0,0-1 0,1 0 0,-1-1 0,0 1 0,1 0-1,-1 0 1,1 0 0,-1-1 0,1 1 0,-1-1 0,1 1 0,-1-1-1,1 0 1,-1 0 0,1 0 0,0 0 0,-1 0 0,4 0 0,-1-1-1,1 1 0,-1-1 0,0-1 0,0 1 0,1-1 1,-1 1-1,0-1 0,0 0 0,-1 0 0,1-1 0,0 1 0,-1-1 1,1 0-1,3-4 0,6-10-125,-1 0 0,-1-1-1,0 0 1,-1-1 0,-1 0 0,-1 0 0,-1-1 0,6-22-1,-8 21 778,-1 1 0,0-28 1282,-4 48-1910,0 0 0,0 0-1,-1 0 1,1 0 0,0 0 0,0 0-1,-1 0 1,1 0 0,0 1 0,0-1-1,-1 0 1,1 0 0,0 0 0,0 0-1,0 0 1,-1 1 0,1-1 0,0 0-1,0 0 1,0 0 0,0 1 0,0-1-1,-1 0 1,1 0 0,0 0 0,0 1-1,0-1 1,0 0 0,0 0 0,0 1-1,0-1 1,0 0 0,0 0 0,0 1-1,0-1 1,0 0 0,0 0 0,0 1-1,0-1 1,0 6-12,-1 12 17,1 1 1,2-1-1,-1 0 1,2 1-1,6 23 1,39 134 141,-48-191-5793,-2-4 95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15495,'0'0'4133,"-2"4"-4091,1 0-33,0-1 0,0 1-1,0 0 1,0 0-1,1 0 1,-1-1 0,1 1-1,0 0 1,0 0-1,2 7 1,11 47 173,-4-18-82,-2 9 341,-2 1 1,-2 61 0,-3-108-371,0-1 1,0 0-1,0 0 0,0 0 0,0 0 0,-1 0 0,1 0 0,-1 1 0,0-1 0,1 0 0,-1-1 0,0 1 0,0 0 0,0 0 0,-1 0 0,1 0 0,0-1 0,-1 1 0,1-1 0,-1 1 0,1-1 1,-1 1-1,0-1 0,1 0 0,-1 0 0,0 0 0,0 0 0,0 0 0,-3 1 0,-4 0 127,-1 0-1,1-1 1,0 0 0,0 0-1,-14-2 1,10 1-151,11 0-59,1 0 0,0 0 0,-1 0 0,1 0 1,0 0-1,-1-1 0,1 1 0,0 0 0,-1-1 0,1 1 1,0-1-1,0 1 0,0-1 0,-1 1 0,1-1 0,0 0 1,0 0-1,0 0 0,0 0 0,0 1 0,0-1 0,-1-2 1,-3-19-4426,5 12-112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5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 21722,'0'0'6083,"-22"-35"-6083,19 33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29 201 8900,'0'0'9106,"0"2"-8773,0 415 2767,0-417-2953,0-3 40,-11-50-200,3 0 0,2-1 1,2-87-1,4 130 16,1 0 0,0 0 0,0 1 0,1-1 0,0 0 0,1 1 0,5-14 0,-7 22-2,0-1 1,0 0-1,1 0 0,-1 1 0,1-1 1,0 1-1,0-1 0,0 1 1,0 0-1,0-1 0,0 1 0,1 0 1,-1 1-1,1-1 0,-1 0 1,1 1-1,0-1 0,-1 1 0,1 0 1,0 0-1,0 0 0,0 0 1,0 1-1,0-1 0,0 1 1,0 0-1,0 0 0,0 0 0,0 0 1,4 1-1,-4-1 18,-1 1 0,1 1 0,0-1 0,0 0 0,-1 1 0,1-1 0,-1 1 1,1 0-1,-1 0 0,0 0 0,1 0 0,-1 0 0,0 0 0,2 4 0,27 41 276,-27-39-273,71 133 429,13 24-200,-80-156-124,-4-13 338,-3-20 446,-1 17-888,0-24 244,1-30-107,-2 0 1,-19-117 0,8 123-127,4 12 249,-22-62 1,28 114 450,2 3-7076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3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11445,'0'0'9885,"0"5"-8922,-2 65-710,-3 0 1,-25 120-1,19-138-191,3 1 1,-4 84-1,12-135-61,0 0 0,0 0 0,-1 0 0,2 0 0,-1-1-1,0 1 1,0 0 0,1 0 0,-1 0 0,1 0 0,-1 0 0,1-1 0,0 1 0,-1 0 0,1 0 0,0-1 0,0 1-1,1-1 1,1 3 0,0-2 0,0-1-1,0 0 0,0 0 0,0 0 1,0-1-1,0 1 0,0-1 0,0 1 1,0-1-1,0 0 0,5-1 0,5 0-4,1 0-1,-1-2 0,1 1 0,-1-2 0,0 0 1,0 0-1,0-1 0,-1-1 0,0 0 1,0-1-1,14-10 0,4-4-1254,-1-2 0,52-53 1,-32 21-3763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15015,'0'0'4557,"-3"20"-4477,0-1-50,-1 15 124,-2 63 0,6 109 3824,-6-273-9367,3 45-176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55 11301,'0'0'14807,"-15"-54"-14343,13 54-512,6 20-5122,15 1 1712,4-5-5490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15367,'0'0'6806,"-6"9"-6686,2-5-125,1 2 0,-1-1 0,1 0 0,0 1 0,1-1 0,-1 1 0,1 0 0,0 0 0,1 0 0,-1 0 0,1 0 0,1 0 0,-1 0 0,1 8 0,8 254 43,0 3-6,-4-161 277,-4-109-69,0-33-3625,0 12-1978,0 1-5701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14086,'0'0'6337,"13"-6"-5972,226-90 1161,-234 94-1508,12 0 10,-15 2-330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16488,'0'0'4015,"0"6"-3917,1 12 56,0-1 0,2 1 0,7 27 0,4 31 588,-8 60 993,-6-135-1695,0-25-985,0-40-5458,0 27-2364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86 18681,'0'0'6563,"-21"-78"-6547,21 70-16,0 16-5939,4 18-2033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 18681,'0'0'1253,"3"18"-1239,10 38-17,17 102 19,-29-83 5,-1-75-21,1 0-1,-1 0 0,0 1 1,0-1-1,0 0 0,0 0 1,0 0-1,0 1 0,0-1 0,-1 0 1,1 0-1,0 0 0,0 0 1,0 1-1,0-1 0,0 0 1,0 0-1,0 0 0,0 0 0,0 1 1,0-1-1,-1 0 0,1 0 1,0 0-1,0 0 0,0 0 1,0 1-1,0-1 0,-1 0 0,1 0 1,0 0-1,0 0 0,0 0 1,0 0-1,-1 0 0,1 0 1,0 0-1,0 0 0,0 0 0,-1 0 1,1 0-1,0 0 0,0 0 1,0 0-1,0 0 0,-1 0 1,1 0-1,0 0 0,0 0 0,0 0 1,-1 0-1,1 0 0,0 0 1,0 0-1,0 0 0,0-1 1,0 1-1,-1 0 0,1 0 0,0 0 1,0 0-1,0 0 0,0-1 1,-9-6-49,4-1 22,0-1 0,1 1 0,0-1 0,0 1 0,1-1 0,0 0 0,1-1 0,0 1 0,-2-16 0,1-12-127,2-41 0,2 49 132,-1 17 16,1 0 0,0 1 0,1-1 1,1 1-1,0 0 0,0 0 0,1 0 1,9-18-1,-11 25 3,-1 0 0,1 1 1,1-1-1,-1 1 0,0-1 1,1 1-1,0 0 0,-1 0 0,1 0 1,1 0-1,-1 1 0,0-1 0,1 1 1,-1 0-1,1 0 0,0 0 1,-1 0-1,1 1 0,0-1 0,0 1 1,0 0-1,0 0 0,0 1 1,0-1-1,1 1 0,-1 0 0,6 0 1,-6 1-2,-1 1 0,1-1 1,0 1-1,-1 0 0,0 0 1,1 0-1,-1 0 0,0 0 1,0 1-1,0 0 0,0-1 1,-1 1-1,1 0 0,-1 0 1,1 1-1,-1-1 0,0 0 1,0 1-1,1 4 0,5 9 111,-2-1-1,9 34 0,-4 4 618,8 107 0,-12-80 123,-7-80-842,0-1 0,0 1 0,0-1 0,0 1 0,0-1 0,0 1 0,0-1 1,0 1-1,0-1 0,0 0 0,1 1 0,-1-1 0,0 1 0,0-1 0,1 1 0,-1-1 1,0 0-1,1 1 0,-1-1 0,0 0 0,1 1 0,-1-1 0,0 0 0,1 0 1,-1 1-1,1-1 0,-1 0 0,1 0 0,-1 0 0,1 1 0,-1-1 0,0 0 0,1 0 1,-1 0-1,1 0 0,-1 0 0,1 0 0,-1 0 0,1 0 0,-1 0 0,1 0 1,-1 0-1,1 0 0,-1-1 0,1 1 0,0 0 0,20-13 149,-10 0-117,0 0-1,-1-1 0,9-16 0,-12 16-38,2 1 0,0 1-1,0-1 1,17-16 0,-24 29 46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11445,'0'0'6742,"0"12"-6627,0 22 6,3-1 0,1 1 1,9 39-1,36 126 949,-41-154-524,-2 0 0,2 67 0,-10-143-2192,-6-39-1,2 26-1119,-1-40-4122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10757,'0'0'8324,"-1"-19"-8009,0 7-286,-1 1-11,1 0-1,0 0 1,1 0 0,0 0-1,1-1 1,0 1 0,1 0 0,0 0-1,1 0 1,6-15 0,0 6-5,1 0 0,0 0-1,2 1 1,21-27 0,-29 40-11,1 1-1,0 0 0,0 0 0,0 0 0,1 1 1,-1-1-1,1 1 0,0 1 0,0-1 1,1 1-1,-1 0 0,1 0 0,0 1 1,-1 0-1,1 0 0,0 1 0,0 0 0,9-1 1,-15 2-2,0 0 0,0 0 0,0 1 0,0-1 0,0 0 0,0 0 0,0 1 1,0-1-1,0 1 0,0-1 0,0 1 0,0-1 0,0 1 0,-1 0 0,1-1 0,0 1 1,0 0-1,-1 0 0,1-1 0,0 1 0,-1 0 0,1 0 0,-1 0 0,1 0 0,-1 0 1,1 0-1,-1 0 0,0 0 0,1 0 0,-1 0 0,0 2 0,3 39 13,-3-33 5,0-5-12,0 21 23,0 1 1,-1 0 0,-2-1 0,0 1 0,-13 41-1,4-32-22,-2 0-1,-29 50 1,33-68 35,0-2 1,-1 1-1,-1-1 1,0 0 0,-1-1-1,-27 22 1,38-35 0,1 1 59,-1-1-1,1 0 0,-1 0 1,0 1-1,0-1 0,0 0 1,1 0-1,-1-1 0,0 1 1,0 0-1,0-1 0,0 1 1,-3-1-1,5 0 318,0-2-168,0-1-241,1 0 0,-1 1-1,1-1 1,0 0 0,0 1 0,0-1 0,1 1 0,-1-1 0,0 1 0,1 0 0,0-1 0,-1 1 0,1 0 0,0 0 0,0 0 0,0 0 0,1 0 0,-1 1 0,0-1 0,1 1 0,3-2 0,1-1-16,-1 1 0,1 0 0,-1 1 0,1-1 0,0 1-1,0 1 1,14-2 0,-11 2-2,-1 2-1,1-1 1,-1 1 0,1 1-1,-1-1 1,0 2-1,0-1 1,0 1-1,0 1 1,0 0-1,15 9 1,0 3 14,0 2-1,31 30 1,-29-25 15,36 26 0,-57-46-18,0 0 1,1 0 0,-1 0 0,1-1 0,-1 1 0,1-1-1,0-1 1,9 3 0,-13-4 5,0 0 0,0 0-1,0 0 1,0 0 0,0 0 0,0 0-1,0 0 1,0-1 0,-1 1 0,1-1-1,0 1 1,0-1 0,0 0 0,-1 0-1,1 0 1,0 0 0,-1 0 0,1 0-1,0 0 1,-1 0 0,0-1 0,1 1-1,-1 0 1,0-1 0,0 1 0,0-1-1,0 0 1,2-2 0,3-12 61,-1-1 1,-1 0 0,0-1-1,-1 1 1,0-1 0,-2 1-1,0-1 1,-2-21-1,1 35-89,-2-2-1020,-4 6-5037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43 15175,'0'0'4743,"-19"-7"-4540,-56-23 88,73 29-262,1 1 0,0-1 1,-1 0-1,1 1 0,0-1 0,-1 1 1,1-1-1,0 1 0,-1 0 0,1 0 0,-1 0 1,1 0-1,-1 0 0,1 0 0,-1 0 1,1 0-1,0 0 0,-1 1 0,1-1 0,-1 0 1,1 1-1,0 0 0,-1-1 0,1 1 1,0 0-1,-2 1 0,2-1-28,0 1 1,0 0-1,0 0 1,0 0-1,0 0 0,1-1 1,-1 1-1,1 0 0,-1 0 1,1 1-1,-1 2 1,0 4 35,-10 40-34,2 0-1,2 1 1,3-1 0,2 80-1,1-128-6,1 0-1,0 0 1,0 1 0,0-1-1,0 0 1,0 0-1,0 0 1,0 0-1,0 0 1,0 0-1,1 0 1,-1 1-1,0-1 1,1 0 0,-1 0-1,1 0 1,-1 0-1,1 0 1,-1 0-1,1-1 1,0 1-1,-1 0 1,1 0-1,0 0 1,0 0-1,0-1 1,0 1 0,-1 0-1,1-1 1,0 1-1,0-1 1,0 1-1,0-1 1,1 0-1,-1 1 1,0-1-1,0 0 1,0 0 0,0 1-1,0-1 1,2 0-1,0-1-14,0 0 1,-1 1-1,1-1 0,-1 0 0,1 0 0,-1-1 1,1 1-1,-1 0 0,0-1 0,1 0 0,-1 1 1,0-1-1,0 0 0,0 0 0,-1 0 0,4-4 1,12-25 6,-1 0 0,-2-1 0,-1-1 0,-2 0 0,-1-1 1,10-56-1,-15 111 3791,16 42-3549,-3-9-221,6 20 9,-9-33-8,-2 0 0,9 59 0,-21-98 593,0 0-2302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3570,'0'0'18968,"71"-54"-18920,-11 34 16,-2 1-64,-7 8-192,-9 3-1184,-11 5-1089,-12 1-3426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19289,'0'0'1358,"1"7"-1342,6 12-3,0 1 1,1-1 0,16 29 0,-9-22 13,13 39 0,-19-31 6,-1 0 0,-3 1 0,0-1 1,-2 1-1,-3 60 0,0-92-24,0 4 87,0 0 1,0-1-1,-1 1 0,0 0 0,0-1 0,-1 1 0,1-1 0,-1 1 1,-4 6-1,5-11-4,-1 1 1,0-1 0,1 1-1,-1-1 1,0 0 0,0 0-1,-1 0 1,1 0 0,0 0-1,-1-1 1,1 1 0,-1-1-1,1 1 1,-1-1 0,0 0-1,1 0 1,-1 0 0,0 0-1,0-1 1,0 1 0,0-1-1,0 1 1,-3-1 0,-2 1-92,1-1 0,0 0 0,-1 0 0,1 0 0,-1-1 0,1 0 0,0 0 0,0-1 0,0 0 0,0-1 0,0 1 0,0-1 0,0 0 0,1-1 0,-12-8 0,12 8-413,-8-7-788,9 2-2644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57 22602,'0'0'4707,"-36"-45"-4707,36 39-17,0 3-159,0 1-656,11 2-7556,-1 16 32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84 16488,'0'0'2715,"-18"-13"-2136,-58-41-248,47 38 108,15 16 356,5 1-169,8-1-598,0 0 0,0 1 1,0-1-1,0 0 0,0 1 1,0-1-1,0 1 0,0-1 1,1 1-1,-1 0 0,0-1 1,0 1-1,1 0 0,-1-1 1,0 1-1,1 0 1,-1 0-1,1 0 0,-1 0 1,1-1-1,-1 1 0,1 0 1,0 0-1,-1 2 0,-7 28-4,6-25 12,-2 22-15,1-1-1,1 1 1,3 48 0,-1-52-19,1-11-36,0 0-1,1 0 0,0 0 0,5 16 0,-5-23 9,0 0 0,0 0 0,1-1 0,0 1-1,0 0 1,0-1 0,0 0 0,1 0 0,0 0 0,0 0-1,6 4 1,-10-8 2,1 0 0,-1-1 0,1 1 0,0-1 0,0 1 0,-1-1 0,1 1 0,0-1 0,0 1 0,0-1 0,-1 0 0,1 1 0,0-1 1,0 0-1,0 0 0,0 0 0,0 1 0,0-1 0,-1 0 0,1 0 0,0 0 0,0-1 0,0 1 0,0 0 0,0 0 0,0 0 0,0-1 0,-1 1 0,1 0 0,0-1 0,0 1 0,0-1 0,-1 1 0,1-1 0,0 1 0,0-1 0,-1 1 0,1-1 0,-1 0 0,1 1 0,0-1 0,-1 0 0,0 0 0,1 1 0,0-3 0,2-4-54,0 0-1,0 0 1,-1 0-1,3-11 0,-2 7-1,16-68-14,11-95 1,-19 199 3109,3 8-3202,11 36 221,32 143 0,-55-204-684,-2-13-1536,-1-7 350,1-10-3029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18681,'0'0'2347,"-2"2"-2283,1 0-60,0-1-1,0 1 1,0-1-1,0 1 0,0-1 1,1 1-1,-1 0 1,0 0-1,1-1 0,0 1 1,-1 0-1,1 0 1,0-1-1,0 1 0,0 0 1,0 0-1,1 2 1,7 37 94,-2-19-28,5 45 298,5 118 0,-15 73 951,-2-123 366,1-134-1631,12-48-2229,-12 17-519,0-1-2218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14647,'0'0'10586,"0"-3"-10167,1 2-401,-1 0 0,1 0 0,-1 0 0,1 0 0,0-1 0,0 1 0,-1 0 0,1 0-1,0 0 1,0 1 0,0-1 0,0 0 0,0 0 0,0 0 0,0 1 0,0-1 0,1 1 0,-1-1 0,0 1 0,0-1 0,1 1 0,0-1 0,39-8 240,-25 6-89,18-5 98,24-5 26,67-6 1,-123 19-841,6-1 1553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98 2481,'0'0'15506,"0"2"-15325,0 368 1826,0-349-1762,-1 1 0,-7 36 0,6-50-161,0 0 1,0 0-1,-1 0 1,0 0-1,0 0 0,-1 0 1,0-1-1,-1 0 1,-9 14-1,14-21-73,0 0 1,0 1-1,-1-1 0,1 0 1,0 0-1,0 1 0,0-1 1,0 0-1,-1 1 1,1-1-1,0 0 0,0 0 1,-1 0-1,1 1 0,0-1 1,0 0-1,-1 0 0,1 0 1,0 0-1,0 1 0,-1-1 1,1 0-1,0 0 1,-1 0-1,1 0 0,0 0 1,-1 0-1,1 0 0,0 0 1,0 0-1,-1 0 0,1 0 1,0 0-1,-1 0 0,1 0 1,0 0-1,-1 0 1,1 0-1,0-1 0,-1 1 1,1 0-1,0 0 0,0 0 1,-1 0-1,1-1 0,0 1 1,0 0-1,0 0 0,-1 0 1,1-1-1,0 1 1,0 0-1,0-1 0,-1 1 1,-3-21 163,3 15-151,-9-89-98,5-181 0,6 239 36,-1 18 33,0-1 0,2 0-1,1 0 1,0 1 0,1-1 0,2 1 0,-1 0 0,14-27 0,-18 44 27,0 0-1,0 0 1,0 1-1,0-1 1,0 0-1,0 1 1,1-1-1,-1 1 1,0 0 0,1-1-1,-1 1 1,1 0-1,0 0 1,3-2-1,-4 3 2,-1-1 0,1 1 0,0 0 0,0 0 0,0 0 0,0 0 0,0 0 0,0 0 0,0 0 0,0 0 0,0 1 0,0-1 0,0 0 0,0 1 0,0-1 0,-1 0-1,1 1 1,0-1 0,0 1 0,0-1 0,1 2 0,2 2 65,0 1-1,0-1 1,0 1 0,-1 0-1,0 1 1,0-1-1,4 9 1,14 35 304,-3 0 1,-2 2-1,15 76 0,-17-40 71,5 114-1,-16-116 224,-3-85-682,0 0 1,1 1-1,-1-1 0,1 0 0,-1 0 1,1 0-1,-1 0 0,1 0 1,-1 0-1,1 0 0,-1 0 0,1 0 1,-1 0-1,1 0 0,-1 0 1,1 0-1,-1 0 0,0-1 1,1 1-1,-1 0 0,1 0 0,-1 0 1,1-1-1,-1 1 0,0 0 1,1-1-1,0 1 0,13-20-324,0 0 0,-2-1 0,0 0 0,-2-1 1,10-26-1,-13 32-562,7-23-2326,-9 14-2426,-4 1-7401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15735,'0'0'5571,"114"-92"-5491,-83 79-80,-4 6-641,-8 3-2560,-9 2-5331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10 161 14679,'0'0'3703,"1"7"-3637,14 63 329,-8-46-230,-2 1 1,0 0-1,1 38 1,-6 2 896,0-64-929,0-16-10,-3-1-141,-1 0 1,-10-28-1,8 27-1,0 0 0,-4-28 0,7 26-5,2 0 0,0 0-1,0 0 1,2 0-1,6-36 1,-6 49 15,1-1 1,0 1-1,0 0 1,0 0-1,1 0 1,-1 0-1,2 1 1,-1-1-1,1 1 1,-1-1-1,2 1 1,-1 1-1,0-1 1,1 0-1,0 1 1,0 0-1,0 0 1,1 1-1,-1-1 1,12-4-1,-14 7 0,0-1 1,-1 1-1,1 0 1,0 0-1,0 0 1,1 0-1,-1 1 1,0-1-1,0 1 1,0 0-1,0 0 1,0 0-1,1 0 1,-1 1-1,0-1 1,0 1-1,0 0 1,0 0-1,0 0 1,0 0-1,0 0 0,0 1 1,-1-1-1,1 1 1,0 0-1,-1 0 1,1 0-1,-1 0 1,0 0-1,0 0 1,0 1-1,0-1 1,0 1-1,0 0 1,0-1-1,-1 1 1,0 0-1,1 0 1,0 4-1,4 11-2,-1 0 1,0 0-1,-1 0 0,-2 1 0,2 23 0,-2 143 248,-3-131 127,1-97-4574,0 19-1246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14295,'0'0'7254,"0"13"-7193,3 23 51,2 0 1,15 61-1,-8-49 8,7 78-1,-18 14 1143,-1-138-1022,0-5-184,0-96-4797,0 72-288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53 19593,'0'0'4194,"-14"-52"-4226,22 78-19817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13670,'0'0'8868,"130"-26"-8756,-72 4-112,0-2-336,-6-3-1873,-4 1-2961,-9 4-7204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14086,'0'0'4928,"2"20"-4600,8 66-101,-7-68-195,1-1 0,2 0 0,-1-1 0,9 17 1,9 29 35,-23-74-204,-4-18-178,-8-8 71,5 20 176,2 0-1,0-1 0,0 1 1,2-1-1,-2-34 0,5 40 68,1-1 0,0 0 0,1 0-1,1 0 1,5-17 0,-7 27-1,0-1 0,1 1 0,0 0 0,0-1 0,0 1 0,1 0 0,-1 0 0,1 1 0,0-1 0,0 0 0,0 1 0,1 0 0,-1-1 0,1 1 0,0 1 0,-1-1 0,1 1 0,1-1 0,4-1 0,-6 3-7,-1 0 1,0 1-1,0-1 0,0 1 1,1 0-1,-1-1 1,0 1-1,1 0 0,-1 0 1,0 1-1,0-1 1,1 0-1,-1 1 0,0-1 1,0 1-1,0 0 0,1 0 1,-1 0-1,0 0 1,0 0-1,-1 0 0,1 1 1,0-1-1,0 0 1,0 1-1,-1 0 0,1-1 1,-1 1-1,1 0 1,-1 0-1,0 0 0,1 2 1,4 7 1,0 0-1,-2 1 1,1 0 0,3 19 0,-5-22 5,7 43 283,-1 1 0,-3 0-1,-2 1 1,-4 61 0,0-111-189,-8-76 264,0 5-407,7 32-6,0-113-533,2 133 520,1 0 0,0 1 0,1-1 1,1 1-1,0 0 0,0 0 0,13-23 1,-16 35 61,0 0 0,0 0 1,1 0-1,-1 0 1,0 0-1,1 0 0,0 0 1,-1 1-1,1-1 0,0 1 1,0-1-1,0 1 0,0 0 1,0 0-1,0 0 0,5-2 1,-5 3 0,-1 0 1,1 0-1,0 0 0,0 0 1,-1 0-1,1 0 0,0 0 1,0 1-1,-1-1 1,1 1-1,0-1 0,-1 1 1,1 0-1,-1-1 0,1 1 1,-1 0-1,1 0 1,-1 0-1,1 0 0,-1 0 1,0 1-1,0-1 1,1 0-1,0 2 0,10 14 92,-1-1 0,0 1-1,-1 1 1,-1 0 0,12 31 0,-11-17 267,0 0 0,8 57 0,-14-57 255,-3 40 0,-1-60-580,0-11-90,0-22-6135,0 1-873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42 110 14823,'0'0'6403,"6"7"-6379,37 36 47,-40-40-66,1 0 0,0 0 0,0-1-1,0 1 1,0-1 0,0 0 0,1 0 0,-1-1-1,1 1 1,-1-1 0,1 0 0,-1 0 0,7 0-1,-11-2-6,1 1 0,0-1 0,0 1 0,-1-1 0,1 1 0,0-1 0,-1 0 0,1 1 0,-1-1 0,1 0 0,-1 0 0,1 1 0,-1-1 0,1 0 0,-1 0 0,0 0 0,0 0 0,1 0 0,-1 1 0,0-1 0,0 0 0,0 0-1,0 0 1,0 0 0,0-1 0,2-30-105,-2 27 67,0-5-37,1 0 1,-1 0 0,0 1 1,0-1-1,-1 0 0,0 1 0,-4-12 1,4 19 67,0-1 1,0 1-1,0 0 1,0-1-1,-1 1 1,1 0-1,-1 0 1,1 0-1,-1 0 1,0 1 0,0-1-1,0 0 1,0 1-1,0-1 1,0 1-1,0 0 1,-1-1-1,1 1 1,0 0-1,-1 1 1,1-1-1,-1 0 1,1 1-1,-1-1 1,1 1-1,-1 0 1,0 0-1,-2 0 1,1 0 10,1 0 1,0 0-1,0 0 0,0 0 0,-1 1 1,1 0-1,0-1 0,0 1 1,0 0-1,0 1 0,0-1 1,0 0-1,0 1 0,1 0 0,-1 0 1,0 0-1,1 0 0,-3 2 1,1 1 3,0 0 0,1-1 1,0 1-1,0 1 0,0-1 0,1 0 1,-1 1-1,1-1 0,-1 9 0,-2 11 40,1 0 0,2 0 0,1 45 0,1-57-21,0 3-8,1 0-1,1 0 0,0 0 0,1 0 0,1-1 0,1 1 0,11 26 0,-14-36-16,1 0 1,0-1-1,0 1 1,1-1-1,-1 0 0,1 1 1,0-2-1,1 1 0,-1 0 1,1-1-1,0 0 0,0 0 1,0 0-1,0-1 1,1 0-1,-1 0 0,1 0 1,0-1-1,0 1 0,0-1 1,0-1-1,11 2 1,-14-3-19,0 0 0,1 0 0,-1-1 0,0 1 0,0-1 0,0 0 1,1 0-1,-1 0 0,0-1 0,0 1 0,0-1 0,-1 1 0,1-1 1,0 0-1,-1 0 0,1 0 0,-1 0 0,1-1 0,-1 1 1,0-1-1,0 1 0,0-1 0,-1 0 0,1 0 0,-1 0 0,2-3 1,3-7-346,-1 0 0,-1 0 0,0 0 0,5-27 0,-9 37-1773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16488,'0'0'3126,"-3"8"-2920,0-2-161,0 1 1,1 0-1,-1 0 1,2 1-1,-1-1 1,1 0-1,0 9 1,1-13-40,0 0-1,0 0 1,0 0 0,0 0-1,1 0 1,0-1 0,-1 1 0,1 0-1,0 0 1,1 0 0,-1-1-1,0 1 1,1-1 0,-1 1 0,1-1-1,0 1 1,0-1 0,0 0-1,0 0 1,0 0 0,0 0 0,1 0-1,-1 0 1,4 1 0,4 1-20,-1 0 1,1-1 0,0-1-1,12 3 1,-11-3-15,0 0 0,0 1-1,0 1 1,13 5 0,-22-8 25,1 1-1,-1-1 1,0 0-1,0 1 1,1 0 0,-1-1-1,0 1 1,-1 0 0,1 0-1,0 0 1,-1 0-1,1 0 1,-1 1 0,1-1-1,-1 0 1,0 1-1,0-1 1,0 1 0,0-1-1,-1 1 1,1 0 0,0 4-1,-1 3 16,0 0-1,0 0 1,-1 0-1,0 0 1,0 0 0,-1 0-1,-1-1 1,-6 18-1,6-21-4,1 0-1,-1 0 1,0-1-1,-1 1 1,1-1-1,-1 0 1,0 0-1,-1 0 1,1-1-1,-1 1 1,0-1-1,0 0 1,0 0-1,0-1 1,-8 4-1,4-6-3965,9-9-2599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17304,'0'0'2030,"4"16"-1950,21 92 248,2 6 453,19 167-1,-38-88 1264,-8-230-2049,2-1 1,1 0-1,9-43 1,-9 68-3,0 0 0,1 0 1,1 1-1,0-1 1,0 1-1,1 0 0,1 1 1,0-1-1,1 1 0,0 1 1,0-1-1,18-15 1,-24 24 6,0 1 0,-1-1 0,1 1 1,0 0-1,0 0 0,0 0 1,0 0-1,0 0 0,0 0 0,0 0 1,0 0-1,0 1 0,0 0 0,1-1 1,-1 1-1,0 0 0,0 0 0,1 0 1,-1 0-1,2 1 0,0 0 2,-1 0 0,0 0 0,0 0 0,0 1 0,0 0 0,0-1 0,-1 1 0,1 0 0,0 0 0,-1 1 0,5 4 0,2 5 26,-1 0 1,1 0-1,-2 1 0,10 22 0,3 17 294,-2 1 0,15 67 0,-10-30 364,-23-89-675,0 0-1,1 0 1,-1 0 0,0 0 0,1-1-1,-1 1 1,1 0 0,-1 0 0,1-1-1,-1 1 1,1 0 0,-1 0 0,1-1 0,0 1-1,-1-1 1,1 1 0,0-1 0,0 1-1,-1-1 1,1 1 0,0-1 0,0 0-1,0 1 1,0-1 0,-1 0 0,1 0-1,0 0 1,0 1 0,0-1 0,0 0-1,0 0 1,0 0 0,0-1 0,-1 1 0,1 0-1,0 0 1,0 0 0,0-1 0,1 1-1,1-2 41,1 1-1,-1 0 0,0-1 1,0 0-1,0 0 0,0 0 1,0 0-1,0 0 0,2-3 1,6-9 51,0 0 1,-1-1 0,0 0 0,7-17 0,-4 8-191,-18 56-8988,-8 7-8049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5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15591,'0'0'0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5:28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19769,'0'0'896,"13"-17"-8803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6:2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18120,'0'0'0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11237,'0'0'1697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6547,'0'0'0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1905,'0'0'27100,"-2"9"-29821,-23 6-1185,-10 6-5506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4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25 187 17064,'0'0'974,"-2"21"-758,-9 343 2313,-1-6-1486,12-358-1038,0-3-309,0-53-6251,0 13-1502</inkml:trace>
  <inkml:trace contextRef="#ctx0" brushRef="#br0" timeOffset="1">13 151 4018,'0'0'17656,"105"-73"-17528,-49 45-128,-6 6-304,-9 3-1377,-12 10-2577,-12 9-4146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1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17960,'0'0'929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0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84 4370,'0'0'5304,"-20"-4"-4595,4-1-503,-17-3 428,0 1 0,-39-2 0,2 7 2623,52 3-2976,0 0 1,0 2 0,0 0 0,0 1 0,0 1-1,-24 9 1,41-14-272,1 0 0,0 0 0,-1 0 0,1 0 0,0 0 0,-1 0 0,1 0 0,0 1 0,-1-1 0,1 0 0,0 0 0,-1 0 0,1 0 0,0 1 0,-1-1 0,1 0 0,0 0 0,0 0 0,-1 1 0,1-1 0,0 0 0,0 1 0,-1-1-1,1 0 1,0 0 0,0 1 0,0-1 0,0 0 0,-1 1 0,1-1 0,0 0 0,0 1 0,0-1 0,0 0 0,0 1 0,0-1 0,0 1 0,0-1 0,0 0 0,0 1 0,0-1 0,0 0 0,0 1 0,0-1 0,1 0 0,-1 1 0,0-1 0,0 0 0,0 1 0,0-1 0,1 0 0,-1 1 0,0-1 0,0 0 0,1 0 0,-1 1 0,0-1 0,0 0 0,1 0 0,-1 0 0,1 1 0,21 10 201,17-3-85,1-2 1,0-2-1,0-1 1,75-4 0,-36-1-96,4340 4 164,-3840-28 60,-5-33 91,-516 53-301,13-2 243,-86 9-429,-24-2-1390,38 1 1050,-1-1 0,0 1 1,1-1-1,-1 1 0,1-1 0,-1 0 1,1 0-1,-1 1 0,1-1 0,-1 0 1,-2-3-1,-7-13-8547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4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102 582 7796,'0'0'7734,"0"0"-7678,0 0 1,-1 0 0,1 0 0,0 0-1,0 0 1,-1 1 0,1-1-1,0 0 1,-1 0 0,1 0-1,0 0 1,0 1 0,0-1-1,-1 0 1,1 0 0,0 1 0,0-1-1,0 0 1,-1 1 0,1-1-1,0 0 1,0 0 0,0 1-1,0-1 1,0 0 0,0 1-1,0-1 1,0 0 0,0 1 0,0-1-1,0 0 1,0 1 0,0-1-1,0 0 1,0 1 0,24 2 72,0-2-1,48-2 1,-21 0-51,177-12-30,-102 3-24,161-24 9,-116 11-39,69-5-18,851-114-923,-648 40 1041,-40 7-130,505-28-22,-547 100-351,-360 23 389,0 0 0,0 0 0,0 0-1,0 1 1,0-1 0,-1 0 0,1 0-1,0 1 1,0-1 0,0 1 0,0-1-1,0 1 1,0-1 0,-1 1 0,1-1 0,0 1-1,-1 0 1,1-1 0,0 1 0,-1 0-1,1 0 1,0-1 0,-1 1 0,0 0-1,1 0 1,0 2 0,0 0-83,0 1 0,0 0 0,0 0 0,0 0 0,-1 0 0,0 0 0,0 5 1,0 3-16,-1 0 1,-1 0 0,0-1 0,-4 13 0,-12 40 104,2 0 1,3 1-1,-6 110 1,12 203 67,8-257-52,2-18 122,33 203 1,51 95-9,-71-345 29,35 81-1,4 13 140,-48-127-284,-2 1 0,0 0 0,-2 0 0,2 40 1,-5-49 8,1-10-15,-1 0-1,0 0 0,0 1 1,-1-1-1,0 0 0,-2 8 1,3-11-2,-1-1 0,0 1 0,1-1 0,-1 0 0,0 1 0,0-1 0,0 0 0,0 0 0,0 0 0,-1 0 0,1 0 0,0 0 0,0 0 1,-1 0-1,1 0 0,-1-1 0,1 1 0,-1 0 0,1-1 0,-1 1 0,1-1 0,-1 0 0,1 1 0,-1-1 0,1 0 0,-3 0 0,-268 0-2567,197-8 2559,0-3 1,-86-24-1,87 17 44,-1 3 0,-84-5 0,-492 14 1669,498 8-1580,-1027 87 248,107-20-195,1014-69-154,14 2-172,1-3 0,-87-12 1,117 10 182,1 0 1,-1-1-1,1 0 1,0-1-1,0-1 1,1 0-1,0-1 1,0 0-1,0 0 1,1-2-1,0 1 1,1-1-1,-17-20 1,6 2 90,1-1 0,2-2 0,1 1 0,1-2 0,2 0 0,1-1 0,1-1 0,-9-41 0,-1-30 577,-12-142-1,-25-734 247,59 903-953,0 76-538,-1 4-1223,-11 43-5415,4-15-139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0 574 7443,'0'0'8586,"3"-4"-6239,30-33-2075,1 1 0,2 2-1,2 2 1,65-44-1,-85 64-267,1 1-1,0 1 0,0 1 0,1 0 0,0 2 0,23-6 1,125-17-20,-96 20-15,-38 3 10,-21 4 20,-13 3 3,0 0 0,0 0 0,0 0 1,0 0-1,0 0 0,0 0 0,0 0 1,0 0-1,0-1 0,0 1 0,0 0 1,0 0-1,0 0 0,0 0 0,0 0 0,0 0 1,0 0-1,0 0 0,0 0 0,0 0 1,0 0-1,0 0 0,0 0 0,0 0 1,0 0-1,0 0 0,0 0 0,-1-1-3,-1 1 0,1-1 0,-1 0-1,1 1 1,-1-1 0,1 0 0,-1 0 0,1 1-1,0-1 1,0 0 0,-1-1 0,1 1-1,0 0 1,0 0 0,0 0 0,-1-3-1,-19-28-146,13 18-3,-2 2 74,0 0-1,-1 1 0,-13-12 1,15 16 87,0-2 0,1 1 1,-1-1-1,2-1 1,-14-19-1,21 28 1,-1 0 0,0-1 0,1 1 0,-1 0 0,1 0 0,-1-1 0,1 1 0,0 0 0,-1-1 1,1 1-1,0 0 0,0-1 0,0 1 0,0-1 0,0 1 0,1-3 0,-1 4-8,1-1 1,-1 0-1,1 0 0,-1 1 1,1-1-1,-1 0 1,1 1-1,-1-1 0,1 1 1,0-1-1,-1 1 1,1-1-1,0 1 0,0-1 1,-1 1-1,1-1 1,0 1-1,0 0 0,1-1 1,6 0-7,-1 0 0,1 1 0,-1 0-1,1 0 1,8 1 0,2 1 9,-9-2-22,-1 0 0,1 2 0,0-1 0,-1 1 0,1 0 0,-1 1 0,1-1 0,-1 2 0,0-1 0,0 1 0,-1 1 0,1-1 0,8 8 0,-11-8-30,0 1 0,0 0 0,0 1 0,-1-1 1,1 1-1,-1 0 0,-1 0 0,1 0 0,-1 1 1,0-1-1,0 1 0,-1-1 0,0 1 0,0 0 0,-1 0 1,1 13-1,0-6 88,-1 1 0,-1 0 0,0 0 0,-1 0 0,0 0 0,-2 0 0,0-1 0,0 1 0,-1-1 0,-1 0 0,-12 25 0,12-29 144,1-1 25,-1-1 1,1 1-1,-1-1 0,-1-1 1,-12 15-1,18-21-123,0-9-3735,4-5-1457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5346,'0'0'11838,"2"17"-11590,-2-15-238,4 26 135,0 1 0,17 50 1,76 268 1595,-80-277-1450,-16-67-388,-1-2 46,0 0 0,0 0 0,0 0 1,0 1-1,1-1 0,-1 0 0,0 0 0,1 0 0,-1 0 0,1 0 1,-1 0-1,1 0 0,0 0 0,-1 0 0,1 0 0,0 0 0,0 0 0,-1 0 1,1-1-1,0 1 0,2 1 0,-3-11-9247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1 137 8452,'0'0'10181,"91"-45"-10037,-54 22 64,-6-1-112,0 2-96,-10 9 0,-9 4-176,-5 9-1217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79 16295,'0'0'3858,"1"3"-3844,0-1-16,0 0 1,1-1 0,-1 1-1,0-1 1,1 1 0,-1-1-1,1 0 1,-1 1 0,1-1-1,-1 0 1,1 0 0,0 0-1,0 0 1,0 0 0,0-1-1,-1 1 1,1 0 0,0-1-1,0 0 1,3 1 0,-3-1-19,-1 0 1,0 1-1,1-1 1,-1 0 0,0 0-1,1 0 1,-1 0-1,1-1 1,-1 1 0,0 0-1,1 0 1,-1-1-1,0 1 1,0-1-1,1 1 1,-1-1 0,0 0-1,0 1 1,0-1-1,0 0 1,1 0-1,-1 0 1,-1 0 0,1 0-1,0 0 1,0 0-1,0 0 1,0 0-1,-1 0 1,1-1 0,0 1-1,-1 0 1,1-2-1,0-1 4,0 1 0,0 0 0,-1 0 0,1-1-1,-1 1 1,0 0 0,1 0 0,-2-1 0,1 1 0,0 0-1,-1-1 1,1 1 0,-1 0 0,0 0 0,0 0-1,-3-5 1,3 6 21,-1 0 1,0 0-1,0 0 0,0 1 0,0-1 1,0 1-1,0-1 0,0 1 0,-1 0 0,1 0 1,0 0-1,-1 0 0,1 0 0,-1 0 1,1 1-1,-1-1 0,0 1 0,1 0 0,-1 0 1,1 0-1,-5 0 0,5 0 14,-1 0 1,0 0-1,0 0 0,1 1 0,-1-1 0,0 1 1,1-1-1,-1 1 0,0 0 0,1 0 1,-1 0-1,1 1 0,-1-1 0,1 1 0,0-1 1,-4 4-1,4-2 0,0-1 0,0 1 0,0 0 1,0 0-1,1 0 0,-1 1 0,1-1 0,0 0 0,0 1 0,0-1 1,0 0-1,0 1 0,1 4 0,-2 6-1,1-1 0,1 1-1,0-1 1,1 0 0,1 1 0,0-1-1,0 0 1,1 0 0,1 0 0,7 16 0,-9-24-19,1 0 0,-1 0 0,1-1 0,1 1 0,-1-1 0,1 1 0,-1-1 0,1 0 0,0-1 0,0 1 0,1-1 0,-1 1 0,1-1 0,0-1 0,0 1 0,0-1 0,0 0 0,0 0 0,0 0 0,1 0 0,-1-1 0,1 0 0,-1-1 0,1 1 0,-1-1 0,1 0 0,6-1 0,-7 1 4,-1-2-1,1 1 1,-1 0-1,0-1 1,0 0-1,0 0 1,0 0 0,0 0-1,0-1 1,0 1-1,-1-1 1,1 0-1,-1 0 1,0-1-1,0 1 1,0 0-1,0-1 1,3-6 0,-2 3-317,0 1 0,0-1 0,-1 0 0,0 0 0,0-1 0,-1 1 0,0 0 1,0-1-1,-1 0 0,1-11 0,-3 12-3034,-4 0-2890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32 470 16087,'0'0'2546,"3"-18"-2072,-2 13-457,13-67 295,5-117 0,-19 170-2,0 1 0,-2 0 0,-5-28 0,6 40-108,-1 0-1,0 0 1,0 0 0,0 0 0,-1 1 0,0-1 0,0 1 0,-1 0 0,1 0 0,-1 0 0,0 0 0,-1 0-1,1 1 1,-6-5 0,10 9-184,0 0-1,-1 0 1,1 0-1,0 0 0,0 0 1,0 0-1,0 0 1,-1 0-1,1 0 0,0 0 1,0 0-1,0-1 0,0 1 1,-1 0-1,1 0 1,0 0-1,0 0 0,0 1 1,-1-1-1,1 0 1,0 0-1,0 0 0,0 0 1,0 0-1,-1 0 1,1 0-1,0 0 0,0 0 1,0 0-1,0 0 1,-1 0-1,1 1 0,0-1 1,0 0-1,0 0 1,0 0-1,0 0 0,0 0 1,0 1-1,-1-1 1,1 0-1,0 0 0,0 0 1,0 0-1,0 1 1,0-1-1,0 0 0,0 0 1,0 0-1,0 0 1,0 1-1,0-1 0,0 0 1,0 0-1,0 0 1,0 1-1,0-1 0,0 0 1,0 18-161,0-13 225,3 24-83,1 0 1,1 0-1,2 0 1,1-1-1,20 49 0,2 8 21,68 252-63,-35-112-1173,-58-209 1033,-3-3-37,2 0-1,0-1 1,0 1-1,1-1 1,1 0-1,0 0 1,0-1-1,1 0 1,13 16-1,-19-25 163,1-1 1,-1 1-1,1-1 1,0 0-1,-1 1 0,1-1 1,0 0-1,0 0 0,0 0 1,0 0-1,0-1 0,0 1 1,0 0-1,0-1 0,0 1 1,0-1-1,0 0 0,0 0 1,0 0-1,0 0 0,0 0 1,1 0-1,-1 0 1,0-1-1,0 1 0,0-1 1,0 1-1,0-1 0,0 0 1,0 0-1,-1 0 0,1 0 1,0 0-1,0-1 0,-1 1 1,1 0-1,2-3 0,3-4-227,0 1-1,-1-1 0,0-1 0,0 1 0,-1-1 1,5-11-1,-3 6-64,-1-1 0,-1 0 0,0 0 0,4-21 0,-8 31 350,0-1 1,0 1 0,-1-1-1,0 1 1,0-1-1,0 1 1,-1-1 0,1 1-1,-1-1 1,-1 1 0,1-1-1,-1 1 1,0 0-1,0 0 1,0 0 0,-5-6-1,-1 1 143,0 1-1,-1 0 1,-1 1-1,0-1 1,0 2-1,0-1 0,-12-5 1,-84-39 1344,103 51-1432,-22-11 437,0 1 0,0 2 0,-1 1 1,0 1-1,-44-7 0,69 14-477,1 0 0,-1 0 0,1 0 1,-1-1-1,1 1 0,-1 0 0,1 0 0,-1-1 0,1 1 1,0 0-1,-1-1 0,1 1 0,-1 0 0,1-1 1,0 1-1,-1-1 0,1 1 0,0-1 0,0 1 0,-1-1 1,1 1-1,0-1 0,0 1 0,0-1 0,0 1 0,0-1 1,-1 1-1,1-1 0,0 1 0,0-1 0,0 1 0,0-1 1,1 1-1,-1-1 0,0 1 0,0-1 0,0 1 0,0-1 1,0 1-1,1-1 0,-1 1 0,0-1 0,0 1 0,1-1 1,-1 1-1,0 0 0,1-1 0,14-24-52,168-184-299,-177 204-38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18360,'0'0'3637,"2"4"-3501,7 17-114,1 0 1,1 0-1,15 21 1,22 40 20,52 172 90,-70-173-108,-28-73-28,-3-15-430,0 0-1,1 1 1,0-1-1,0 0 1,1-11 0,-1-25-7086,-7 21-3422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15319,'0'0'5731,"44"-43"-5363,-19 19-192,2-4-16,-5 4-144,-5 5 0,-7 6-16,-6 9-80,-4 13-9909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5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 13910,'0'0'7428,"147"-28"-7220,-87 2-208,-2-2-576,-8 0-3058,-15 6-5890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1072,'0'0'16493,"-3"6"-16290,2-2-181,0 0 0,0 0-1,0-1 1,1 1 0,-1 0-1,1 0 1,0 0 0,0 0-1,0 0 1,1 0 0,0 0 0,-1 0-1,1 0 1,1 0 0,1 4-1,6 15 215,17 30 0,-9-20-142,27 67 221,-27-60-229,0 0 1,3-2 0,34 52-1,-51-86-80,-2-2 1,1 1 0,-1-1 0,1 0 0,-1 0 0,1 0 0,-1 0 0,1-1-1,0 1 1,0 0 0,0-1 0,0 0 0,0 1 0,1-1 0,3 2 0,-6-17-1920,0-12-2332,0-5-3206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9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1 354 5138,'0'0'15778,"0"-6"-15482,0 3-284,0-1-1,1 1 1,-1 0-1,1 0 0,0 0 1,0-1-1,0 1 0,0 0 1,0 0-1,1 0 1,-1 1-1,1-1 0,0 0 1,0 0-1,2-2 1,44-40 40,-26 25-17,-1 0-6,24-24 14,2 3 1,1 1-1,56-33 1,-99 70-164,14-7 384,-18 10-311,-1 0-1,1-1 1,-1 1-1,1 0 0,-1 0 1,1 0-1,-1 0 0,1 0 1,-1 0-1,1 0 1,-1 0-1,1 1 0,-1-1 1,1 0-1,-1 0 1,0 0-1,1 0 0,-1 1 1,1-1-1,-1 0 0,1 0 1,-1 1-1,0-1 1,1 0-1,-1 1 0,0-1 1,1 0-1,-1 1 0,0-1 1,1 1-1,-1-1 1,0 1-1,0-1 0,0 0 1,1 1-1,-1-1 0,0 1 1,12 45-5001,-4-20-736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158 273 12486,'0'0'2841,"-19"-9"-1294,-7-4-1185,-61-26 584,86 38-930,1 1 1,-1-1-1,0 1 1,0-1 0,0 1-1,0 0 1,0-1-1,1 1 1,-1 0-1,0 0 1,0 0 0,0 0-1,0 0 1,0 0-1,0 0 1,0 0 0,0 0-1,0 0 1,0 0-1,0 0 1,0 1-1,1-1 1,-2 1 0,1 0 3,0 1 0,1-1 1,-1 1-1,1-1 1,0 0-1,-1 1 0,1-1 1,0 1-1,0-1 1,0 1-1,0-1 1,1 3-1,-1 3-8,0 12-9,0 1 0,6 26 0,-5-39-1,1 0-1,0 0 1,0 0 0,1 0 0,0 0-1,0 0 1,1-1 0,0 0 0,7 10-1,-11-15-2,1-1 0,-1 1-1,0 0 1,1-1 0,-1 1-1,1-1 1,0 1-1,-1-1 1,1 1 0,-1-1-1,1 1 1,0-1 0,-1 1-1,1-1 1,0 0 0,-1 0-1,1 1 1,0-1 0,0 0-1,-1 0 1,1 0-1,0 0 1,0 0 0,0 0-1,-1 0 1,3 0 0,-2 0 0,0-1 0,0 0 0,0 0 0,0 1 0,0-1 1,0 0-1,-1 0 0,1 0 0,0 0 0,0 0 0,-1 0 0,1 0 0,0 0 1,-1 0-1,1-1 0,13-49 14,-13 46-8,5-24-2,-5 18 11,1 0 0,1 0 0,0 0 1,0 0-1,8-16 0,-10 27-9,-1-1 0,1 1-1,-1 0 1,1-1-1,-1 1 1,1 0-1,-1-1 1,1 1 0,-1 0-1,1-1 1,-1 1-1,1 0 1,-1 0 0,1 0-1,-1 0 1,1 0-1,0-1 1,-1 1-1,1 0 1,-1 0 0,1 0-1,0 0 1,-1 1-1,1-1 1,-1 0 0,1 0-1,0 0 1,-1 0-1,1 1 1,-1-1-1,1 0 1,-1 0 0,1 1-1,-1-1 1,1 1-1,-1-1 1,1 0 0,-1 1-1,1 0 1,19 16 28,-19-15-12,5 4-13,0 0 0,0-1 1,0 1-1,1-1 0,0 0 1,0-1-1,0 0 0,1 0 0,-1 0 1,1-1-1,0 0 0,0-1 1,0 1-1,1-2 0,-1 1 1,0-1-1,10 0 0,-16-1-5,1 0-1,-1 0 0,0-1 0,1 1 1,-1-1-1,0 1 0,0-1 1,1 0-1,-1 0 0,0 0 1,0 0-1,0 0 0,0 0 1,0 0-1,0-1 0,-1 1 1,1-1-1,2-2 0,-1 0-2,-1 0 1,1 0-1,-1 0 0,1 0 0,-1 0 0,0-1 0,-1 1 1,2-8-1,1-6-8,-1 0 0,-2-1 0,1-28 0,-3 41 15,0 1 0,0-1 0,0 0 1,0 1-1,-1-1 0,0 1 1,0 0-1,0-1 0,-1 1 0,0 0 1,0 0-1,0 1 0,-1-1 1,1 1-1,-5-5 0,0 1 530,-1 0 0,1 1 1,-2 0-1,1 0 0,0 1 0,-20-9 0,29 15-524,0 0 0,0 1 0,-1-1 0,1 0 0,0 1 0,0-1-1,0 0 1,0 1 0,0-1 0,0 0 0,0 0 0,-1 1 0,1-1 0,0 0 0,0 1 0,0-1 0,0 0 0,1 1 0,-1-1 0,0 0-1,0 1 1,0-1 0,0 0 0,0 1 0,0-1 0,0 0 0,1 1 0,-1-1 0,0 0 0,0 0 0,0 1 0,1-1 0,-1 0 0,0 0-1,0 1 1,1-1 0,-1 0 0,1 0 0,137 213-42,-136-210 25,1 0-1,-1 0 1,0 0 0,1-1-1,0 1 1,0-1 0,-1 1-1,1-1 1,6 3 0,-8-4-6,0-1 0,-1 1 1,2-1-1,-1 0 0,0 1 0,0-1 1,0 0-1,0 0 0,0 0 0,0 0 1,0 0-1,0 0 0,0 0 1,0 0-1,0 0 0,0 0 0,0 0 1,0-1-1,0 1 0,0 0 1,0-1-1,0 1 0,0-1 0,0 1 1,0-1-1,0 0 0,0 1 0,0-1 1,0 0-1,-1 1 0,1-1 1,0 0-1,-1 0 0,1 0 0,0 0 1,0-1-1,4-10-238,0 1 0,-1 0 0,0-1 0,-1 0 0,3-20 0,-5 21 113,1 1-1,0 0 0,0 0 1,1 0-1,1 0 1,0 1-1,0-1 0,1 1 1,7-11-1,-10 18 112,0-1 0,0 1 0,0 0 1,0 1-1,1-1 0,-1 0 0,1 1 0,-1-1 0,1 1 0,0 0 1,-1 0-1,1 0 0,0 0 0,0 0 0,0 1 0,0-1 0,-1 1 1,1 0-1,0 0 0,0 0 0,0 0 0,0 0 0,0 1 1,5 0-1,-5 0-3,1 0 1,-1 1-1,1-1 1,-1 1-1,0-1 1,1 1-1,-1 0 1,0 0-1,0 0 1,0 1-1,-1-1 1,1 1 0,0 0-1,-1 0 1,0-1-1,0 2 1,0-1-1,0 0 1,2 3-1,-1 3 10,-1 0 0,1-1-1,-1 1 1,-1 0 0,0 0-1,0 0 1,-1 0 0,0 0-1,0 0 1,-1 0 0,0 0-1,-1 0 1,0 0 0,0-1 0,-6 16-1,5-17 44,-1 0-1,1 0 0,-1-1 1,0 1-1,-1-1 1,0 0-1,0 0 0,0 0 1,0-1-1,-1 0 1,0 0-1,0 0 0,-1-1 1,1 1-1,-1-2 0,0 1 1,0-1-1,-12 4 1,18-6-21,0-1 1,0 1 0,0-1 0,0 1 0,0-1 0,0 0 0,0 0 0,0 1 0,0-1-1,0 0 1,-1 0 0,1 0 0,0 0 0,0 0 0,0 0 0,0 0 0,0-1 0,0 1-1,0 0 1,-1-1 0,1 1 0,0-1 0,0 1 0,0-1 0,0 1 0,1-1-1,-1 1 1,0-1 0,0 0 0,0 0 0,0 0 0,1 1 0,-1-1 0,-1-2-1,1-1-455,0 0 1,1 0-1,-1 0 0,1-1 0,0 1 0,0 0 0,1-8 0,-1 0-1852,2-16-5427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13542,'0'0'5910,"6"7"-5852,9 10 34,-1 1 1,-1 0-1,19 36 0,30 72 77,-14-26-152,-40-83 2,-2-4-10,0-1 0,13 19-1,-18-29-5,0 0 0,1 0 1,-1-1-1,0 1 0,1-1 0,-1 1 0,1-1 0,-1 1 0,1-1 0,0 0 0,-1 0 1,1 0-1,0 0 0,0 0 0,0 0 0,0 0 0,0-1 0,0 1 0,0-1 0,0 1 0,0-1 1,0 0-1,0 0 0,3 0 0,-4-1-56,0 1 0,0-1 0,0 1 1,0-1-1,-1 1 0,1-1 0,0 0 0,0 1 0,-1-1 1,1 0-1,0 0 0,-1 0 0,1 1 0,-1-1 0,1 0 1,-1 0-1,0 0 0,1 0 0,-1 0 0,0 0 0,1 0 1,-1 0-1,0 0 0,0 0 0,0 0 0,0-1 0,1-3-614,3-24-4477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73 110 9540,'0'0'9189,"9"1"-9141,-5-1-40,0 1 0,0-1 1,0 0-1,0 0 0,1-1 1,-1 1-1,-1-1 1,1 0-1,0 0 0,0 0 1,0 0-1,6-4 0,-8 4 2,0-1 0,0 0-1,0 0 1,-1 0-1,1 0 1,-1 0 0,1 0-1,-1-1 1,0 1-1,0 0 1,0-1 0,0 1-1,0-1 1,0 1 0,-1-1-1,1 1 1,-1-1-1,0 1 1,0-1 0,0 0-1,0-3 1,0 4 13,0 0 0,0 0 1,-1 0-1,1 1 0,0-1 0,-1 0 1,1 0-1,-1 0 0,0 1 0,0-1 1,1 0-1,-1 1 0,0-1 1,0 0-1,-1 1 0,1-1 0,0 1 1,0 0-1,-1-1 0,1 1 0,-1 0 1,1 0-1,-1 0 0,1 0 0,-1 0 1,0 0-1,0 1 0,1-1 1,-1 0-1,0 1 0,0-1 0,-3 1 1,-4-1 178,0 0 0,0 0 1,0 1-1,0 1 1,-15 1-1,22-1-161,-1-1 0,1 1 0,0-1 0,-1 1 0,1 0 0,0 0 0,0 0 0,0 0 0,0 0 0,0 1 0,0-1 0,0 1 0,0-1 0,0 1 0,1-1 0,-1 1 0,1 0 0,-1 0 0,1 0 0,0 0 0,-1 0 0,1 0 0,0 0 0,0 1 0,1-1 0,-2 3 0,0 6 17,0-1 1,1 1-1,0-1 0,1 18 0,0-17-31,1-5-32,-1 1 1,1-1 0,1 0 0,-1 0 0,1-1 0,0 1-1,0 0 1,1 0 0,-1-1 0,1 0 0,1 1-1,-1-1 1,1 0 0,-1-1 0,2 1 0,-1-1 0,0 1-1,1-1 1,0-1 0,0 1 0,6 3 0,-4-3-45,0 0 1,0 0-1,0-1 0,0 0 1,0-1-1,0 0 1,1 0-1,-1 0 0,1-1 1,0 0-1,-1 0 1,1-1-1,0 0 1,0-1-1,-1 1 0,16-5 1,-20 4 67,0 0 0,1-1-1,-1 1 1,0-1 0,0 0 0,0 0 0,-1 0 0,1 0 0,0 0-1,-1-1 1,0 1 0,1-1 0,-1 0 0,0 0 0,0 0-1,0 0 1,-1 0 0,3-5 0,-1 1 33,-1-1 1,0 1-1,0-1 0,-1 0 0,0 1 1,0-1-1,0-9 0,-1 17-88,0 0 0,0-1-1,0 1 1,0 0 0,0 0-1,0-1 1,0 1 0,-1 0-1,1-1 1,0 1 0,0 0-1,0-1 1,0 1 0,0 0-1,0 0 1,-1-1 0,1 1-1,0 0 1,0 0 0,-1-1-1,1 1 1,0 0 0,0 0-1,-1-1 1,1 1 0,0 0-1,0 0 1,-1 0 0,1 0-1,0 0 1,-1 0 0,1-1-1,0 1 1,-1 0 0,1 0-1,0 0 1,0 0 0,-1 0-1,1 0 1,0 0 0,-1 0-1,0 0 1,0 0-427,-11 0-4091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247 640 7139,'0'0'3196,"15"0"-893,38-7-1650,76-21 0,-70 14-246,306-62 168,123-28-233,542-98 290,-587 125-599,-261 42-45,375-57-22,-454 88 13,-103 30 93,-15 263 189,15-156 81,2 185 489,3-221-447,22 122-1,18-22 88,98 266 0,-133-434-469,15 44 5,-2 0 0,14 89 1,-37-161-7,0 0 0,0 0 0,0 0 0,0 0 0,0 0 1,-1 0-1,1 0 0,0 0 0,0 0 0,-1 0 0,1 0 0,0 0 1,-1 0-1,1 0 0,-1 0 0,0-1 0,1 1 0,-1 0 0,0 0 0,1 0 1,-1-1-1,0 1 0,0 0 0,1-1 0,-1 1 0,0-1 0,0 1 1,0-1-1,0 1 0,0-1 0,0 0 0,0 1 0,0-1 0,0 0 1,0 0-1,0 0 0,0 1 0,-2-1 0,-7 0-3,0 1 0,-1-1 0,-12-2 0,3 1 3,-55 1-192,-269 4-290,1 28 419,-368 97-761,-61 10-98,459-93 947,-188 31 28,421-60-25,39-8 30,0-1-1,0-2 1,-75 0 0,115-6-33,-1 0 0,0-1 1,1 1-1,-1-1 0,1 1 0,0-1 0,-1 1 1,1-1-1,0 0 0,-1 0 0,1 0 1,0 0-1,0 0 0,-1 0 0,1 0 1,0 0-1,0-1 0,1 1 0,-1 0 1,0-1-1,0 1 0,0 0 0,1-1 1,-1 1-1,1-1 0,-1 1 0,1-3 1,-8-45 232,8 45-261,-6-176 54,6 102-34,-17-118 0,-9 73-34,-75-211 0,25 100 14,43 104 126,-10-31 358,34 131-368,-2 1 1,-1 0 0,-19-31-1,29 56-101,0 1-1,-1-1 0,0 1 1,1-1-1,-1 1 1,-1 0-1,1 0 0,-4-3 1,5 5-163,1 0 1,0 1 0,-1-1 0,1 0-1,-1 1 1,1-1 0,-1 0-1,1 1 1,-1 0 0,1-1 0,-1 1-1,1 0 1,-1 0 0,0 0-1,1 0 1,-1 0 0,1 0 0,-1 1-1,1-1 1,-1 0 0,1 1-1,-1-1 1,1 1 0,-1 0 0,1-1-1,-2 2 1,-17 18-5334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4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1 505 5987,'0'0'9455,"2"-9"-8927,1 0-434,1 0 1,0 0-1,0 1 0,1-1 1,0 1-1,1 0 0,-1 1 1,1-1-1,1 1 0,0 0 1,0 1-1,0-1 0,14-7 1,21-18 83,1 2 0,69-35 0,-89 54-134,0 0 0,2 2 1,-1 0-1,1 2 0,0 1 0,0 1 1,27-2-1,-44 6-45,28-1-118,73 3 0,-99 0 102,0 1 1,0-1-1,0 1 0,0 1 0,-1 0 0,1 0 0,-1 1 0,0 0 0,0 1 0,-1 0 0,1 0 0,10 9 0,-19-14 53,0 0 0,0 0-1,0 0 1,-1 0 0,1 0-1,0 0 1,0 0 0,0 0 0,0 0-1,0 0 1,0 0 0,0 0-1,0 0 1,0 0 0,-1 1 0,1-1-1,0 0 1,0 0 0,0 0-1,0 0 1,0 0 0,0 0 0,0 0-1,0 0 1,0 0 0,0 0-1,0 0 1,0 0 0,0 1 0,0-1-1,-1 0 1,1 0 0,0 0-1,0 0 1,0 0 0,0 0 0,0 0-1,0 0 1,0 0 0,0 1-1,0-1 1,0 0 0,0 0 0,0 0-1,0 0 1,0 0 0,1 0-1,-1 0 1,0 0 0,0 1 0,0-1-1,-11-4-171,1-4 86,0-1-1,0 0 1,1-1-1,0 0 1,1-1 0,0 0-1,1 0 1,-7-13-1,-18-25-79,-34-37 997,86 91-227,91 48-598,-98-46-64,0 1 1,-1 0-1,1 1 1,-2 1-1,1 0 0,11 13 1,-18-16 13,0 1 1,-1-1 0,0 1 0,0-1-1,0 1 1,-1 0 0,0 0 0,-1 1-1,0-1 1,0 1 0,-1-1-1,0 1 1,0-1 0,-1 1 0,0 0-1,-1 8 1,-1-5 22,0 0 0,0 0-1,-1-1 1,-1 0 0,0 1 0,0-1-1,-1-1 1,0 1 0,-1-1-1,0 0 1,-9 10 0,1-2 52,-2 0-1,-1-1 1,-33 27 0,48-43-1182,2-4-3757,0-15-7491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15143,'0'0'2230,"6"26"-1992,0-3-194,32 151 197,-18-46 340,14 69 658,-29-180-1531,-3-24-1400,-3-38-4230,1 31 2841,0-24-5648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11 308 9188,'0'0'3698,"-2"-18"-1817,-1-8-1410,1 12-295,0 0 0,1 0-1,1-1 1,0 1 0,3-16 0,-1 21-121,0 1 0,0-1 0,1 1 0,0 0 0,1 0 0,-1 0 0,2 0 0,-1 0 0,1 1 0,0 0 0,1 0 0,6-6 0,-8 8-54,1 0 0,0 0 1,0 1-1,0 0 0,1 0 0,-1 0 1,1 0-1,0 1 0,0 0 0,0 0 1,1 1-1,-1 0 0,0 0 0,1 0 1,0 1-1,6-1 0,-11 2-3,0 1-1,0-1 1,0 0 0,0 0-1,-1 1 1,1-1 0,0 1-1,0 0 1,0-1-1,-1 1 1,1 0 0,0 0-1,-1 0 1,1 0 0,-1 0-1,1 1 1,-1-1 0,0 0-1,1 1 1,-1-1-1,0 1 1,0-1 0,0 1-1,0 0 1,0-1 0,0 1-1,-1 0 1,1 0-1,0 3 1,2 5 18,-2 1 0,1-1-1,-1 1 1,-1 12 0,1-18-3,-1 15-3,0 0 0,-1 0-1,-1 0 1,0-1-1,-2 1 1,0-1-1,-2 1 1,0-2 0,-1 1-1,-1-1 1,0 0-1,-1 0 1,-1-1-1,-1 0 1,-1-1 0,-24 27-1,34-40 99,0-1-1,-1 0 1,1 1-1,0-1 1,-1 0 0,0 0-1,1-1 1,-1 1-1,0-1 1,0 1-1,0-1 1,0 0-1,0 0 1,0 0-1,-5 1 1,8-5-60,0-1-1,0 1 1,0 0 0,1 0-1,0 0 1,-1 0 0,3-5 0,0 5-50,0 0 0,0 0 0,1 0 0,-1 0 0,1 1 0,-1 0 0,1-1 0,0 1 0,0 1 0,0-1 0,0 0 0,0 1 0,0 0 0,0 0 0,0 0 0,6 0 0,-3 0-2,0 1 0,0-1 0,1 1 0,-1 1-1,0-1 1,0 1 0,0 1 0,0-1 0,11 4 0,-7 1 1,0 0 1,0 1-1,0 0 0,-1 1 1,0 0-1,15 17 0,52 65-23,-52-60 23,-10-10 6,-11-14 3,0 0-1,0 0 1,1-1-1,-1 1 1,1-1-1,0-1 1,1 1-1,-1-1 1,9 6-1,-14-10 3,1 0 0,-1 0-1,1 0 1,-1 0 0,1 0-1,-1 1 1,1-1-1,-1 0 1,1 0 0,-1 0-1,1 0 1,-1 0-1,1-1 1,-1 1 0,1 0-1,-1 0 1,1 0 0,-1 0-1,1 0 1,-1-1-1,0 1 1,1 0 0,-1 0-1,1-1 1,-1 1-1,0 0 1,1-1 0,-1 1-1,0 0 1,1-1-1,-1 1 1,0-1 0,1 1-1,-1-1 1,0 1 0,0 0-1,0-1 1,1 1-1,-1-1 1,0 1 0,0-1-1,0 1 1,0-1-1,0 1 1,0-1 0,1-28 77,-1 23-96,0-11-181,1-12-1908,-4 12-3241,-6-2-6302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15255,'0'0'4146,"0"22"-4077,0-2-59,-1 2 1,1 0-1,1-1 0,2 1 0,6 33 1,-4-34 29,-1-2 47,1-1 1,0 1-1,1-1 1,1 0 0,17 30-1,-20-95-5073,-4 16-1401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5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14247,'-1'18'3188,"-7"515"143,9-404-5326,-2-162-4381,-4-8-5427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55 13478,'0'0'6675,"-20"-54"-6675,20 57-4226,14 16-1584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191 171 11109,'0'0'2241,"-10"-18"-352,0 2-1414,-4-9 351,-2 0 1,0 2-1,-29-32 0,45 55-813,-1-1 1,0 0-1,1 0 0,-1 1 0,0-1 0,0 1 0,1-1 0,-1 1 0,0-1 0,0 1 0,0-1 0,0 1 0,0 0 0,0-1 0,0 1 0,0 0 1,1 0-1,-2-1 0,1 2 1,0-1 0,1 0 0,-1 0 0,1 1 0,-1-1 0,1 0 0,-1 0 0,1 1 0,-1-1 0,1 1 0,-1-1 0,1 0 0,-1 1 0,1-1 0,0 1 0,-1-1 0,1 1 0,0-1 0,-1 1 0,1-1-1,-1 2 1,-7 37 466,7-30-446,-5 44-44,3 0-1,2 57 0,1-109 10,0 1 0,0 0 0,0 0 0,1-1 0,-1 1-1,0 0 1,0-1 0,1 1 0,0 0 0,-1-1 0,1 1 0,0 0 0,-1-1 0,1 1-1,0-1 1,0 0 0,0 1 0,2 0 0,-2-1-1,-1-1 1,1 1-1,0-1 0,0 1 1,0-1-1,0 0 0,0 0 1,0 1-1,0-1 1,0 0-1,0 0 0,0 0 1,0 0-1,0 0 0,0 0 1,0-1-1,0 1 0,0 0 1,0 0-1,0-1 0,2 0 1,2-1-4,-1-1 1,0 1-1,0-1 1,0 0-1,0 0 1,-1 0-1,1-1 1,-1 0-1,0 1 1,5-8-1,8-13 214,-10 17-62,-1 0 0,-1 0 1,1 0-1,-1 0 0,-1-1 0,1 1 0,-1-1 0,0 0 1,-1 0-1,3-15 0,-4 38-42,0-1 1,2-1-1,0 1 1,6 20-1,0-2-48,73 219-29,-5-20-1,-67-192-84,-2 1-1,-1 0 1,-2 0-1,-1 42 1,-3-74 36,-1 0 0,-1 0 0,0 0 0,0 0 0,0-1 0,-1 1 0,-1 0-1,1 0 1,-5 9 0,4-12 21,-1 0 0,1 0 0,-1 0 0,0-1-1,0 0 1,0 0 0,-1 0 0,1 0 0,-1 0-1,0-1 1,0 0 0,0 0 0,-6 2 0,-8 3 110,-1-2 1,1 0 0,-1-1 0,0 0-1,0-2 1,-1-1 0,1 0-1,-1-1 1,-26-3 0,44 2-89,0-1 0,-1 1 0,1-1 0,-1 1 0,1-1 1,0 0-1,0-1 0,0 1 0,-1 0 0,1-1 0,0 0 0,1 1 0,-1-1 0,0-1 1,0 1-1,1 0 0,0-1 0,-1 1 0,1-1 0,0 1 0,0-1 0,0 0 1,0 0-1,1 0 0,-1 0 0,1 0 0,0-1 0,0 1 0,-1-5 0,-1-10 19,0 1 0,1-1-1,1 1 1,2-28 0,0 38-36,1-21 3,1 0 0,1 0 0,15-50 0,37-82-160,-33 100-88,52-133-4077,-45 115-1456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 16760,'0'0'5600,"-5"-7"-5419,-13-22-154,18 30-29,0-1 1,0 0-1,0 0 1,0 0-1,0 0 1,0 0-1,0 0 1,0 0 0,0 0-1,0 0 1,0 1-1,0-1 1,0 0-1,0 0 1,0 0-1,-1 0 1,1 0-1,0 0 1,0 0-1,0 0 1,0 0 0,0 0-1,0 0 1,0 0-1,0 0 1,0 0-1,0 0 1,-1 0-1,1 0 1,0 0-1,0 0 1,0 0-1,0 0 1,0 0 0,0 0-1,0 0 1,0 0-1,-1 0 1,1 0-1,0 0 1,0 0-1,0 0 1,0 0-1,0 0 1,0 0-1,0 0 1,0 0 0,-1 0-1,3 12-33,39 138 78,-33-113-44,-4-16 3,0-1 0,2 1 0,0-1 0,1-1 0,1 1 0,11 19 0,-19-38-2,1-1-1,-1 1 1,0 0 0,1-1 0,-1 1-1,0-1 1,1 1 0,-1-1 0,1 1-1,-1-1 1,1 1 0,-1-1 0,1 0-1,-1 1 1,1-1 0,-1 0 0,1 1-1,0-1 1,-1 0 0,1 0 0,-1 0-1,2 1 1,7-11 24,-1-27 21,-7 30-55,4-24 14,-2 12 4,0 1-1,2-1 1,12-33 0,-17 51-6,1 0 1,-1 0-1,1 0 1,0 0-1,0 0 0,0 0 1,-1 0-1,1 0 1,0 0-1,0 0 0,0 0 1,1 0-1,-1 1 1,0-1-1,0 1 0,0-1 1,0 1-1,1-1 0,-1 1 1,0-1-1,0 1 1,1 0-1,-1 0 0,0 0 1,1 0-1,-1 0 1,0 0-1,1 0 0,-1 0 1,0 0-1,0 1 1,1-1-1,-1 0 0,0 1 1,0-1-1,1 1 1,-1 0-1,0-1 0,0 1 1,0 0-1,2 1 1,5 4 11,0 0 1,0 0 0,13 14 0,9 12 43,-18-18-44,1 0 0,0-1 0,1-1 0,31 22 0,-32-29-41,-12-15-2126,-2-10-1800,0-2-2722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47 13942,'0'0'8714,"-7"-9"-8383,-20-27-219,23 34-128,3 8-5,3 12-20,83 299 89,-75-275-38,1 8 16,26 75 0,-28-112-180,-3-18-1225,-1-22-2644,-4 24 3341,3-24-5502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14807,'0'0'7539,"21"-26"-7283,14 2 209,4-6-65,-1 0-256,-7 6-64,-7 3-16,-9 10-64,-11 7 0,-20 15-3618,-7 8-3633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12 9108,'0'0'11283,"-4"-3"-10635,-11-6-429,15 9-217,0 0 1,0 0-1,0 0 1,0 0-1,0 0 0,0 0 1,-1 0-1,1 0 1,0 0-1,0 0 0,0 0 1,0 0-1,0 0 1,0 0-1,0 0 0,-1 0 1,1 0-1,0 0 1,0 0-1,0 0 0,0 0 1,0 0-1,0 0 1,0 0-1,0 0 0,-1 0 1,1 1-1,0-1 1,0 0-1,0 0 0,0 0 1,0 0-1,0 0 1,0 0-1,0 0 0,0 0 1,0 0-1,0 0 1,0 1-1,0-1 0,-1 0 1,1 0-1,0 0 1,0 0-1,0 0 0,0 0 1,0 0-1,0 1 1,0-1-1,0 0 0,0 0 1,0 0-1,0 0 1,0 0-1,13 29 90,-2-7-87,12 37 170,-2 0 0,25 124 0,8 23 191,-53-203-363,-1-1-1,1 0 1,0 0-1,0 0 1,0-1 0,0 1-1,0 0 1,0 0-1,0 0 1,3 2-1,-4-4-2,0 0 0,1 0 0,-1 0-1,0 1 1,1-1 0,-1 0-1,0 0 1,1 0 0,-1 0-1,0 0 1,1 0 0,-1 0 0,1 0-1,-1 0 1,0 0 0,1 0-1,-1 0 1,0 0 0,1 0 0,-1 0-1,0 0 1,1 0 0,-1 0-1,0 0 1,1 0 0,-1-1 0,0 1-1,1 0 1,-1 0 0,0 0-1,1-1 1,-1 1 0,0 0 0,1-1-1,2-3-78,-1 0-1,1 0 0,-1-1 1,0 1-1,0-1 1,0 1-1,1-7 0,21-83-4639,-15 44-732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1 429 12038,'0'0'9828,"3"-11"-9372,-1 4-434,0 0 0,1-1-1,1 1 1,-1 0 0,1 0 0,0 1-1,0-1 1,1 1 0,0 0-1,0 0 1,0 0 0,1 1 0,6-5-1,107-84 92,151-134 199,-278 270-3307,7-36 1582,1-1 0,0 1 0,0 0 0,0-1 0,2 10 1,9 9-8902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127 463 9925,'0'0'6568,"-14"-16"-5328,-65-78 222,78 93-1395,1 0 0,-1 0-1,1 0 1,-1 0-1,0 1 1,1-1-1,-1 0 1,0 1-1,0-1 1,0 0 0,0 1-1,1-1 1,-1 1-1,0 0 1,0-1-1,0 1 1,0-1-1,0 1 1,0 0 0,0 0-1,-1 0 1,1 0-50,1 0 0,-1 1 1,0-1-1,1 1 0,-1-1 1,1 1-1,-1-1 1,1 1-1,-1-1 0,1 1 1,-1-1-1,1 1 0,0 0 1,-1-1-1,1 1 0,0 0 1,0-1-1,-1 1 1,1 0-1,0-1 0,0 1 1,0 1-1,-2 53-290,3-43 422,-3 19-100,1-22-50,0-1 0,1 1 0,0-1 0,0 1 0,0-1 0,1 1 1,1-1-1,0 0 0,4 15 0,-6-23-3,1 1 0,-1-1 0,0 1 0,0-1 1,0 1-1,1-1 0,-1 0 0,0 1 0,1-1 0,-1 1 0,0-1 0,1 0 1,-1 1-1,1-1 0,-1 0 0,1 1 0,-1-1 0,0 0 0,1 0 0,-1 0 0,1 1 1,-1-1-1,1 0 0,-1 0 0,1 0 0,-1 0 0,1 0 0,0 0 0,-1 0 1,1 0-1,-1 0 0,2 0 0,11-15-51,4-29 43,-16 41 10,9-31 4,-7 19 8,1 2 1,1-1 0,0 0 0,11-19 0,-15 32-5,-1 0 0,1 1 0,-1-1 0,1 1 0,-1-1 0,1 1 0,0 0 1,-1-1-1,1 1 0,0-1 0,-1 1 0,1 0 0,0 0 0,0-1 0,-1 1 0,1 0 1,0 0-1,0 0 0,-1 0 0,1 0 0,0 0 0,0 0 0,-1 0 0,1 0 1,0 0-1,0 0 0,-1 1 0,1-1 0,0 0 0,0 0 0,-1 1 0,1-1 1,0 1-1,-1-1 0,1 0 0,-1 1 0,1-1 0,-1 1 0,1-1 0,0 2 1,26 25-25,-23-22 43,2 1-24,0 0-1,0-1 1,0 0-1,1 0 0,-1-1 1,1 1-1,0-1 1,0-1-1,1 1 1,-1-1-1,10 2 0,-14-4-2,1 0 0,-1-1-1,1 1 1,-1-1 0,1 0-1,-1 0 1,1 0-1,-1 0 1,1-1 0,-1 1-1,1-1 1,-1 0 0,1 0-1,-1 0 1,0-1-1,0 1 1,1-1 0,-1 0-1,0 0 1,0 0 0,-1 0-1,1 0 1,0-1-1,-1 1 1,1-1 0,-1 1-1,4-6 1,-2 1-28,0 0 1,-1-1-1,0 1 1,0 0-1,0-1 1,-1 0-1,0 0 1,1-10-1,1-67-57,-4 73 88,0 2 25,-2 0 1,1 0-1,-1 0 1,-1 0-1,0 0 0,0 0 1,-1 1-1,0 0 1,-6-10-1,-54-80 1143,45 72-572,19 26-574,-1-1 0,0 1-1,0-1 1,0 1 0,0 0-1,0-1 1,0 1 0,0 0 0,0 0-1,-1 0 1,1 0 0,0 0 0,-3-2-1,3 4-4,1 0-1,0-1 1,0 1-1,-1 0 1,1-1-1,0 1 1,0 0-1,0-1 1,0 1-1,0 0 1,0-1-1,0 1 1,0 0-1,0 0 1,0-1-1,0 1 1,0 0-1,1-1 1,-1 1-1,1 1 1,16 51 411,15 36-413,-17-44-5,24 48 0,-25-71-108,-5-20-85,-3-14 2,3-28-44,-7 25 163,2 0 1,-1 0-1,2 0 1,0 1-1,8-16 1,-11 26 42,1-1-1,0 1 1,0 0-1,0 0 1,0 1-1,1-1 1,0 1 0,-1 0-1,1 0 1,0 0-1,1 0 1,-1 0-1,0 1 1,1 0 0,-1 0-1,1 0 1,0 1-1,0 0 1,0-1-1,7 1 1,-10 0 4,1 0-1,-1 1 1,1 0-1,0 0 1,-1 0-1,1 0 1,0 0 0,-1 0-1,1 0 1,-1 1-1,1 0 1,0-1-1,-1 1 1,0 0 0,1 0-1,-1 0 1,1 1-1,2 1 1,-4-1 1,1 1-1,0-1 1,0 1 0,-1-1 0,1 1 0,-1 0-1,0 0 1,0 0 0,0 0 0,0 0-1,-1 0 1,1 0 0,-1 0 0,0 0 0,0 5-1,1 1 9,0 0-1,-1 1 1,-1-1 0,1 0-1,-2 1 1,1-1-1,-1 0 1,0 0-1,-1 0 1,0 0-1,-1-1 1,0 1 0,0-1-1,-1 0 1,0 0-1,0 0 1,-1-1-1,0 0 1,0 0-1,-1 0 1,1-1 0,-2 0-1,-14 10 1,20-15-25,0 0 0,0 0 0,0 0 0,0 0-1,0 0 1,0 0 0,0 0 0,-1-1 0,1 0 0,0 1 0,0-1 0,-1 0 0,1 0 0,-2 0 0,3 0-101,0-1 0,0 1 0,0-1-1,0 1 1,0-1 0,0 1 0,0-1 0,0 1-1,0-1 1,1 0 0,-1 1 0,0-1 0,1 0 0,-1 0-1,0 0 1,1 0 0,-1 1 0,1-1 0,-1 0-1,1 0 1,0 0 0,-1 0 0,1 0 0,0 0 0,0 0-1,0 0 1,-1 0 0,1 0 0,1-2 0,-2-29-5395,1-4-3574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 8228,'0'0'14398,"-3"-2"-14211,3 2-187,0 0 1,1 0-1,-1 0 0,0 0 0,0 0 1,0 0-1,0 0 0,0 0 0,0 0 1,0 0-1,0 0 0,0 0 1,0 1-1,0-1 0,0 0 0,0 0 1,0 0-1,0 0 0,0 0 0,0 0 1,0 0-1,0 0 0,0 0 0,0 0 1,0 1-1,0-1 0,0 0 0,0 0 1,0 0-1,0 0 0,0 0 0,0 0 1,0 0-1,0 0 0,0 0 1,0 0-1,0 1 0,0-1 0,0 0 1,0 0-1,0 0 0,0 0 0,0 0 1,0 0-1,0 0 0,0 0 0,0 0 1,-1 0-1,1 0 0,0 0 0,0 0 1,0 0-1,0 0 0,0 0 1,0 0-1,0 0 0,0 0 0,0 0 1,0 0-1,-1 0 0,1 0 0,0 0 1,0 0-1,0 0 0,0 0 0,0 0 1,6 16 22,20 38 31,5 9-2,31 103 60,-7-16-37,-52-142-91,1 0 1,0 0-1,1 0 1,7 11-1,-11-18 7,-1 0 1,1 0-1,-1 0 0,1 0 0,0 0 1,-1-1-1,1 1 0,0 0 0,0 0 1,0-1-1,0 1 0,0-1 0,0 1 1,-1-1-1,1 1 0,0-1 0,1 1 0,-1-1 1,0 0-1,0 1 0,0-1 0,0 0 1,0 0-1,0 0 0,0 0 0,0 0 1,0 0-1,0 0 0,0 0 0,1-1 0,-1 1 1,0 0-1,0-1 0,0 1 0,0 0 1,0-1-1,0 0 0,-1 1 0,1-1 1,0 1-1,0-1 0,0 0 0,0 0 1,-1 1-1,1-1 0,0 0 0,-1 0 0,2-2 1,4-7-667,0 0 0,-1 0 1,5-16-1,-6 16-169,13-32-3766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77 17080,'0'0'4437,"2"5"-4400,-1-3-41,-1-1-1,1 1 1,0 0-1,0-1 1,0 1 0,0 0-1,0-1 1,0 1 0,0-1-1,1 0 1,-1 1-1,1-1 1,-1 0 0,1 0-1,-1 0 1,1 0 0,0 0-1,-1 0 1,1 0 0,0-1-1,0 1 1,-1-1-1,1 1 1,0-1 0,0 0-1,0 1 1,0-1 0,0 0-1,-1 0 1,1 0 0,0-1-1,2 1 1,-2-1-8,-1 1 1,0-1-1,0 1 1,0-1-1,0 1 1,0-1-1,0 0 1,1 1 0,-1-1-1,-1 0 1,1 0-1,0 0 1,0 0-1,0 0 1,0 0-1,-1 0 1,1 0-1,0 0 1,-1 0-1,1 0 1,-1 0-1,1-1 1,-1 1-1,0 0 1,0 0-1,1 0 1,-1-1-1,0 1 1,0 0-1,0-1 1,0 1 0,0 0-1,-1-2 1,1-1 23,0 0 1,0 0-1,0 0 1,-1 0 0,1 0-1,-1 0 1,0 0-1,-1 0 1,-2-7 0,2 9 40,-1-1 1,1 1-1,-1 0 1,1 0-1,-1 0 1,0 0-1,0 0 1,1 0-1,-1 1 1,0-1-1,-1 1 0,1 0 1,0 0-1,0 0 1,-5 0-1,7 1-5,-1-1 0,0 1-1,0 0 1,1 0-1,-1 0 1,0 0 0,0 0-1,1 0 1,-1 0 0,0 0-1,0 1 1,1-1-1,-1 1 1,0-1 0,1 1-1,-1 0 1,1 0-1,-1 0 1,1-1 0,-1 2-1,1-1 1,-1 0 0,1 0-1,0 0 1,0 0-1,0 1 1,0-1 0,0 1-1,0-1 1,-1 3-1,-2 12 24,0 0-1,2 1 0,0 0 0,0-1 0,2 1 0,3 32 0,-3-30-62,2-1-2,-1 1 0,2-1-1,6 21 1,-8-32-8,1-1 0,0 0 0,0 0 0,1 0 0,0 0 0,0 0 0,0-1 0,1 1 0,0-1 0,0 0 1,0 0-1,9 7 0,-12-10-5,1-1 0,0 0 0,0 1 0,0-1 0,0 0 0,0 0 0,1 0 0,-1-1 0,0 1 1,0 0-1,1-1 0,-1 1 0,0-1 0,1 0 0,-1 0 0,0 0 0,1 0 0,-1 0 0,0-1 0,1 1 1,3-2-1,-2 0 19,-1 0 0,1 0 0,-1 0 0,1 0 0,-1-1 0,0 1 0,0-1 0,0 0 0,0 0 0,-1 0 0,5-6 0,-2 1-96,0 0 1,-1-1-1,0 1 0,0-1 1,-1 0-1,0 0 0,0 0 0,-1 0 1,0-1-1,0-9 0,-4 18-2312,-12 1-2294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5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1 286 20489,'0'0'2754,"109"-60"-2258,-28 21-64,2-4-368,-2-3-64,-9 7-1216,-10 5-2034,-20 10-7283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4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11781,'0'0'0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7267,'0'0'7044,"3"4"-6052,7 38-140,-2 1-1,4 60 1,-3-21-278,140 1131 3242,-147-1174-3686,-2-31-68,0 0 0,1 0 1,-1 1-1,2-1 0,-1 0 1,1 0-1,0 0 0,4 8 1,-5-16-251,0 0 1,-1 0 0,1 0 0,0 1-1,0-1 1,0 0 0,-1 0 0,1 0 0,0 0-1,0 0 1,-1-1 0,1 1 0,0 0-1,0 0 1,-1 0 0,1-1 0,0 1 0,0 0-1,-1-1 1,1 1 0,0-1 0,0 1 0,13-19-6200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10 11093,'0'0'9340,"-3"-10"-8723,1 21-495,1-1 1,0 0 0,1 0 0,2 21 0,-1 2 159,-1 25 86,-6 158 585,6-214-931,0-1 1,0 0 0,0 0 0,-1 0 0,1 0-1,0 1 1,0-1 0,-1 0 0,1 0-1,-1 0 1,1 0 0,-1 0 0,1 0 0,-1 0-1,0 0 1,0 0 0,1 0 0,-1 0 0,0 0-1,0-1 1,0 1 0,0 0 0,0 0-1,0-1 1,0 1 0,0-1 0,-2 1 0,-1 0 101,-1 0 0,1-1 1,0 0-1,0 0 1,-1 0-1,-6-2 0,8 2-98,-11-3 95,0 0 0,-20-7 0,23 6-617,0 1 0,0 0 1,0 1-1,-1 0 0,-15-1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13686,'0'0'7892,"114"-17"-7412,-58 10-128,2-3-192,-8 3-48,-7-1-80,-7 5-64,-16 3 0,-7 0-560,-13 3-5715,-8 10 417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11989,'0'0'7900,"-5"16"-7350,-1 5-342,0 0 1,1 0 0,2 0-1,-3 36 1,6-54-204,0-1 1,0 1-1,0-1 1,0 1-1,0-1 0,1 1 1,-1-1-1,1 1 1,-1-1-1,1 1 0,0-1 1,0 0-1,0 1 1,0-1-1,2 2 0,-1-2-32,0-1 0,0 0 0,0 0 0,0 0 0,0 0 0,1 0 0,-1 0 0,0 0 0,0-1 0,1 1 0,-1-1 0,0 0 0,1 0 0,-1 0-1,0 0 1,3 0 0,0 0-30,-1 0 0,0 0 0,1 0 0,-1-1 0,0 0 0,1 0 0,-1 0 0,0 0 0,0-1 0,0 1 0,0-1 0,0 0 0,0 0 0,0-1 0,3-2 0,-4 2 51,-1 0 1,1 0-1,-1 0 1,0 0-1,0-1 1,0 1-1,0-1 1,-1 0-1,1 1 1,-1-1 0,0 0-1,0 0 1,-1 1-1,1-1 1,-1 0-1,1 0 1,-2-6-1,1 5 49,-1 1 0,0-1 0,0 0 0,0 1-1,0-1 1,-1 1 0,0-1 0,0 1 0,0 0 0,0-1-1,-1 1 1,0 1 0,0-1 0,0 0 0,0 1 0,0-1 0,-1 1-1,0 0 1,1 0 0,-1 0 0,0 1 0,0-1 0,-1 1-1,1 0 1,0 0 0,-1 1 0,1-1 0,-1 1 0,0 0-1,1 0 1,-1 1 0,0-1 0,-6 1 0,10 0-110,0 0-34,0 0 0,1-1 0,-1 1 0,1 0 0,-1 0 0,1 0 0,-1 0 0,0 0 0,1 0 0,-1 0 0,1 0 0,-1 1 0,1-1 0,-1 0 0,1 0 0,-1 0 0,1 1 0,-1-1 0,1 0 0,-1 0 0,1 1 0,-1-1 0,1 0 0,-1 1-1,1-1 1,-1 1 0,1-1 0,0 1 0,-1-1 0,1 0 0,0 1 0,0-1 0,-1 1 0,1 0 0,0-1 0,0 1 0,-1 0 0,1 13-6630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20057,'0'0'3559,"-1"12"-3444,-1 33 62,7 71 1,-4-101-157,1 21 32,-2-34-56,0-1-1,1 1 1,-1-1 0,0 1 0,1-1-1,-1 1 1,1-1 0,-1 1-1,1-1 1,0 1 0,0-1-1,-1 0 1,1 1 0,0-1-1,2 2 1,-2-3-106,-1 0 0,0 0 1,1 0-1,-1 1 0,0-1 0,1-1 0,-1 1 0,0 0 1,1 0-1,-1 0 0,0 0 0,1 0 0,-1 0 0,0 0 0,0 0 1,1 0-1,-1-1 0,0 1 0,1 0 0,-1 0 0,0 0 1,0 0-1,0-1 0,1 1 0,-1 0 0,0 0 0,0-1 1,0 1-1,1 0 0,-1-1 0,0 1 0,0 0 0,0 0 1,0-1-1,0 1 0,0 0 0,0-1 0,1 1 0,-1 0 1,0-1-1,0 1 0,0 0 0,0-1 0,0 1 0,-1 0 1,1-1-1,0 1 0,0 0 0,0-1 0,0-2-959,4-13-5980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88 17416,'0'0'3628,"0"5"-3393,2 150 149,-2-169-412,-1-8 159,2 0 0,0 1 0,1-1 0,6-23 0,-6 39-71,-1 1-1,1-1 0,0 1 0,0 0 0,1 0 0,-1 0 1,1 0-1,0 0 0,0 0 0,1 1 0,0 0 0,0 0 1,0 0-1,0 0 0,0 0 0,1 1 0,-1 0 0,1 0 1,0 0-1,0 0 0,8-2 0,-9 4-55,-1-1 0,1 2 0,0-1 0,-1 0 1,1 1-1,-1-1 0,1 1 0,0 0 0,-1 0 0,1 1 0,0-1 0,-1 1 0,1 0 0,0 0 0,-1 0 1,1 0-1,-1 0 0,0 1 0,1 0 0,3 2 0,2 4 41,1 0 0,-1 0-1,-1 1 1,14 17 0,-17-19-287,1 1 0,0-1 0,0-1 0,0 1 0,1-1 0,0-1 0,0 1 0,1-1 0,12 7 0,-10-11-2976,-3-1-3217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18825,'0'0'6216,"1"15"-6091,10 91 203,7 85-74,-18-86-199,1 41-6,-1-146-53,0 1-1,0-1 1,0 0 0,0 1-1,0-1 1,0 1 0,0-1 0,0 0-1,0 1 1,1-1 0,-1 1-1,0-1 1,0 0 0,0 1-1,0-1 1,1 0 0,-1 1 0,0-1-1,0 0 1,1 1 0,-1-1-1,0 0 1,0 1 0,1-1 0,-1 0-1,0 0 1,1 0 0,-1 1-1,1-1 1,-1 0 0,0 0 0,1 0-1,-1 0 1,0 1 0,1-1-1,-1 0 1,1 0 0,-1 0 0,0 0-1,1 0 1,-1 0 0,1 0-1,0-1 1,16-9-589,-9 0-631,-2 0 1,1 0-1,9-22 0,-14 29 717,15-35-8756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5026,'0'0'10152,"-6"-7"-8712,6 7-1424,0 0 0,0 0 0,0 0-1,0 0 1,0 0 0,0-1 0,0 1 0,0 0-1,0 0 1,-1 0 0,1 0 0,0 0-1,0 0 1,0-1 0,0 1 0,0 0 0,0 0-1,0 0 1,0 0 0,-1 0 0,1 0-1,0 0 1,0 0 0,0 0 0,0-1 0,0 1-1,0 0 1,-1 0 0,1 0 0,0 0-1,0 0 1,0 0 0,0 0 0,0 0 0,-1 0-1,1 0 1,0 0 0,0 0 0,0 0 0,0 0-1,0 0 1,-1 0 0,1 0 0,0 1-1,0-1 1,0 0 0,0 0 0,0 0 0,0 0-1,0 0 1,-1 0 0,1 0 0,0 0-1,0 0 1,0 0 0,0 1 0,0-1 0,0 0-1,8 1554 3942,-6-1545-3279,0-7-2289,-2-19-13135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12950,'0'0'7665,"0"0"-7660,0 0-1,0 0 1,0 0 0,-1-1 0,1 1 0,0 0-1,0 0 1,0 0 0,0 0 0,-1 0 0,1 0-1,0 0 1,0 0 0,0-1 0,-1 1 0,1 0-1,0 0 1,0 0 0,0 0 0,-1 0 0,1 0-1,0 0 1,0 0 0,-1 0 0,1 1 0,0-1-1,0 0 1,0 0 0,-1 0 0,1 0 0,0 0-1,0 0 1,0 0 0,0 0 0,-1 0 0,1 1-1,0-1 1,0 0 0,0 0 0,0 0 0,0 0-1,-1 1 1,1-1 0,0 0 0,0 0 0,0 0-1,0 1 1,0-1 0,0 0 0,0 0 0,0 0 0,0 1-1,0-1 1,0 0 0,-2 6-3,1 0 1,1 1 0,-1-1-1,1 0 1,1 10-1,0 5 26,-1 12 73,2-1-1,10 52 1,-8-66-80,1-1 0,0 1 0,1-1-1,1 0 1,0 0 0,13 19 0,-19-34-21,0 0 0,0 0 1,0 0-1,1 0 0,-1-1 1,0 1-1,1 0 0,0-1 0,-1 1 1,1-1-1,0 1 0,0-1 1,0 0-1,0 0 0,0 0 0,0 0 1,0 0-1,0 0 0,0-1 1,0 1-1,0-1 0,1 1 1,-1-1-1,0 0 0,0 0 0,5 0 1,-5-1 3,1 0 0,-1 0 0,1 0-1,-1-1 1,0 1 0,0 0 0,0-1 0,0 0 0,0 1 0,0-1 0,0 0 0,0 0 0,-1 0 0,1 0 0,-1 0 0,0-1 0,1 1 0,-1 0 0,0-1 0,0 1 0,-1-1 0,2-2-1,2-12 24,0 0-1,-1 0 0,-1 0 0,-1 0 0,0-1 0,-3-26 0,1 33-19,0-1 1,-1 0-1,-1 0 1,0 1-1,0-1 1,-1 1-1,-1 0 0,0 0 1,0 1-1,-9-13 1,12 20-21,0 1-1,0-1 1,0 0 0,-1 1 0,1-1 0,-1 1 0,0 0 0,1 0 0,-1 0 0,0 0 0,0 0 0,-1 1 0,1 0 0,0-1 0,0 1-1,-1 0 1,1 0 0,0 1 0,-1-1 0,1 1 0,-1 0 0,1 0 0,-1 0 0,-5 1 0,6-1-151,1 1 1,-1 0 0,0 0-1,0 1 1,1-1 0,-1 1-1,1-1 1,-1 1 0,1 0-1,0 0 1,0 0-1,0 0 1,0 0 0,0 0-1,0 0 1,0 1 0,1-1-1,-1 1 1,1 0 0,-1-1-1,1 1 1,0 0 0,0 0-1,1-1 1,-1 1-1,1 0 1,-1 6 0,0 21-5000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4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4578,'0'0'14423,"0"6"-14309,13 291 864,0-58-181,-3 214 827,17 445 423,-27-886-2036,0 13 61,0-24-76,0-1 0,0 1 0,0-1 0,0 1 0,0 0 0,0-1 0,0 1-1,1-1 1,-1 1 0,0-1 0,0 1 0,0-1 0,0 1 0,1-1 0,-1 1 0,0-1 0,1 1 0,-1-1 0,0 0 0,1 1 0,-1-1 0,0 1-1,1-1 1,-1 0 0,1 0 0,-1 1 0,1-1 0,-1 0 0,1 1 0,0-1 0,24-18-11057,-15 15 4599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6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200 118 15927,'0'0'3263,"-14"22"-3183,7-11-64,-5 7 27,1 1 1,0 0-1,2 1 0,0 0 1,1 1-1,1-1 1,-4 25-1,9-35 4,-93 530 1352,92-524-1160,5-34-75,35-138 89,0 3-253,-2-110-27,-1 3 246,-24 215 854,-9 45-1055,-1-1 0,0 1 0,1 0 0,-1 0 0,0-1 0,1 1 0,-1 0 0,0 0-1,1-1 1,-1 1 0,1 0 0,-1 0 0,1 0 0,-1 0 0,0 0 0,1 0 0,-1-1 0,1 1 0,-1 0 0,1 0 0,-1 0 0,1 1 0,-1-1 0,0 0 0,1 0 0,-1 0 0,1 0 0,-1 0 0,1 0 0,-1 1 0,0-1-1,1 0 1,-1 0 0,1 1 0,-1-1 0,0 0 0,1 0 0,-1 1 0,0-1 0,0 1 0,1-1 0,-1 0 0,0 1 0,0-1 0,1 0 0,-1 1 0,0-1 0,0 1 0,0-1 0,0 1 0,1 0 0,9 20 132,0 1 0,-1 0 0,-2 0 0,7 29 0,-3-11 124,44 167 263,37 120-327,-92-326-212,33 84-6,-28-77-171,-1 1-1,1-1 1,0 0 0,1 0 0,0 0 0,0-1 0,10 8 0,-14-13-191,-1 0 1,1-1-1,1 1 1,-1-1-1,0 0 1,0 0-1,0 0 1,1 0-1,-1 0 1,0 0-1,1 0 1,-1-1-1,1 1 1,-1-1-1,5 0 1,5 0-7608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 15735,'0'0'4442,"-3"2"-4300,1 1-152,0-1 0,0 1 0,0 0 0,1 0 0,-1 0 0,1 0 0,-1 1 0,1-1 0,0 0 1,0 0-1,1 1 0,-1-1 0,1 1 0,-1-1 0,1 0 0,0 1 0,1 5 0,7 67 23,-7-66-10,15 69 13,-15-75-18,1 1 0,-1-1 0,1 0 0,0 1 0,0-1 0,0 0 0,0 0 0,1 0 0,0-1 0,0 1 0,0 0 0,0-1 0,0 0 1,4 3-1,-4-4-22,-1-1 1,0 0-1,0 0 1,1 0-1,-1 0 1,1-1 0,-1 1-1,0-1 1,1 1-1,-1-1 1,1 0-1,0 0 1,-1 0 0,1 0-1,-1 0 1,1-1-1,-1 1 1,0-1-1,1 0 1,-1 1 0,1-1-1,-1 0 1,0-1-1,0 1 1,1 0 0,-1 0-1,0-1 1,0 0-1,-1 1 1,1-1-1,0 0 1,0 0 0,2-3-1,4-6-4,-1 0-1,0 0 1,0 0-1,9-25 0,-9 18 31,-1-1-1,0-1 1,-2 1-1,0-1 1,2-24-1,-4-19 2810,-2 62-2338,0 9-209,1 217-214,-1-215-50,1 0-1,0-1 0,1 1 1,0 0-1,0-1 0,1 1 1,0-1-1,1 0 0,0 0 1,0 0-1,1-1 0,0 1 1,1-1-1,0 0 0,9 10 1,-15-18-208,-2-13-8538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3153,'0'0'17793,"-1"12"-17751,1 19 55,2 1 0,2-1 0,1 0 0,14 51-1,6 35 333,2 186 514,-11-74-294,-10-189-211,-5-39-577,0-4-303,-1-21-1752,0-4-2192,-2-4-3260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17704,'0'0'4418,"128"-29"-3938,-89 16-352,-8 1-80,-8 5-48,-8 3-32,-9 2-272,-2 2-1248,-2 0-1394,2 2-3873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16856,'0'0'6096,"-4"9"-5941,-1 3-133,0-1 0,1 2 0,1-1 0,0 0 0,1 1 1,1-1-1,-1 1 0,2 21 0,13 119 396,-6-85-192,3 143 279,4 33-189,-12-233-311,1-10-208,-1-21-911,-14-56-5444,6 25-1043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18 304 11813,'0'0'6814,"-3"-19"-5659,-10-61-562,12 75-565,1 1 0,0 0 1,0-1-1,0 1 0,0-1 1,1 1-1,0 0 1,-1-1-1,2 1 0,-1 0 1,0 0-1,1 0 0,0 0 1,0 0-1,4-6 0,0 3 0,0 0-1,1 1 1,-1 0-1,1 0 1,10-7-1,-7 6-18,5-3-2,0 0 0,1 1 0,0 0-1,0 2 1,1 0 0,20-6 0,-25 10-11,1 0-1,-1 0 0,1 1 0,-1 1 0,1 0 0,0 1 0,-1 0 0,1 1 0,20 4 1,-29-4 2,0 0 0,-1 1 0,1-1 0,-1 1 0,1 0 1,-1 0-1,0 0 0,1 0 0,-1 1 0,0-1 0,-1 1 1,1 0-1,0 0 0,-1 0 0,0 0 0,1 0 0,-1 0 1,-1 1-1,1-1 0,0 1 0,-1-1 0,1 1 0,0 6 1,2 7-7,-2-1 1,0 1 0,-1-1 0,0 19 0,-2-23 18,0 0 0,-1 0 0,0 0 0,-1-1 0,0 1 0,-1-1 0,0 0 0,-1 0 0,0 0 0,-1-1 0,0 0 0,0 0 0,-11 12 0,4-7 12,1-1 1,-2 0 0,0-2 0,-1 1-1,0-2 1,-1 0 0,-29 15 0,9-11 41,34-14-70,-1 0 1,1-1-1,0 1 1,0-1-1,0 0 1,-1 1-1,1-1 1,0 0-1,0 0 1,-1 0-1,1-1 1,0 1-1,0-1 1,-4 0-1,2-10-654,4 6 167,0 0 0,0 1 0,1-1 0,0 0 1,-1 1-1,2-1 0,-1 1 0,0-1 0,1 1 0,0 0 0,0-1 0,4-4 0,25-28-6274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88 13414,'0'0'8455,"-5"-5"-7986,-15-16-250,15 19-154,5 9-78,1-5 14,0 18 4,2 1-1,0-1 0,9 30 0,2 8 22,-10-36-22,-3-12-9,0 0 0,1-1 0,0 1 0,0-1 0,1 0 0,1 0 0,-1 0 0,2 0 1,9 16-1,-13-24-20,1 1 1,-1-1-1,0 0 1,1 0-1,-1 0 0,1 0 1,-1 0-1,1 0 1,-1 0-1,1 0 1,0-1-1,0 1 1,-1-1-1,1 1 1,0-1-1,0 1 1,-1-1-1,1 0 1,0 0-1,0 0 0,0 0 1,0 0-1,-1-1 1,1 1-1,0 0 1,0-1-1,-1 0 1,1 1-1,0-1 1,-1 0-1,1 0 1,2-1-1,1-1-12,0-1-1,-1 1 1,1-1-1,-1 0 1,0-1-1,0 1 0,0-1 1,6-8-1,6-18 134,-1 0-1,-2 0 0,0-1 0,-3-1 0,0 0 0,-2-1 0,5-53 0,-9 69 2050,-3 44-484,0 1-1882,48 402 315,-48-426-93,3 20-31,-4-22 18,0 0 1,0 0-1,1-1 1,-1 1-1,0 0 1,0 0-1,0-1 1,1 1-1,-1 0 1,0 0-1,1-1 0,-1 1 1,1 0-1,-1-1 1,1 1-1,-1-1 1,1 1-1,-1-1 1,1 1-1,0-1 1,0 1-1,1-17-2691,-1-6-1146,0-5-2730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17576,'0'0'6424,"-5"1"-6328,3 0-95,1-1 0,0 1 0,-1 0 0,1-1 0,0 1 0,0 0 0,-1 0-1,1 0 1,0 0 0,0 0 0,0 0 0,0 1 0,0-1 0,1 0 0,-1 0 0,0 1 0,1-1-1,-1 0 1,0 1 0,1-1 0,0 1 0,-1-1 0,1 1 0,0-1 0,0 0 0,-1 1-1,1-1 1,0 1 0,1-1 0,-1 1 0,0 1 0,2 11 39,0 0 1,6 23-1,-3-18 26,11 65 148,8 126-1,-13 87 261,-11-287-449,0-3-7,0 9 55,1 0 1,0 0 0,6 22-1,-7-38-85,0 0 1,0 1-1,0-1 0,0 1 0,0-1 0,0 1 0,0-1 0,1 0 0,-1 1 0,0-1 0,0 1 0,0-1 1,1 0-1,-1 1 0,0-1 0,0 0 0,1 1 0,-1-1 0,0 0 0,1 0 0,-1 1 0,1-1 0,-1 0 1,0 0-1,1 1 0,-1-1 0,1 0 0,-1 0 0,0 0 0,1 0 0,-1 0 0,1 0 0,-1 0 1,1 0-1,-1 0 0,1 0 0,-1 0 0,0 0 0,1 0 0,-1 0 0,1 0 0,-1 0 0,1 0 0,-1-1 1,0 1-1,1 0 0,-1 0 0,1 0 0,-1-1 0,0 1 0,1 0 0,-1-1 0,0 1 0,0 0 0,1-1 1,-1 1-1,1-1 0,17-19-2339,-5 0-738,-2-1-2501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48 123 14487,'0'0'9049,"-8"-2"-8014,-32-6 163,81 1-309,-12 1-753,86-13 1351,195-60 0,-308 78-1596,0 0 192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0 604 18745,'0'0'421,"21"0"-306,71-4-43,108-19 0,964-186 1552,206-35 1285,-1303 233-2703,375-59 743,2 28-242,-487 42-465,-139 4-2186,79 10-3221,-113 31 0,100-17-2156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0 985 1201,'23'-13'16207,"26"-13"-13316,-4 4-2446,84-30-1,872-202 2241,-862 223-2408,2519-477 4277,-2416 471-3188,-242 37-1343,-1 0 1,1 0 0,0 0-1,0 0 1,0-1-1,0 1 1,-1 0 0,1 0-1,0 0 1,0 0 0,0-1-1,0 1 1,0 0-1,0 0 1,0-1 0,0 1-1,0 0 1,0 0-1,0 0 1,0-1 0,0 1-1,0 0 1,0 0 0,0-1-1,0 1 1,0 0-1,0 0 1,0 0 0,0-1-1,0 1 1,0 0-1,0 0 1,0 0 0,0-1-1,0 1 1,1 0 0,-1 0-1,0 0 1,0 0-1,0-1 1,0 1 0,0 0-1,1 0 1,-1 0 0,0 0-1,0 0 1,0 0-1,1-1 1,-1 1 0,0 0-1,1 0 1,-22-8-36,-7 1-326,0 1 0,-1 1 0,0 2 0,-42-1-1,14 6-2526,-74 10-1,51-1-2221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6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1 275 19433,'0'0'2529,"188"-125"-2529,-90 84-16,-3 0-1233,-2 3-2672,-12 9-6596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6371,'0'0'12929,"0"0"-12907,0 0 1,0 0-1,0-1 1,0 1-1,-1 0 1,1 0-1,0 0 1,0 0 0,0-1-1,-1 1 1,1 0-1,0 0 1,0 0-1,0 0 1,-1 0-1,1 0 1,0 0 0,0 0-1,-1 0 1,1-1-1,0 1 1,0 0-1,-1 0 1,1 0-1,0 0 1,0 0 0,-1 1-1,1-1 1,0 0-1,0 0 1,0 0-1,-1 0 1,1 0-1,0 0 1,0 0 0,-1 0-1,1 0 1,0 1-1,0-1 1,0 0-1,0 0 1,-1 0-1,1 0 1,0 1 0,0-1-1,0 0 1,0 0-1,-1 0 1,1 1-1,0-1 1,0 0-1,0 0 1,0 1 0,0-1-1,2 29 113,6 39 1,3 13 209,-7 183 752,-4-181-347,0-82-292,3-9-468,20-57-5774,-16 37-1078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14599,'0'0'6971,"6"-4"-6568,27-13 7,1 1 1,1 2 0,50-14 0,-19 7 13,71-24 65,-133 43-111,2-1-2784,0 5-5472,0 6-3239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226 112 3249,'0'0'14404,"-20"-11"-14038,-62-35-65,74 41-211,1 0 0,0 0 0,0-1-1,-8-8 1,14 12 9,-1 0 1,1 1-1,0-1 0,-1 1 0,1 0 0,-1 0 1,0-1-1,1 1 0,-1 0 0,0 0 1,0 0-1,0 0 0,1 1 0,-1-1 0,0 1 1,0-1-1,0 1 0,0-1 0,-4 1 1,5 0-89,0 1 0,0-1 1,0 0-1,1 1 0,-1-1 1,0 0-1,0 1 0,0-1 1,0 1-1,1 0 0,-1-1 1,0 1-1,1 0 1,-1-1-1,0 1 0,1 0 1,-1 0-1,1-1 0,-1 1 1,1 0-1,-1 0 0,1 1 1,-9 23-27,8-21 30,-5 19-20,2 1-1,1 0 1,1-1-1,2 44 1,0-44-16,0-23 17,0 0 0,0 1-1,0-1 1,1 0 0,-1 0 0,0 1 0,0-1 0,0 0-1,1 0 1,-1 1 0,0-1 0,1 0 0,-1 0-1,0 0 1,0 0 0,1 1 0,-1-1 0,0 0 0,1 0-1,-1 0 1,0 0 0,1 0 0,-1 0 0,0 0 0,1 0-1,-1 0 1,0 0 0,1 0 0,-1 0 0,0 0-1,1 0 1,-1 0 0,0 0 0,1 0 0,-1-1 0,1 1-1,14-6 13,-5-4 22,0 0-1,-1-1 1,0-1-1,-1 0 1,0 0-1,-1 0 1,6-14 0,29-44 61,-42 70-83,0-1 1,0 1-1,0 0 0,0 0 0,1 0 0,-1 0 0,0 0 0,0-1 1,0 1-1,0 0 0,0 0 0,1 0 0,-1 0 0,0 0 0,0 0 0,0 0 1,1-1-1,-1 1 0,0 0 0,0 0 0,0 0 0,0 0 0,1 0 0,-1 0 1,0 0-1,0 0 0,0 0 0,1 0 0,-1 0 0,0 0 0,0 0 1,0 0-1,1 0 0,-1 1 0,0-1 0,0 0 0,0 0 0,0 0 0,1 0 1,-1 0-1,0 0 0,0 0 0,0 1 0,0-1 0,1 0 0,-1 0 0,0 0 1,0 0-1,0 1 0,0-1 0,0 0 0,0 0 0,0 0 0,0 0 1,0 1-1,0-1 0,0 0 0,1 0 0,-1 1 0,4 14-73,-3-12 107,28 77 58,-25-72-94,-1-1 1,2 1-1,-1-1 0,1-1 1,-1 1-1,2-1 0,-1 1 1,9 6-1,-6-9-236,-6-8-1240,-6-10-1966,-3-3-2233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13638,'0'0'8706,"-3"-4"-8122,-6-9-377,9 13-206,0 0 1,0 0-1,0 0 0,0 0 0,0 0 1,0 0-1,-1-1 0,1 1 0,0 0 0,0 0 1,0 0-1,0 0 0,0 0 0,0 0 1,0 1-1,-1-1 0,1 0 0,0 0 0,0 0 1,0 0-1,0 0 0,0 0 0,0 0 0,-1 0 1,1 0-1,0 0 0,0 0 0,0 0 1,0 0-1,0 0 0,0 1 0,0-1 0,0 0 1,0 0-1,0 0 0,0 0 0,-1 0 1,1 0-1,0 0 0,0 1 0,0-1 0,0 0 1,0 0-1,0 0 0,0 0 0,0 0 0,0 0 1,0 0-1,0 1 0,0-1 0,0 0 1,0 0-1,0 0 0,3 40-21,18 77 47,-11-67-6,-2 0-1,3 74 0,-11-125-20,-1-18 30,2-1-1,0 1 1,1 0-1,1 0 1,5-19-1,-7 33-24,1 0 0,0 1 0,0-1 0,0 1 0,0 0-1,1-1 1,-1 1 0,1 0 0,0 0 0,0 1 0,1-1 0,-1 1 0,1 0 0,0 0 0,0 0-1,0 0 1,0 0 0,0 1 0,1 0 0,-1 0 0,1 0 0,-1 0 0,1 1 0,0 0 0,8-1-1,-10 1-26,0 1-1,0-1 1,-1 1-1,1 0 0,0 0 1,0 0-1,0 0 0,0 0 1,0 1-1,-1-1 1,1 1-1,0 0 0,0 0 1,-1 0-1,1 0 0,0 0 1,-1 1-1,1-1 1,-1 1-1,0-1 0,1 1 1,2 3-1,-3-1-7,1 0 1,-1 0-1,0 1 1,0-1-1,-1 0 1,1 1-1,-1-1 1,0 1-1,0 0 1,0-1-1,-1 1 1,0 9-1,1-5 9,-1 1-1,-1-1 1,0 1 0,0 0-1,-1-1 1,0 0-1,-1 1 1,0-1 0,-7 14-1,7-17 20,0-1 0,0 0-1,-1 0 1,0 0 0,0 0-1,0-1 1,-1 0 0,0 1-1,1-2 1,-1 1 0,-1 0-1,1-1 1,0 0 0,-1-1-1,0 1 1,-7 2 0,10-4 4,-1 0 1,0 0 0,0 0 0,0 0 0,0-1 0,0 1 0,0-1-1,0 0 1,0 0 0,0-1 0,-4 0 0,6 1-101,1-1 1,-1 0-1,1 1 1,-1-1-1,1 0 1,0 0-1,0 0 1,-1 1-1,1-1 0,0-1 1,0 1-1,0 0 1,0 0-1,0 0 1,0-1-1,0 1 1,1 0-1,-1-1 1,0 1-1,1 0 0,-1-1 1,1 1-1,-1-1 1,1 1-1,0-1 1,0 0-1,0 1 1,0-1-1,0-1 1,-1-25-3969,1-5-2620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13638,'0'0'7945,"0"0"-7941,0 0-1,-1 0 1,1 0 0,0 0-1,-1 0 1,1 0-1,0 0 1,-1 0 0,1 0-1,0 0 1,0 0-1,-1 0 1,1 0-1,0 0 1,-1 0 0,1 0-1,0 0 1,0 0-1,-1 0 1,1 1 0,0-1-1,0 0 1,-1 0-1,1 0 1,0 0 0,0 1-1,0-1 1,-1 0-1,1 0 1,0 1 0,0-1-1,0 0 1,0 0-1,-1 1 1,1-1 0,0 0-1,0 1 1,0-1-1,0 0 1,0 0-1,0 1 1,0-1 0,0 0-1,0 1 1,0-1-1,0 0 1,0 0 0,0 1-1,0-1 1,0 0-1,0 1 1,-1 9 5,1 1 0,-1 0 0,2-1 0,-1 1 0,2-1 0,-1 1 0,6 16-1,1 15 20,4 94 36,-11-96 33,3 1 1,1-1 0,1 0-1,14 43 1,-20-82-114,0-1 1,0 1-1,0-1 1,1 1-1,-1 0 0,0-1 1,0 1-1,1-1 0,-1 1 1,0-1-1,1 1 1,-1-1-1,0 1 0,1-1 1,-1 0-1,1 1 1,-1-1-1,1 0 0,-1 1 1,1-1-1,-1 0 1,1 1-1,-1-1 0,1 0 1,-1 0-1,1 0 1,-1 1-1,1-1 0,-1 0 1,1 0-1,0 0 1,-1 0-1,2 0 0,-2 0-166,1-1 0,0 1 0,-1 0 0,1-1 0,0 1 0,-1 0 0,1-1 0,-1 1 0,1-1 0,0 1 0,-1-1 0,1 0-1,-1 1 1,0-1 0,1 1 0,-1-1 0,1 0 0,-1 1 0,0-1 0,0 0 0,1 1 0,-1-1 0,0 0 0,0-1 0,1-13-5039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83 12182,'0'0'8697,"0"0"-8686,-1 1 0,1-1 0,0 1 0,0-1 0,-1 1 0,1-1-1,0 1 1,0-1 0,0 1 0,0-1 0,0 1 0,0 0 0,0-1 0,0 1 0,0-1 0,0 1 0,0-1 0,0 1 0,0 0 0,0-1 0,0 1 0,1-1-1,-1 1 1,0-1 0,0 1 0,1-1 0,-1 1 0,0-1 0,1 1 0,2 1 1,-1-1-1,1 1 1,0-1-1,0 0 1,0 0-1,0 0 1,0 0-1,0-1 1,0 1 0,0-1-1,1 0 1,-1 0-1,0 0 1,0 0-1,0 0 1,0-1-1,0 1 1,0-1 0,6-2-1,-5 2-16,-1 0 0,1-1 0,-1 0 0,1 1 0,-1-1 0,0-1 0,0 1 0,0 0 0,0-1 1,0 1-1,-1-1 0,1 0 0,-1 0 0,1 0 0,-1 0 0,2-4 0,-3 6-1,0-1-1,-1 1 1,1 0 0,0-1 0,-1 1-1,1-1 1,-1 1 0,1-1-1,-1 1 1,0-1 0,1 0 0,-1 1-1,0-1 1,0 1 0,0-1 0,0 1-1,-1-1 1,1 0 0,0 1 0,-1-1-1,1 1 1,-1-1 0,1 1 0,-1-1-1,0 1 1,1 0 0,-1-1 0,0 1-1,0 0 1,0-1 0,0 1 0,0 0-1,-1 0 1,1 0 0,0 0 0,0 0-1,-1 0 1,1 1 0,-1-1 0,1 0-1,0 0 1,-1 1 0,1-1 0,-1 1-1,0 0 1,-2-1 0,-4 0 57,-1 0-1,0 0 1,1 1 0,-1 0 0,1 1-1,-1-1 1,-14 5 0,19-4 2,0 0 0,1 0 0,-1 1-1,1 0 1,-1-1 0,1 1 0,-1 0 0,1 1 0,0-1 0,0 1 0,0-1 0,1 1 0,-1 0 0,0 0 0,1 0 0,0 0-1,0 1 1,0-1 0,0 0 0,0 1 0,-1 6 0,0-2-1,1 1 0,0-1-1,1 1 1,0 0 0,0-1 0,1 1-1,0 0 1,2 14 0,-1-19-47,0 1 0,0-1-1,1 0 1,-1 0 0,1 0 0,0 0 0,0-1-1,0 1 1,0 0 0,1-1 0,-1 0 0,1 1-1,0-1 1,0 0 0,1 0 0,-1-1 0,0 1-1,1-1 1,-1 0 0,1 1 0,0-2 0,0 1-1,0 0 1,0-1 0,7 2 0,3 0-8,1 0 0,-1-1 0,1 0 0,-1-1 0,1-1 0,17-2 0,-25 2-21,0-2-1,0 1 1,0-1-1,-1 0 1,1 0 0,-1-1-1,1 0 1,-1 0-1,0 0 1,0-1 0,0 0-1,-1 0 1,9-8-1,-14 11-144,1 0 0,0 1 0,0-1 0,-1 0 0,1 0 1,-1 0-1,1 0 0,-1 0 0,1 0 0,-1 0 0,0 0 0,1 0 0,-1 0 0,0 0 0,0 0 0,0-1 0,0 1 0,0 0 0,0 0 0,0-1 0,0 2 73,0-4-4855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8004,'0'0'10423,"0"-4"-9430,0 64 1599,4 136-1844,-1-167-619,0 33 218,4-1 1,20 87-1,-27-146-320,1 0-1,-1-1 1,1 1 0,0 0-1,0 0 1,0 0 0,0-1-1,0 1 1,0-1 0,3 4-1,-4-5 199,0-22-6698,0 14-970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15975,'0'0'3156,"1"17"-2873,-1-17-286,0 1 0,0 0 0,0-1 0,1 1-1,-1 0 1,0-1 0,0 1 0,1 0 0,-1-1-1,0 1 1,0-1 0,1 1 0,-1-1 0,1 1 0,-1-1-1,1 1 1,-1-1 0,1 1 0,-1-1 0,1 1-1,-1-1 1,1 0 0,-1 1 0,1-1 0,0 0 0,-1 1-1,1-1 1,0 0 0,-1 0 0,1 0 0,0 0 0,-1 0-1,1 0 1,0 0 0,-1 0 0,1 0 0,0 0-1,0 0 0,0-1 0,0 1-1,0-1 1,-1 1-1,1-1 1,0 0-1,-1 1 1,1-1-1,0 0 1,-1 1-1,1-1 1,-1 0-1,1 0 1,-1 0-1,0 1 1,1-1-1,-1 0 1,0 0-1,1 0 1,-1 0-1,0 0 1,0 0-1,0 0 1,0 0-1,0-1 1,0 2 4,-3-23 668,2 23-641,1-1-1,-1 1 1,0-1-1,1 1 1,-1-1-1,0 1 1,0-1-1,1 1 1,-1 0-1,0 0 1,0-1-1,1 1 1,-1 0 0,0 0-1,0 0 1,0 0-1,0 0 1,1 0-1,-1 0 1,0 0-1,0 0 1,0 0-1,0 1 1,1-1-1,-1 0 1,-1 1-1,1 2-20,0 0-1,0 1 1,0-1 0,1 0-1,-1 1 1,1-1-1,0 0 1,0 1-1,0-1 1,0 0-1,1 1 1,1 5-1,-1-7-11,1-1-1,-1 0 0,1 0 0,-1 0 0,1 0 1,0 0-1,0-1 0,-1 1 0,1-1 0,0 1 1,0-1-1,0 1 0,-1-1 0,1 0 0,0 0 1,0 0-1,0 0 0,0 0 0,0 0 1,0-1-1,-1 1 0,1 0 0,0-1 0,0 0 1,-1 1-1,1-1 0,0 0 0,-1 0 0,1 0 1,0 0-1,-1 0 0,1 0 0,-1-1 0,0 1 1,1 0-1,-1-1 0,0 1 0,0-1 0,0 1 1,0-1-1,1-2 0,-2 3 46,1 0 0,-1 1-1,0-1 1,0 0 0,0 1 0,0-1 0,0 0 0,0 1-1,0-1 1,0 0 0,0 1 0,0-1 0,-1 0 0,1 1-1,0-1 1,0 1 0,0-1 0,-1 0 0,1 1 0,0-1-1,-1 1 1,1-1 0,-1 1 0,1-1 0,0 1 0,-2-2-1,-16 0 1080,10 3-1238,7-1 98,-1 0 1,0 1-1,1 0 0,-1-1 0,1 1 0,-1 0 1,1 0-1,-1 0 0,1 0 0,0 0 0,-1 0 0,1 0 1,0 0-1,0 0 0,0 1 0,0-1 0,0 0 1,0 1-1,0-1 0,0 1 0,0-1 0,1 1 0,-1 0 1,1-1-1,-1 1 0,1 0 0,-1 2 0,1-2-376,0-1 1,0 0-1,0 1 0,0-1 0,0 0 0,0 0 0,0 1 0,0-1 0,1 0 1,-1 1-1,1-1 0,-1 0 0,1 0 0,0 2 0,6 0-8870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10341,'0'0'8529,"-6"2"-8217,2-1-285,1 0-1,0 0 1,0 1 0,-1-1 0,1 1-1,0-1 1,1 1 0,-1 0-1,0 1 1,0-1 0,1 0-1,-1 1 1,1-1 0,0 1-1,0 0 1,0 0 0,0 0-1,0 0 1,1 0 0,-1 0-1,1 0 1,-2 5 0,-3 9 68,1 0 0,0 0 1,2 1-1,0 0 0,0 0 0,1 34 1,2-50-95,1 0 1,-1 0-1,0 0 1,1 0 0,0 0-1,-1 0 1,1 0-1,0 0 1,0 0 0,0 0-1,0 0 1,0 0-1,1-1 1,-1 1 0,1 0-1,-1-1 1,1 1-1,-1-1 1,1 0-1,0 1 1,-1-1 0,1 0-1,0 0 1,0 0-1,0 0 1,0-1 0,0 1-1,0 0 1,3-1-1,8 4-10,0-2 0,0 0 0,21 1 0,-19-2-32,-8-1 32,3 1-74,0 0 0,1 1 0,15 4 0,-24-6 72,0 1-1,0-1 0,0 1 1,0 0-1,0 0 1,0 0-1,0 0 1,0 0-1,-1 1 1,1-1-1,-1 0 1,1 1-1,-1-1 1,1 1-1,-1 0 1,0-1-1,1 1 0,-1 0 1,0 0-1,0 0 1,-1 0-1,1 0 1,0 0-1,0 2 1,-1 1 12,0 0 0,0 0 0,0 0 1,-1 0-1,1 0 0,-2 0 0,1 0 0,0-1 1,-1 1-1,0 0 0,0-1 0,0 1 0,0-1 1,-1 0-1,0 0 0,0 0 0,0 0 0,0 0 1,-1-1-1,1 1 0,-1-1 0,-7 5 0,-4 2 81,0 0-1,0-1 0,-1 0 0,0-2 0,-20 7 1,22-10 164,16-8-871,21-14-2555,-15 12 1195,15-12-5555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16023,'0'0'4248,"0"18"-4155,4 312 857,-4-183-411,9-201-8508,-9 31-921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7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24 202 15543,'0'0'5026,"-2"19"-4948,-4 323 893,6-245-798,0-97-127,0-3 12,-8-242-172,2 76 47,5 150 91,2-30 296,0 48-289,1 1 0,-1-1-1,1 1 1,-1-1 0,1 1 0,0 0-1,-1-1 1,1 1 0,0 0 0,0 0-1,-1 0 1,1 0 0,0 0 0,-1 1-1,1-1 1,1 1 0,1 0-29,0 0 1,-1 0-1,1 1 1,-1 0-1,1-1 1,-1 1-1,0 0 0,1 0 1,-1 1-1,0-1 1,5 6-1,27 37 53,-27-34-27,34 52 67,45 95-1,-10-18-67,-73-132-23,19 27 6,-21-33-7,-1-1-1,0 1 1,0-1 0,1 0 0,-1 0 0,0 1-1,1-1 1,-1 0 0,1 0 0,0 0 0,-1 0-1,1-1 1,0 1 0,0 0 0,-1-1 0,1 1-1,3 0 1,-4-1-2,0-1 0,0 1 0,-1 0 0,1-1 0,0 1 1,0-1-1,-1 1 0,1-1 0,0 1 0,-1-1 0,1 1 0,0-1 0,-1 1 0,1-1 0,-1 0 0,1 0 0,-1 1 0,1-1 0,-1 0 0,0 0 1,1 1-1,-1-1 0,0 0 0,0 0 0,1 0 0,-1-1 0,5-30 12,-4 26-9,2-43 4,-2-1 0,-2 1 0,-2 0 0,-2 0 0,-22-91 0,26 136-32,-11-45-298,3 0 0,-5-86 0,14 140-268,1 0-1,0 0 1,0 0 0,1 0-1,-1 0 1,1-1 0,4 9 0,7 13-5976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18232,'0'0'1921,"1"20"-1745,2 296 854,10-338-1297,-9 9-1041,0-1 0,-2 0-1,1 1 1,0-29 0,-3 3-5303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64 7780,'-52'-51'6621,"39"39"1183,38 13-7768,0 0 0,0 2 0,-1 1 0,0 1 0,27 9 0,-37-10-74,0 1 0,0 1 0,-1 0-1,0 1 1,0 1 0,-1 0 0,0 0 0,0 1 0,-1 1 0,11 11 0,-17-16 15,-1 0 0,0 1-1,-1-1 1,1 1 0,-1 0 0,0 0-1,0 0 1,-1 0 0,0 1 0,0-1 0,-1 0-1,1 1 1,-1 0 0,-1-1 0,1 1-1,-1-1 1,0 1 0,-1 0 0,1-1-1,-2 1 1,1-1 0,0 1 0,-5 10 0,0-3 96,-1-1 1,0 0 0,0 0 0,-2 0 0,1-1 0,-2 0 0,1-1 0,-2 0 0,-15 13-1,3-4 650,0-1-1,-2-1 0,0-1 0,-1-1 1,0-2-1,-31 13 0,47-24-548,32-16-4640,4-6-2314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 10885,'0'0'10229,"0"0"-10212,0 0 0,0 0 0,0-1 0,-1 1 0,1 0 0,0 0 0,0 0 0,0-1 1,0 1-1,0 0 0,-1 0 0,1 0 0,0 0 0,0-1 0,0 1 0,-1 0 0,1 0 1,0 0-1,0 0 0,0 0 0,-1 0 0,1 0 0,0 0 0,0 0 0,-1 0 0,1 0 0,0-1 1,0 1-1,-1 1 0,1-1 0,0 0 0,0 0 0,-1 0 0,1 0 0,0 0 0,0 0 0,0 0 1,-1 0-1,1 0 0,0 0 0,0 0 0,0 1 0,-1-1 0,1 0 0,0 0 0,0 0 1,0 0-1,0 1 0,-1-1 0,1 0 0,0 0 0,0 0 0,0 1 0,0-1 0,0 0 0,-1 130 176,2 159 607,0-267-705,1-1 1,0 1-1,9 32 0,-6-45-413,-1-16-1597,0-19-3271,-4-12-6278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13718,'0'0'6142,"20"-6"-5558,297-109 1420,-271 95-1851,-20 9-73,0 0-1,0 2 1,32-7 0,-52 57-8268,2-19 627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206 376 14391,'0'0'4532,"-11"-19"-4398,-38-58-52,45 71-49,0 0-1,-1 0 0,1 0 0,-1 1 1,-8-7-1,11 11 10,0-1-1,0 1 1,0 0 0,0-1 0,0 1-1,0 0 1,0 1 0,-1-1-1,1 0 1,0 1 0,0-1 0,-5 0-1,4 2-21,1-1 0,0 1 1,-1-1-1,1 1 0,0 0 0,0 0 0,-1 0 0,1 0 0,0 1 0,0-1 0,0 0 0,1 1 0,-1-1 0,0 1 0,0 0 1,1 0-1,-1 0 0,1-1 0,0 1 0,-1 1 0,1-1 0,0 0 0,0 0 0,0 0 0,1 1 0,-2 1 0,-6 22 5,1-1-1,2 1 1,0 0-1,2 1 0,0-1 1,3 43-1,0-68-24,0-1 0,0 0 0,0 1 1,0-1-1,0 1 0,0-1 0,0 1 0,0-1 0,0 0 0,1 1 0,-1-1 1,0 1-1,0-1 0,0 0 0,1 1 0,-1-1 0,0 1 0,1-1 1,-1 0-1,0 0 0,1 1 0,-1-1 0,0 0 0,1 1 0,-1-1 0,0 0 1,1 0-1,-1 0 0,1 0 0,-1 1 0,0-1 0,1 0 0,-1 0 0,1 0 1,-1 0-1,1 0 0,-1 0 0,0 0 0,1 0 0,-1 0 0,1 0 0,0 0 1,1-1 0,-1 1 0,1 0 1,0-1-1,0 0 1,-1 1-1,1-1 1,0 0-1,-1 0 1,1 0-1,2-2 0,9-11 15,0-1-1,-1 0 0,-1-1 1,0-1-1,-1 1 0,-1-2 0,7-18 1,14-23 8,-30 59-24,1 0 0,-1-1 0,0 1 0,0 0 0,0 0 0,0 0 0,0 0 0,0 0 1,1 0-1,-1 0 0,0 0 0,0-1 0,0 1 0,0 0 0,1 0 0,-1 0 0,0 0 0,0 0 0,0 0 0,0 0 0,1 0 0,-1 0 0,0 0 0,0 0 0,0 0 0,0 0 0,1 0 0,-1 0 0,0 0 0,0 0 0,0 1 0,0-1 0,1 0 1,-1 0-1,0 0 0,0 0 0,0 0 0,0 0 0,0 0 0,0 0 0,1 1 0,-1-1 0,0 0 0,0 0 0,0 0 0,0 0 0,0 0 0,0 1 0,0-1 0,0 0 0,0 0 0,0 0 0,0 0 0,0 1 0,0-1 0,0 0 0,0 0 0,0 0 0,6 14 3,-6-13-2,5 12 1,1-1 1,-1 0 0,2-1 0,0 1 0,16 20 0,-21-29-9,0-1 0,0 1 0,1 0 0,-1-1 0,1 0 0,-1 1-1,1-1 1,0 0 0,0 0 0,0-1 0,0 1 0,0-1 0,1 1-1,-1-1 1,0 0 0,1 0 0,-1-1 0,1 1 0,-1-1 0,1 1 0,-1-1-1,1 0 1,-1 0 0,1-1 0,-1 1 0,1-1 0,-1 0 0,5-1-1,-5 0-13,-1 0-1,1 0 0,-1 0 0,1 0 0,-1 0 0,0 0 1,0-1-1,0 1 0,-1-1 0,1 0 0,0 1 0,-1-1 1,0 0-1,1 0 0,-1 0 0,0 0 0,0-4 0,11-56-82,-12 63 104,4-33-30,-2-1 0,-3-61 0,-1 78 203,0 0 0,-1 1 0,-1-1 0,0 1 0,-1 0 0,-1 0 0,-12-22-1,15 43 1112,2 9-1414,3 23 129,2-1 0,10 43 0,1 11 5,0 111 99,-13-214-101,1-1 1,-1 1-1,2 0 1,0-1-1,1 2 0,9-20 1,-10 24-34,1-1 1,0 1-1,1 1 1,-1-1-1,1 1 0,1 0 1,-1 0-1,1 1 1,1 0-1,10-8 1,-16 13 8,0 0 0,-1 0 1,1-1-1,0 2 0,0-1 1,0 0-1,0 0 0,0 0 1,0 1-1,0-1 0,0 1 1,0 0-1,0 0 0,0-1 1,0 1-1,0 0 1,0 1-1,1-1 0,-1 0 1,3 2-1,-3-1 8,0 0 0,-1 0 0,1 0 0,-1 1 0,0-1 0,1 1 0,-1-1 0,0 1 1,0-1-1,0 1 0,0 0 0,0-1 0,0 1 0,0 0 0,0 0 0,-1 0 0,1 3 0,1 6-1,0-1 0,-1 1 0,-1 0-1,0-1 1,-1 1 0,-3 21 0,2-23 14,-1 0 0,0 0 0,-1 0 0,0-1 0,0 1 0,-1-1 0,0 0 0,-1 0 0,1-1 0,-11 11 0,11-13 3,1-1-1,-1 1 1,0-1 0,0 0-1,-1 0 1,1 0 0,-1-1-1,0 0 1,0 0 0,0 0-1,0-1 1,0 0 0,0 0-1,-1-1 1,-12 2 0,18-3-43,1 0 0,-1 0 0,0 0 0,1 0 0,-1 0 0,0 0 0,1 0 0,-1-1 0,0 1 0,1 0 0,-1 0 0,1-1 0,-1 1 0,0 0 0,1-1 0,-1 1 0,1-1-1,-1 1 1,1 0 0,-1-1 0,1 1 0,0-1 0,-1 1 0,1-1 0,-1 0 0,1 1 0,0-1 0,0 1 0,-1-1 0,1-1 0,-2-22-2486,3 16 1565,-1-28-4199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13430,'0'0'8217,"0"-1"-8213,0 1 0,0 0 0,0 0 0,0 0 0,0 0 0,-1 0 0,1-1 0,0 1 0,0 0-1,0 0 1,0 0 0,0 0 0,-1 0 0,1 0 0,0 0 0,0 0 0,0 0 0,0 0 0,-1 0 0,1 0 0,0 0 0,0 0 0,0 0-1,0 0 1,-1 0 0,1 0 0,0 0 0,0 0 0,0 0 0,0 0 0,-1 0 0,1 0 0,0 0 0,0 0 0,0 0 0,0 0-1,0 0 1,-1 0 0,1 0 0,0 1 0,0-1 0,0 0 0,0 0 0,0 0 0,0 0 0,-1 0 0,1 0 0,0 1 0,0-1 0,0 0-1,0 0 1,0 0 0,0 0 0,0 1 0,0-1 0,0 0 0,0 0 0,0 0 0,0 0 0,0 1 0,0-1 0,0 0 0,0 0-1,0 0 1,0 0 0,0 1 0,0-1 0,0 0 0,0 0 0,0 8 17,-1 1-1,1-1 1,0 0-1,1 0 1,0 1-1,0-1 1,6 15-1,1 21 64,-1 44 31,-6 112-1,-2-94-39,1-106-75,0 0 0,0 0-1,0 0 1,-1 1 0,1-1 0,0 0-1,0 0 1,0 0 0,0 0 0,0 1-1,0-1 1,0 0 0,0 0 0,1 0-1,-1 0 1,0 1 0,0-1-1,0 0 1,0 0 0,0 0 0,0 0-1,0 1 1,0-1 0,0 0 0,0 0-1,0 0 1,1 0 0,-1 0 0,0 1-1,0-1 1,0 0 0,0 0-1,0 0 1,1 0 0,-1 0 0,0 0-1,0 0 1,0 0 0,0 0 0,1 0-1,-1 0 1,0 0 0,0 0 0,0 0-1,9-5-210,5-12-806,15-37-6771,-16 26-840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78 14679,'0'0'5335,"-9"0"-5212,10 0-119,4 1-78,-1-1-1,1 0 0,-1 0 1,1-1-1,0 0 1,-1 0-1,9-2 1,-11 2 52,-1 0 0,1 0 0,-1 0 0,0-1 0,0 1 0,1 0 0,-1 0 0,0-1 0,0 1 0,0-1 0,-1 1 0,1-1 0,0 1 0,0-1 1,-1 0-1,1 1 0,-1-1 0,1 0 0,-1 1 0,0-1 0,0 0 0,0 0 0,0 1 0,0-1 0,0-2 0,0 3 22,0 0 1,0 0-1,-1-1 1,1 1-1,0 0 1,0 0-1,-1 0 1,1 0-1,-1 0 1,1 0-1,-1 0 0,1 0 1,-1 0-1,1 0 1,-1 0-1,0 0 1,0 0-1,0 0 1,1 0-1,-1 1 1,0-1-1,0 0 0,-2 0 1,1 0 30,-1-1 0,0 1 0,0 0 0,1 1 0,-1-1 0,0 0 0,0 1-1,0 0 1,-5-1 0,5 1 29,-1 0-1,0 1 0,0-1 1,0 1-1,1-1 0,-1 1 1,0 0-1,0 0 0,1 1 1,-1-1-1,1 1 1,-1 0-1,1 0 0,0 0 1,-4 3-1,3 1-5,0-1 0,1 1 1,-1 0-1,1 1 0,1-1 0,-1 0 1,1 1-1,0-1 0,1 1 0,-2 10 0,1 6-20,2 42 0,1-29 22,-1-32-54,0 1 0,0-1 0,0 0 0,1 1 0,-1-1 0,1 1 1,0-1-1,1 0 0,-1 1 0,1-1 0,0 0 0,0 0 0,0 0 0,5 7 0,-4-9-3,0 0 0,-1 0-1,1 0 1,0 0 0,0 0 0,1 0 0,-1-1 0,0 1 0,0-1 0,1 0-1,-1 0 1,1 0 0,-1-1 0,1 1 0,-1-1 0,1 0 0,-1 1 0,1-2-1,4 0 1,-2 0-5,-1 0 0,0-1 0,0 0 0,0 0 0,0 0 0,0 0 0,-1-1 0,1 0 0,-1 0 0,1 0 0,-1-1 0,0 1 0,0-1 0,-1 0 0,1 0 0,-1 0 0,0-1 0,0 1 0,4-9 0,-5 9-710,0-1-1,0 1 0,-1 0 0,1 0 0,-1-1 1,0 1-1,-1-1 0,1-7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13798,'0'0'6657,"3"14"-6601,12 66 28,22 158 171,-36-180-146,-1-40-68,0-1 0,1 0 0,0 0 0,2 0 0,4 20-1,-7-37-75,0-1-1,0 1 1,0 0-1,0 0 1,1 0-1,-1-1 0,0 1 1,0 0-1,0 0 1,0 0-1,0-1 1,0 1-1,1 0 0,-1 0 1,0 0-1,0 0 1,0 0-1,0-1 1,1 1-1,-1 0 1,0 0-1,0 0 0,0 0 1,1 0-1,-1 0 1,0 0-1,0 0 1,0 0-1,1 0 0,-1 0 1,0 0-1,0 0 1,1 0-1,-1 0 1,0 0-1,0 0 1,0 0-1,1 0 0,-1 0 1,0 0-1,0 0 1,0 0-1,1 0 1,-1 0-1,0 1 0,0-1 1,0 0-1,1 0 1,-1 0-1,0 0 1,0 0-1,0 1 1,0-1-1,0 0 0,0 0 1,1 0-1,-1 1 1,0-1-1,5-17-4090,-1-3-2466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51 8868,'0'0'11021,"-11"10"-10949,12-9-61,0-1 0,0 0 0,0 0 0,0 0 0,0 0 0,0 1 0,0-1 0,0-1 0,0 1 0,0 0 0,0 0 0,0 0 0,0-1 0,0 1 0,0 0 0,0-1 0,0 1 0,0-1 0,0 1 0,0-1 0,0 1 0,0-1 0,-1 0 0,1 1 0,0-1 0,-1 0 0,1 0 0,0 0 0,-1 1 0,1-1 0,-1 0 0,1 0 0,-1 0 0,1 0 0,-1 0 0,0 0 0,1 0 0,-1 0 0,0-1 0,0 0 12,1 1 0,-1 0-1,0 0 1,1 0 0,-1-1-1,0 1 1,0 0 0,0 0-1,0-1 1,-1 1 0,1 0-1,0 0 1,0-1 0,-1 1-1,1 0 1,-1 0 0,1 0 0,-1-1-1,1 1 1,-1 0 0,0 0-1,1 0 1,-1 0 0,0 0-1,0 0 1,0 1 0,0-1-1,0 0 1,-1-1 0,-1 1 41,1 0 0,0 0 1,-1 1-1,1-1 0,0 0 1,-1 1-1,1 0 0,-1-1 0,1 1 1,-1 0-1,1 0 0,-1 1 1,1-1-1,0 0 0,-1 1 1,1 0-1,-4 1 0,4-1-86,1 0-1,-1 1 1,1-1-1,0 1 1,0-1-1,-1 1 0,1 0 1,0-1-1,0 1 1,1 0-1,-1 0 1,0 0-1,1 0 1,-1 0-1,1-1 1,-1 1-1,1 0 0,0 0 1,0 0-1,0 0 1,0 4-1,0 3-652,0 6-1822,1-4-2057,0 0-7878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17288,'0'0'3482,"-4"9"-3362,-3 15-107,0 2 1,2-1 0,1 0 0,-1 39 0,-5 30 26,8-131 5,0 11-128,1-45 0,1 65 100,0 0 1,1 0 0,0 0-1,0 0 1,0 1 0,1-1 0,0 0-1,0 1 1,0 0 0,1-1-1,0 1 1,0 0 0,0 0-1,5-5 1,-7 9 16,0-1 0,0 1 0,1 0 1,-1 1-1,0-1 0,1 0 0,-1 0 0,0 0 0,1 1 0,-1-1 1,1 1-1,-1-1 0,1 1 0,-1 0 0,1-1 0,-1 1 0,1 0 0,-1 0 1,1 0-1,0 0 0,1 0 0,0 1-17,0 0 0,-1 0 0,1 0 0,0 1 0,0-1-1,-1 1 1,1-1 0,-1 1 0,1 0 0,2 2 0,4 6-20,0 0 0,0 1 0,12 19 0,-18-26 46,22 36-18,-8-12-26,2 0 0,31 35 0,-41-56-398,-4-9-1758,-3-18-3899,-3 14 4578,1-26-9957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18809,'0'0'1251,"0"21"-843,-2 380 1190,2-260-2310,0-198-6614,0 17-603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11797,'0'0'9728,"-1"14"-9614,-8 378 755,11-251-836,-2-139-31,-1 0-1,1-1 1,1 1-1,-1-1 1,0 1-1,0 0 1,1-1 0,-1 1-1,1-1 1,-1 1-1,1-1 1,-1 1-1,1-1 1,0 1 0,0-1-1,0 0 1,0 0-1,0 1 1,0-1 0,0 0-1,0 0 1,2 1-1,-2-1-53,0-1 0,1 0 0,-1 0 0,0 1 0,0-1 0,0 0-1,1 0 1,-1 0 0,0 0 0,0 0 0,1 0 0,-1-1 0,0 1 0,0 0-1,0-1 1,0 1 0,1-1 0,-1 1 0,0-1 0,0 1 0,0-1 0,0 0 0,0 0-1,0 1 1,0-1 0,0 0 0,-1 0 0,1 0 0,0 0 0,0-1 0,16-23-3372,-7 7-2058,1-3-6574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0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121 109 1313,'0'0'16799,"-8"-17"-15355,-22-52-727,19 50-322,1 16-112,9 3-271,0 1 0,1 0 0,-1 0 0,0-1 1,0 1-1,0 0 0,1 0 0,-1 0 0,0 0 0,1 0 0,-1 0 0,1 0 0,-1 0 0,0 1 0,0 1-49,-8 19 35,0 0 0,2 1 0,0 0 0,2 0 0,0 0 0,2 1-1,0-1 1,2 37 0,0-60-4,1 1 0,0 0-1,0-1 1,1 1-1,-1 0 1,0-1 0,0 1-1,0 0 1,0-1 0,0 1-1,1 0 1,-1-1 0,0 1-1,1 0 1,-1-1-1,0 1 1,1-1 0,-1 1-1,1-1 1,-1 1 0,1-1-1,-1 1 1,1-1-1,-1 1 1,1-1 0,-1 0-1,1 1 1,-1-1 0,1 0-1,0 0 1,-1 1 0,1-1-1,0 0 1,-1 0-1,1 0 1,0 0 0,-1 0-1,1 0 1,0 0 0,-1 0-1,1 0 1,0 0-1,-1 0 1,1 0 0,0 0-1,-1-1 1,1 1 0,0 0-1,-1 0 1,1-1 0,-1 1-1,1-1 1,0 1-1,0-1 1,3-1-62,0 0 0,0 0 0,0-1 0,0 1 0,-1-1 0,1 0 0,3-4 1,5-9-212,-1 1 1,17-33 0,-24 39 616,0 1 1,0-1-1,-1 0 1,-1 0-1,1 0 1,-1 0-1,-1 0 1,1-12-1,8 35 431,53 179-791,-62-192-116,0-7-8570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84 13398,'0'0'4898,"-2"21"-4823,1-17-72,-10 157 47,11-119 70,0-36 207,0-26-13,-2-30-112,0 32-78,1-1 0,1 1 0,1 0 0,1 0 1,4-20-1,-5 34-109,1 0 0,0 0 0,0 0 0,0 1 0,0-1 1,1 0-1,-1 1 0,1 0 0,0 0 0,0 0 0,0 0 0,1 0 0,-1 0 1,5-2-1,-7 4-12,1 0 1,-1 0 0,1 0 0,0 1-1,0-1 1,-1 0 0,1 1 0,0-1-1,0 1 1,0-1 0,0 1-1,-1 0 1,1 0 0,0 0 0,0 0-1,0 0 1,0 0 0,0 1 0,0-1-1,-1 1 1,1-1 0,0 1 0,0 0-1,0-1 1,-1 1 0,1 0-1,-1 0 1,1 0 0,0 1 0,-1-1-1,0 0 1,1 0 0,-1 1 0,2 1-1,2 5-6,-1 0 0,1 0-1,-1 0 1,-1 0 0,1 1-1,-1 0 1,-1-1 0,0 1-1,2 17 1,-1 10-22,-1 42 0,-2-60 20,0-18 4,-4 37 8,4-36-4,0 0 0,0 0 0,-1 0 1,1 0-1,-1 0 0,1 0 0,-1 0 0,1 0 0,-1 0 1,0 0-1,1 0 0,-1-1 0,0 1 0,0 0 1,1 0-1,-1-1 0,0 1 0,0-1 0,0 1 0,0-1 1,0 1-1,0-1 0,0 1 0,0-1 0,0 0 1,0 0-1,0 1 0,0-1 0,0 0 0,-1 0 0,1-1 3,0 1-1,1-1 0,-1 1 0,0-1 1,1 0-1,-1 1 0,1-1 1,-1 0-1,1 1 0,-1-1 0,1 0 1,-1 0-1,1 0 0,0 1 1,0-1-1,-1 0 0,1 0 0,0 0 1,0 0-1,0 0 0,0 1 0,0-1 1,0 0-1,0-1 0,0-31 20,0 28-14,0-22-28,1 0-1,1 0 1,12-50-1,-11 65 12,0 1-1,1 0 0,1 0 0,-1 0 0,2 0 0,0 1 1,0 0-1,1 0 0,0 1 0,1-1 0,12-11 0,-19 20 9,-1 0-1,1 0 0,0 0 1,0 1-1,0-1 0,-1 0 0,1 0 1,0 1-1,0-1 0,0 0 0,0 1 1,0-1-1,0 1 0,1-1 1,-1 1-1,0 0 0,0-1 0,0 1 1,0 0-1,0 0 0,1 0 0,-1 0 1,0 0-1,0 0 0,0 0 1,0 0-1,1 0 0,-1 0 0,0 1 1,0-1-1,0 1 0,0-1 1,0 1-1,0-1 0,0 1 0,0-1 1,0 1-1,0 0 0,0 0 0,0-1 1,0 1-1,0 0 0,-1 0 1,1 0-1,0 0 0,-1 0 0,1 0 1,-1 0-1,1 0 0,-1 0 1,1 0-1,-1 0 0,1 2 0,2 9 24,1-1-1,-2 1 1,0-1-1,1 14 1,-2-21-17,8 224-1421,-9-257-3664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49 17496,'0'0'3055,"4"6"-3013,0 0-33,-1-1 0,1 1 0,1-1 0,-1-1-1,1 1 1,8 6 0,-11-9-12,1 0-1,0 0 1,0-1-1,0 1 1,1-1-1,-1 0 1,0 0 0,0 0-1,1 0 1,-1 0-1,0-1 1,1 1 0,-1-1-1,1 0 1,-1 0-1,0 0 1,6-2-1,-7 1 3,-1 0 0,1 0 0,0 0 0,-1 0 0,1 0-1,-1-1 1,0 1 0,1 0 0,-1-1 0,0 0 0,0 1-1,0-1 1,0 0 0,0 1 0,-1-1 0,1 0 0,0 0-1,-1 0 1,1 1 0,-1-1 0,0 0 0,1-3 0,-1 2 12,1-1 0,-1 1 1,1 0-1,-1-1 0,0 1 0,0-1 1,-1 1-1,1 0 0,-1 0 1,1-1-1,-1 1 0,-3-6 0,1 6 66,-1 1-1,0-1 0,0 1 0,0-1 0,-1 1 1,1 1-1,0-1 0,-1 1 0,1-1 0,-1 1 1,0 0-1,1 1 0,-1-1 0,0 1 0,0 0 1,1 0-1,-1 1 0,0-1 0,1 1 0,-1 0 1,1 0-1,-1 1 0,1-1 0,-5 3 0,5 0-28,1 0 0,0 0-1,0 0 1,0 1 0,0-1-1,1 1 1,0-1-1,0 1 1,0 0 0,0 0-1,1 0 1,0 0 0,0 0-1,0 7 1,-1 5-23,2 0 1,0-1-1,2 22 1,-1-33-36,0-1 1,0 1-1,0-1 1,1 1-1,-1-1 1,1 0-1,0 0 1,0 0-1,1 0 1,-1 0 0,1 0-1,0-1 1,0 1-1,0-1 1,0 0-1,1 0 1,-1 0-1,1 0 1,0 0-1,0-1 1,0 0-1,0 0 1,0 0-1,1 0 1,-1-1-1,0 1 1,8 0 0,-3 0-59,-1-1 0,1 0 0,-1 0 0,1-1 1,0 0-1,0-1 0,-1 0 0,1 0 1,-1 0-1,1-1 0,-1-1 0,0 0 1,15-6-1,-14 4 57,-1 0 1,0 0-1,0-1 0,14-13 1,-19 16 17,-1 0 1,1 0-1,-1 0 1,1 0-1,-1-1 1,0 1-1,-1-1 1,1 0-1,0 1 1,-1-1-1,0 0 1,0 0-1,0 0 1,0 0-1,-1-7 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11925,'0'0'7543,"0"21"-7074,4 349 1636,-5-334-1960,0-24-91,0 0-1,1 0 1,0 0-1,1 0 1,1 0 0,0 0-1,6 21 1,-6-39-715,0 0 0,-1 0 0,0 0 1,0 0-1,1-9 0,-2-19-4592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12742,'0'0'8542,"27"-14"-7835,-11 6-595,23-12 228,1 2 0,81-25 0,-19 13 253,-21 6-459,101-17 0,-186 61-9831,-9 5 3702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270 412 9732,'0'0'5712,"-8"-17"-4636,4 9-973,-4-10 142,-1 0 0,-1 1 0,0 0 0,-2 1 1,0 0-1,-16-17 0,22 28-129,0 0 0,0 1 0,-1-1 0,0 1 0,1 1 0,-11-5 0,15 7-79,0 0 1,0 0-1,-1 1 1,1-1-1,0 1 0,-1-1 1,1 1-1,0 0 1,-1 0-1,1 0 1,-1 0-1,1 0 0,0 0 1,-1 1-1,1-1 1,0 1-1,-1 0 0,1 0 1,0 0-1,0 0 1,0 0-1,0 0 1,0 0-1,0 1 0,-3 1 1,0 4 9,0 0 1,0 0-1,0 0 1,1 0-1,0 1 1,1-1-1,0 1 1,0 0-1,0 0 1,1 1-1,-2 10 1,1 2-13,1-1 0,1 1 0,2 34 0,-1-53-35,0 0 1,0 0-1,0 0 1,1 0 0,-1 0-1,1 0 1,-1 0 0,1 0-1,0 0 1,0 0 0,0 0-1,0-1 1,0 1 0,0 0-1,1 0 1,-1-1 0,0 1-1,1-1 1,-1 0 0,1 1-1,0-1 1,-1 0 0,1 0-1,0 0 1,0 0 0,0 0-1,0 0 1,0 0 0,0-1-1,0 1 1,0-1-1,0 0 1,0 1 0,0-1-1,2 0 1,0 0-2,0 0-1,0-1 1,0 1-1,0-1 1,0 0-1,0 0 1,0 0-1,0-1 1,-1 1 0,1-1-1,-1 0 1,1 0-1,-1 0 1,0-1-1,1 1 1,-1-1-1,4-4 1,39-59-66,-43 60 105,1 0-1,-1 0 0,0 0 1,0-1-1,0 1 0,-1-1 1,2-7-1,-5 35 66,1 1 4,3 35 0,-3-52-103,1 1 1,0-1-1,1 0 0,-1 0 0,1 1 0,0-1 0,0 0 0,0-1 0,1 1 0,0 0 1,0-1-1,4 6 0,-6-9-5,0 0 1,0 1-1,1-1 0,-1 0 1,0 0-1,1 0 0,-1 0 1,1 0-1,-1 0 0,1 0 1,0 0-1,-1-1 0,1 1 1,0-1-1,-1 1 1,1-1-1,0 0 0,0 0 1,-1 1-1,1-1 0,0 0 1,0-1-1,-1 1 0,1 0 1,0 0-1,0-1 0,-1 1 1,1-1-1,0 1 0,-1-1 1,1 0-1,-1 0 1,1 0-1,-1 0 0,1 0 1,1-2-1,1-1-6,1 0 1,-1 0-1,0-1 0,-1 0 1,1 1-1,-1-2 0,0 1 0,0 0 1,2-7-1,1-9-1,-1 0 1,0 0-1,-2-1 0,-1 1 0,0-1 1,-3-36-1,1 30 11,-1 13-1,0 1 0,-1-1 0,0 0 0,-2 0 0,-8-25 0,-35-68 1055,36 86-405,23 75-190,75 333-495,-83-369 26,-4-16 3,0 0 4,0-1 0,0 0-1,0 1 1,0-1-1,0 0 1,0 1-1,0-1 1,0 0-1,0 1 1,0-1-1,0 0 1,0 1-1,0-1 1,0 0-1,1 1 1,-1-1-1,0 0 1,0 0-1,0 1 1,1-1-1,-1 0 1,0 0-1,0 1 1,1-1-1,-1 0 1,0 0-1,1 0 1,-1 1 0,0-1-1,1 0 1,-1 0-1,5-43-55,-3 33 16,0 0-1,0 1 1,1-1-1,0 1 1,0-1 0,1 1-1,1 0 1,-1 0-1,1 1 1,1-1-1,0 1 1,12-13 0,-14 17 7,0 0 0,1-1 0,0 2 0,0-1 0,0 0 0,0 1 1,0 0-1,1 0 0,-1 1 0,1-1 0,0 1 0,0 1 0,0-1 0,0 1 1,0 0-1,0 0 0,0 0 0,1 1 0,-1 0 0,0 1 0,10 1 0,-15-2 27,0 1 0,0-1 0,0 1-1,1 0 1,-1-1 0,0 1 0,-1 0-1,1 0 1,0-1 0,0 1 0,0 0-1,0 0 1,-1 0 0,1 0 0,0 0-1,-1 1 1,1-1 0,-1 0 0,1 0-1,-1 0 1,1 0 0,-1 1 0,0-1-1,0 0 1,0 0 0,0 1 0,0 1-1,-1 36-28,1-39 35,-2 8 0,0 0 0,-1-1 0,0 1 0,0-1 0,0 0 1,-1 0-1,0 0 0,-1 0 0,0-1 0,0 0 0,0 0 0,0 0 0,-13 10 1,6-6-4,-1 0 0,0-1 0,0 0 0,-1-1 0,0-1 0,-18 7 0,30-13-194,-19 5 124,20-6-61,1 0 0,-1 1 0,1-1 1,-1 0-1,1 0 0,-1 0 0,1 0 0,0 0 0,-1 0 0,1 0 0,-1 0 0,1 0 0,-1 0 0,1-1 1,-1 1-1,1 0 0,-1 0 0,1 0 0,0 0 0,-1-1 0,1 1 0,-1 0 0,1 0 0,0-1 1,-1 1-1,1 0 0,0-1 0,-1 1 0,1-1 0,0 1 0,0 0 0,-1-1 0,1 1 0,0-1 0,0 1 1,0 0-1,-1-1 0,1 1 0,0-1 0,0 0 0,0-21-7216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 12950,'0'0'8713,"-2"-7"-8310,2 7-401,1 0-1,-1 0 1,0 0 0,0 0-1,0 0 1,0 0-1,0 0 1,0 0-1,0 0 1,0 0-1,0 0 1,0 0-1,0 0 1,0 0-1,0 0 1,0 0-1,0 0 1,0 0 0,1-1-1,-1 1 1,0 0-1,0 0 1,0 0-1,0 0 1,0 0-1,0 0 1,0 0-1,0 0 1,0 0-1,0 0 1,0 0 0,0 0-1,0 0 1,0-1-1,0 1 1,0 0-1,0 0 1,5 10 44,1 1 0,-1-1 0,-1 1 0,0 0 1,0 0-1,3 20 0,11 81 12,-18-110-58,12 152 29,-9-90-38,12 66 0,-15-129-35,0 0-1,0 0 1,0-1-1,0 1 1,1 0 0,-1 0-1,0 0 1,0 0 0,1 0-1,-1 0 1,1 0-1,-1 0 1,1 0 0,-1-1-1,1 1 1,-1 0-1,1 0 1,0-1 0,-1 1-1,1 0 1,0-1 0,0 1-1,-1 0 1,1-1-1,0 1 1,0-1 0,0 0-1,0 1 1,0-1 0,0 0-1,0 1 1,0-1-1,0 0 1,-1 0 0,3 0-1,-1 0-302,0-1 1,0 1-1,-1-1 0,1 0 0,0 0 0,0 0 0,0 0 0,0 0 1,-1 0-1,1 0 0,0 0 0,-1-1 0,1 1 0,-1-1 1,2-2-1,16-21-6171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35 9236,'0'0'9687,"0"10"-9049,0-7-552,-2 37 180,2-38-254,0 0 0,0 0 0,0-1-1,1 1 1,-1 0 0,0 0 0,1 0 0,-1 0 0,1-1 0,-1 1 0,1 0-1,0 0 1,0-1 0,0 1 0,0 0 0,0-1 0,0 1 0,0-1 0,2 2 0,-2-2-12,0-1 0,0 1 0,0-1 0,0 1 0,1-1 0,-1 1 0,0-1 0,0 0 0,0 0 0,0 1 0,0-1 0,0 0 0,1 0 0,-1 0 0,0 0 0,0 0 0,0-1 0,0 1 0,0 0 0,0 0 0,1-1 0,-1 1 0,0-1 0,0 1 0,1-2 0,0 1-1,-1-1 1,1 1 0,-1-1-1,0 0 1,1 0-1,-1 0 1,0 0 0,0 0-1,0 0 1,0 0 0,-1 0-1,2-3 1,0-5-2,0-1 0,-1-1-1,1-19 1,-2 29 7,-1 1 0,1-1-1,0 1 1,0 0-1,-1-1 1,1 1 0,0-1-1,-1 1 1,0 0 0,1 0-1,-1-1 1,0 1 0,1 0-1,-1 0 1,0 0 0,0 0-1,0 0 1,0 0 0,0 0-1,0 0 1,0 0 0,-1 0-1,1 0 1,0 1 0,0-1-1,-1 1 1,1-1-1,0 1 1,-1-1 0,1 1-1,0 0 1,-1-1 0,1 1-1,-1 0 1,1 0 0,0 0-1,-1 0 1,-1 1 0,0-1 13,0 0 0,0 0 0,0 1 0,1-1-1,-1 1 1,0 0 0,0 0 0,1 0 0,-1 0 0,0 0 0,1 0 0,-1 1 0,1-1 0,0 1 0,0 0 0,-1 0 0,1 0 0,-3 3 0,0 6 54,1 0-1,0 0 1,0 1-1,1-1 1,1 1-1,0 0 1,1-1 0,0 1-1,0 0 1,3 22-1,-2-31-79,0-1 0,1 0 0,-1 0 0,1 1 0,-1-1 0,1 0 0,0 0 1,0 0-1,0 0 0,0 0 0,0 0 0,1 0 0,-1 0 0,0 0 0,1-1 0,0 1 0,-1 0 0,1-1 0,0 1 0,0-1 0,0 0 0,0 0 0,0 0 0,0 0 0,0 0 0,0 0 0,0 0 0,0 0 0,1-1 0,-1 0 0,0 1 1,0-1-1,1 0 0,4 0 0,-2 0-262,0 0 0,1 0 0,-1-1 1,1 1-1,-1-1 0,0-1 0,0 1 1,1-1-1,-1 0 0,0 0 0,0 0 1,-1-1-1,1 0 0,5-4 1,15-18-3843,-4-1-2848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8676,'0'0'10341,"1"-5"-10002,-1 4-334,1-1 1,-1 1 0,1 0-1,0-1 1,-1 1-1,1 0 1,0-1 0,0 1-1,0 0 1,0 0 0,0 0-1,0 0 1,0 0 0,0 0-1,1 0 1,-1 0 0,0 0-1,1 0 1,-1 1 0,0-1-1,1 0 1,-1 1 0,1-1-1,-1 1 1,1 0 0,-1 0-1,1-1 1,-1 1 0,1 0-1,-1 0 1,1 0 0,-1 1-1,1-1 1,0 0 0,-1 0-1,0 1 1,1-1 0,-1 1-1,1 0 1,1 0 0,-1 1-7,-1-1 0,1 0 0,0 1 0,-1-1 1,0 1-1,1 0 0,-1-1 0,0 1 0,0 0 1,0 0-1,0 0 0,0 0 0,0 0 1,-1 0-1,1 0 0,0 0 0,-1 4 0,5 42-10,-5-39 15,1 19 34,-1 1-1,-1-1 0,-1 0 1,-2 0-1,-1 0 0,-15 50 1,-12-1 254,20-53 89,2 1 0,-13 46 0,23-71-369,0 1 0,0 0-1,0-1 1,0 1 0,0-1 0,0 1-1,0 0 1,0-1 0,1 1 0,-1-1-1,0 1 1,0-1 0,1 1 0,-1-1-1,0 1 1,1-1 0,-1 1 0,1-1-1,-1 1 1,0-1 0,1 1 0,-1-1 0,1 0-1,-1 1 1,1-1 0,-1 0 0,1 0-1,0 1 1,-1-1 0,1 0 0,-1 0-1,1 0 1,-1 1 0,1-1 0,0 0-1,-1 0 1,1 0 0,-1 0 0,1 0-1,0 0 1,-1-1 0,1 1 0,-1 0-1,1 0 1,1-1 0,31-5-6,9-13-57,-36 15-263,1 1 0,0-1 0,-1 1 0,1 1 0,1-1 1,-1 1-1,0 0 0,13-1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7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19001,'0'0'1889,"114"-57"-1713,-58 38-16,2 0-160,-6 4 0,-7 4-481,-8 2-1423,-10 3-1682,-6 1-4690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16295,'0'0'3015,"2"3"-2908,-1-1-103,0-1 1,-1 0-1,1 0 0,0 1 1,0-1-1,0 0 0,0 0 1,1 0-1,-1 0 0,0 0 1,0 0-1,1 0 0,-1-1 1,0 1-1,1 0 0,-1-1 1,1 1-1,-1-1 0,1 1 1,-1-1-1,1 0 0,-1 0 1,4 1-1,-5-1 167,-6-3 185,1 1 0,-1 0 0,0 1 0,0 0 0,0 0 0,-10-1-1,15 16-4802,1-2-2804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7 17000,'0'0'4602,"-12"-2"-4439,6 1-149,-30-2 6,35 3-18,-1 0-1,1 0 1,0 0-1,0 0 0,-1 1 1,1-1-1,0 1 1,0-1-1,0 1 1,0-1-1,-1 1 0,1 0 1,0-1-1,0 1 1,0 0-1,0 0 1,1 0-1,-1 0 0,0 0 1,0 0-1,0 0 1,1 0-1,-1 0 0,1 0 1,-1 0-1,1 0 1,-1 0-1,1 1 1,-1 0-1,-2 14-33,1 0 1,0-1-1,1 1 1,1 0-1,1 0 1,0-1-1,1 1 0,0 0 1,2-1-1,-1 1 1,2-1-1,0 0 1,1-1-1,1 1 0,0-1 1,0 0-1,13 15 1,-14-20-63,0 1 0,-1 0 0,0 0 0,0 1 0,5 16 0,-9-23 89,0-1 0,0 0 0,-1 1 1,1-1-1,-1 1 0,0-1 1,0 1-1,0-1 0,0 1 1,-1-1-1,1 1 0,-1-1 0,0 1 1,0-1-1,0 0 0,0 1 1,-1-1-1,0 0 0,1 0 1,-1 0-1,0 0 0,-3 3 0,-4 2-19,0-1 0,0 0 0,0 0-1,-1-1 1,0 0 0,-1 0-1,1-1 1,-1-1 0,-13 4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17720,'0'0'2209,"0"23"-2025,1 146 158,2 15 322,-1-182-685,3-8-187,3-7-542,8-44-6416,-9 22-2014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9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60 10485,'0'0'10602,"0"6"-10303,19 267 784,-18-321-945,0-57-289,-15 26 109,9 60 274,1 0 0,1 0 0,-1-24-1,4 37 1417,0 9-1220,3 14-460,29 52 239,-19-37-175,2-1 1,20 32-1,-31-57-34,1-1 1,-1 1-1,1 0 0,0-1 0,1 0 1,-1-1-1,1 1 0,0-1 1,0 0-1,0 0 0,8 3 0,-2-2-121,1-1-1,0 0 0,0-1 0,26 3 0,-38-6 103,1 0 1,-1 0 0,0 0-1,0 0 1,1 0 0,-1 0-1,0 1 1,1-1 0,-1 1-1,0-1 1,0 1 0,1-1-1,-1 1 1,0-1-1,0 1 1,0 0 0,0 0-1,0 0 1,0 0 0,0 0-1,0 0 1,0 0 0,-1 0-1,1 0 1,0 0-1,0 0 1,-1 0 0,1 0-1,-1 1 1,1-1 0,-1 0-1,0 0 1,1 1 0,-1-1-1,0 0 1,0 1 0,0-1-1,0 0 1,0 3-1,-1 0 11,-1 1 0,1-1 0,-1 1 0,1-1 0,-1 1 0,-1-1 0,1 0-1,-1 0 1,1 0 0,-5 5 0,-28 27 289,-77 65 0,43-41 646,47-42-743,22-25-2626,11-13-2107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8660,'0'0'11066,"-6"-2"-9990,-19-10-439,19 10-290,8 13-243,11 44-29,-2 1-1,-2 0 1,-3 0 0,-2 101 0,-2-90 8,0-33 92,-2-1 0,-6 47 0,4-73-172,2-20-272,3-22-610,9-1-1011,17-39 0,-5 13-1987,-3 1-1885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1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1 169 12134,'0'0'8169,"13"-12"-7911,-2 3-181,0-1 36,1 0 0,0 1 1,0 0-1,1 1 0,0 0 1,17-6-1,5-1 288,15-6 266,77-22-1,-127 43-781,0 0 0,1 0-1,-1 0 1,1 0 0,-1 0-1,1-1 1,-1 1 0,1 0 0,-1 0-1,1 0 1,-1 0 0,1 1-1,-1-1 1,1 0 0,-1 0-1,1 0 1,-1 0 0,1 0 0,-1 0-1,0 1 1,1-1 0,-1 0-1,1 0 1,-1 1 0,0-1-1,1 0 1,-1 1 0,0-1-1,1 0 1,-1 1 0,0-1 0,1 1-1,-1-1 1,0 1 0,0-1-1,0 0 1,1 1 0,-1-1-1,0 1 1,0-1 0,0 1 0,0-1-1,0 1 1,0-1 0,0 1-1,0-1 1,0 1 0,0-1-1,0 1 1,0-1 0,0 0 0,0 1-1,-1-1 1,1 1 0,0-1-1,0 1 1,-1 0 0,1 6-644,0 19-5404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187 379 10917,'0'0'4261,"-19"-18"-1879,-60-58-968,44 35-517,34 38-826,0 1-1,0 0 1,-1 0 0,1 0 0,-1 0 0,1 0-1,-1 0 1,0 1 0,0-1 0,0 0 0,0 1 0,0-1-1,0 1 1,0 0 0,0 0 0,-1 0 0,1 0-1,0 0 1,-4-1 0,5 3-67,1-1-1,-1 1 1,1-1-1,-1 1 1,1-1-1,-1 1 1,1 0-1,0-1 1,-1 1 0,1-1-1,0 1 1,-1 0-1,1-1 1,0 1-1,0 0 1,0-1-1,0 1 1,-1 0-1,1-1 1,0 1-1,0 0 1,1 1 0,-2 0-3,-5 165-37,6-165 34,-1 0-2,1-1 0,0 0 0,0 0 0,0 0 0,0 1-1,0-1 1,1 0 0,-1 0 0,0 0 0,0 1 0,1-1-1,-1 0 1,1 0 0,-1 0 0,1 0 0,-1 0 0,1 0-1,0 0 1,-1 0 0,1 0 0,0 0 0,0 0 0,0 0-1,0 0 1,0-1 0,0 1 0,0 0 0,0-1 0,0 1 0,1 0-1,0-1 0,-1 0 0,0 0-1,1 0 1,-1 0-1,0-1 1,1 1 0,-1 0-1,0-1 1,1 1-1,-1-1 1,0 1 0,0-1-1,0 0 1,1 1-1,-1-1 1,0 0 0,0 0-1,0 0 1,0 0-1,0 0 1,-1 0 0,1 0-1,0 0 1,0 0-1,1-3 1,26-54 207,-21 42-124,0 0-1,12-17 1,-19 32-77,0 1-1,0 0 1,1-1 0,-1 1-1,0 0 1,0 0 0,1-1-1,-1 1 1,0 0 0,1 0-1,-1-1 1,0 1 0,1 0-1,-1 0 1,0 0 0,1 0-1,-1-1 1,0 1 0,1 0-1,-1 0 1,1 0 0,-1 0-1,0 0 1,1 0 0,-1 0-1,0 0 1,1 0 0,-1 0-1,1 0 1,-1 0 0,0 0 0,1 0-1,-1 1 1,1-1 0,-1 0-1,0 0 1,1 0 0,-1 1-1,0-1 1,0 0 0,1 0-1,-1 1 1,0-1 0,1 1-1,12 16-108,-11-14 127,5 6-6,0 0 0,0-1 0,0 1 1,1-2-1,11 9 0,-16-13-4,0-1 1,0 0-1,1 0 1,-1 0-1,1-1 1,-1 1 0,1-1-1,-1 0 1,1 0-1,0 0 1,0-1-1,-1 1 1,1-1-1,0 0 1,0 0-1,0 0 1,-1 0 0,1-1-1,5-1 1,-7 1-7,1 0 1,-1-1 0,0 1 0,1-1 0,-1 1-1,0-1 1,0 0 0,0 0 0,-1 0-1,1 0 1,0 0 0,-1 0 0,1-1 0,-1 1-1,0 0 1,0-1 0,0 1 0,0-1-1,1-2 1,12-55 128,-14 55-115,7-50 433,-1-111 0,-6 158-320,0 6-77,-2-23 333,2 24-348,0 1-1,0-1 0,0 0 1,0 0-1,0 1 0,0-1 0,0 0 1,-1 0-1,1 1 0,0-1 0,0 0 1,-1 1-1,1-1 0,-1 1 1,1-1-1,-1 0 0,1 1 0,-1-1 1,1 1-1,-1-1 0,1 1 0,-1-1 1,1 1-1,-1 0 0,0-1 0,1 1 1,-1 0-1,0-1 0,0 1 1,0 0-39,1 0-1,0 0 1,-1 0 0,1 0 0,0 1 0,-1-1 0,1 0 0,0 0 0,0 0 0,-1 1 0,1-1 0,0 0 0,0 0 0,-1 1 0,1-1 0,0 0 0,0 0 0,0 1 0,-1-1 0,1 0 0,0 1-1,0-1 1,0 0 0,0 1 0,0-1 0,0 0 0,0 1 0,0-1 0,0 0 0,0 1 0,0-1 0,0 1 0,-4 31-6,1 0 0,4 64 0,0-34 31,-2-9 3,3 62 12,-2-114-38,0 1 0,0-1 0,0 0-1,0 0 1,1 1 0,-1-1 0,0 0 0,1 0-1,-1 1 1,0-1 0,1 0 0,0 0 0,-1 0-1,1 0 1,0 1 0,-1-1 0,1 0 0,0-1-1,1 3 1,-1-3 0,0 0-1,0 0 1,-1 0-1,1 0 1,0-1-1,0 1 1,-1 0-1,1 0 1,0 0-1,0-1 1,-1 1-1,1 0 1,0-1-1,-1 1 1,1 0-1,0-1 1,-1 1 0,1-1-1,-1 1 1,1-1-1,-1 1 1,1-1-1,-1 0 1,1 1-1,-1-1 1,1 1-1,-1-1 1,0 0-1,1 0 1,-1-1-1,7-8-23,-1 0 0,1 0 0,1 0 0,0 1 0,11-11 0,-15 16 6,1 1 0,-1 0 0,1 0 0,-1 1 0,1-1 1,0 1-1,0 0 0,0 0 0,0 1 0,0-1 0,0 1 0,1 0 0,-1 1 0,10-1 0,-14 1-6,1 1 0,0-1 1,-1 1-1,1-1 0,-1 1 0,1-1 0,-1 1 1,1 0-1,-1 0 0,1 0 0,-1 0 0,0 0 1,0 0-1,1 0 0,-1 0 0,0 1 0,0-1 1,0 0-1,0 1 0,-1-1 0,1 1 0,0-1 0,0 1 1,-1-1-1,1 1 0,-1-1 0,1 1 0,-1 0 1,0-1-1,0 1 0,0 0 0,0-1 0,0 1 1,0 1-1,0 3-4,0 0 0,0 0-1,0 0 1,-1 0 0,0 0 0,0 0 0,-1-1 0,0 1-1,-2 6 1,-2-3-6,0-1 0,0 0-1,-1 0 1,0-1 0,-1 0-1,1 0 1,-1 0-1,-1-1 1,1 0 0,-1-1-1,0 0 1,0 0 0,0-1-1,-1 0 1,0-1 0,0 0-1,0-1 1,0 0 0,0 0-1,0-1 1,-13 0 0,21-1-96,1 0 0,-1 1 0,1-1 0,-1-1 0,1 1 0,-1 0 0,1 0 0,-1 0 0,1-1 0,-1 1 0,1-1 0,0 1 0,-1-1 0,1 0 0,0 0 0,-1 1 0,1-1 0,0 0 0,-2-2 0,2 1-222,0 0-1,0 1 0,1-1 1,-1 0-1,1 0 0,-1 0 1,1 0-1,0 0 0,0 0 1,0 0-1,0 0 0,0 0 1,0 0-1,1-3 0,6-29-5957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14054,'0'0'7663,"0"-1"-7653,0 1 0,-1 0 0,1 0 0,0-1 1,0 1-1,0 0 0,-1 0 0,1 0 1,0-1-1,0 1 0,0 0 0,-1 0 0,1 0 1,0 0-1,0-1 0,-1 1 0,1 0 1,0 0-1,-1 0 0,1 0 0,0 0 0,0 0 1,-1 0-1,1 0 0,0 0 0,0 0 0,-1 0 1,1 0-1,0 0 0,-1 0 0,1 0 1,0 0-1,0 0 0,-1 0 0,1 1 0,0-1 1,0 0-1,-1 0 0,1 0 0,-1 1 0,0 3-1,0 1 0,1 0-1,-1-1 1,1 1-1,-1 0 1,2-1-1,0 9 1,-1 6 0,-1 94 39,-1-14 35,12 108-1,-10-203-139,4 25-935,-4-28 926,0 0 0,0 0-1,0-1 1,0 1 0,0 0 0,1 0 0,-1 0-1,0 0 1,1 0 0,-1 0 0,0-1 0,1 1-1,-1 0 1,1 0 0,-1-1 0,1 1 0,0 0-1,-1 0 1,1-1 0,0 1 0,-1-1 0,2 2-1,5-22-6440,-2-1 27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82 8948,'0'0'8721,"13"-6"-6279,28 6-2362,-41-22 21,0 20-104,0 0-1,0 0 1,0-1 0,-1 1 0,1 0-1,-1 0 1,1 0 0,-1 1 0,0-1-1,0 0 1,0 0 0,0 0 0,0 0 0,0 1-1,-1-1 1,1 1 0,0-1 0,-1 1-1,0-1 1,1 1 0,-1 0 0,0 0-1,1 0 1,-1 0 0,0 0 0,0 0-1,0 0 1,0 0 0,0 1 0,-2-1-1,-6-1 17,-1 0 0,1 0-1,-1 1 1,-15 1 0,24 0-7,-1 0 1,1 0-1,0 1 1,-1-1-1,1 1 1,0-1-1,-1 1 1,1 0-1,0 0 1,0 0-1,-1 0 1,1 0-1,0 0 1,0 1-1,0-1 1,1 1-1,-1-1 1,-2 4-1,1-1 10,0 0 0,0 0 0,1 0 0,-1 1 0,1-1 0,0 1 0,1 0 0,-3 7 0,1 8 83,0 0-1,1 1 1,1 28-1,1-42-58,0-1-25,0-1-1,0 1 0,1 0 1,0 0-1,0 0 0,0 0 1,1-1-1,-1 1 0,1 0 1,1-1-1,-1 0 0,6 8 1,-6-10-26,1 0 0,0 0 1,-1-1-1,1 1 0,1-1 1,-1 1-1,0-1 0,0 0 1,1-1-1,-1 1 0,1-1 1,-1 1-1,1-1 0,0 0 1,0 0-1,-1-1 1,1 1-1,0-1 0,0 0 1,5 0-1,-5 1-28,-1-1-1,1-1 1,0 1 0,0 0 0,-1-1-1,1 0 1,0 1 0,0-1 0,-1-1-1,1 1 1,-1-1 0,1 1 0,-1-1-1,0 0 1,0 0 0,5-4 0,-5 2-402,0 1 1,0-1 0,-1 0 0,1 0 0,-1 0 0,0 0-1,0 0 1,3-9 0,2-13-4933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13718,'0'0'6438,"13"-4"-6185,-11 3-259,0 0 0,0 1 0,0-1 0,0 1 0,0 0 0,0 0 0,0 0 0,0 0 0,0 0 0,1 0 0,-1 0 0,0 1 0,0-1 0,0 1 0,0-1 0,0 1 0,0 0 0,0 0 0,0 0 0,-1 0 0,1 0 0,0 0 0,0 0 0,-1 1 0,1-1 0,-1 1 0,1-1 0,1 4 0,0 0-16,-1 0 1,0 1-1,-1-1 1,1 1-1,-1 0 1,0-1-1,-1 1 1,1 0-1,-1 10 1,-1 7 59,0 0 1,-2 1-1,-1-1 1,0 0 0,-2-1-1,0 1 1,-2-1-1,-19 39 1,21-49 135,4-9-35,0 0-1,1 0 0,-1 0 1,1 0-1,0 0 0,0 1 1,0-1-1,0 0 0,0 6 1,26-9 95,-16 0-557,-3 1 307,0-1 0,0 0-1,1-1 1,-1 0 0,0 0 0,9-2-1,-12 1-744,0 1-1,-1 0 0,1-1 0,0 0 0,-1 0 0,1 1 0,-1-1 1,1-1-1,-1 1 0,2-3 0,2-2-7586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8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19593,'0'0'1393,"-4"144"-241,2-77-896,-2 4-144,-1-2-16,1-11-16,2-17-16,2-15-32,0-15-32,2-17-4001,2-22-4403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14551,'0'0'5103,"-2"31"-5129,1-31 126,-1 0 1,1 0-1,0 0 0,0 0 1,-1 0-1,1 1 1,0-1-1,0 0 1,0 1-1,-1-1 1,1 1-1,0-1 1,0 1-1,0-1 0,0 1 1,0 0-1,0 0 1,0-1-1,0 1 1,0 0-1,-1 2 1,1-1-721,-1 1 0,1 0 1,0 0-1,0 0 1,0 0-1,1 0 1,-1 0-1,1 0 0,-1 5 1,1 4-7131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14311,'0'0'6555,"-15"4"-6305,6-1-216,5-2-25,0-1 0,0 1 0,0 1 0,1-1 0,-1 0 0,0 1 0,1 0 0,-1 0 0,1 0 0,-1 0 0,1 1 0,0-1 0,0 1 1,0 0-1,0 0 0,1 0 0,-1 0 0,1 0 0,-1 1 0,1-1 0,0 1 0,1-1 0,-4 9 0,-6 38 100,2 2 1,3-1-1,-1 102 1,7-150-123,0 0 1,0 0 0,0 0 0,0 0 0,1 0 0,-1 0 0,1-1-1,0 1 1,0 0 0,0 0 0,0 0 0,0-1 0,0 1-1,1-1 1,-1 1 0,1-1 0,2 3 0,-1-3-35,-1 0 1,1-1 0,0 1-1,0-1 1,0 1 0,0-1-1,0 0 1,0 0 0,0 0-1,0-1 1,0 1 0,0-1-1,1 0 1,-1 0 0,4 0-1,-3 0-79,0 0 0,-1 0 0,1-1-1,-1 0 1,1 1 0,0-1 0,-1 0 0,0-1 0,1 1-1,-1-1 1,0 1 0,1-1 0,2-3 0,0 0-887,0 0-1,0-1 1,0 0 0,8-13 0,9-14-6036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8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 4578,'0'0'5976,"-6"-7"-3116,6 7-2823,0 0 0,0 0 1,0 0-1,0-1 0,-1 1 1,1 0-1,0 0 0,0 0 1,0 0-1,0 0 1,0-1-1,-1 1 0,1 0 1,0 0-1,0 0 0,0 0 1,0 0-1,-1 0 0,1 0 1,0 0-1,0 0 1,0 0-1,-1 0 0,1 0 1,0 0-1,0 0 0,0 0 1,-1 0-1,1 0 0,0 0 1,0 0-1,0 0 1,-1 0-1,1 0 0,0 0 1,0 0-1,0 0 0,-1 0 1,1 0-1,0 1 0,0-1 1,0 0-1,0 0 1,-1 0-1,1 0 0,0 0 1,0 1-1,0-1 0,-4 15 66,1 0 0,1 0-1,1 0 1,0 0 0,2 27 0,-1-40-99,0 0 1,0-1 0,1 1 0,-1-1 0,1 1 0,-1-1 0,1 1-1,0-1 1,-1 1 0,1-1 0,0 0 0,0 1 0,0-1-1,0 0 1,0 0 0,0 1 0,0-1 0,1 0 0,-1 0 0,0 0-1,0-1 1,1 1 0,-1 0 0,1 0 0,-1-1 0,1 1 0,-1-1-1,1 1 1,2-1 0,1 1 27,0 0 0,0 0 1,0-1-1,1 0 0,-1 0 0,0 0 0,0-1 0,6-1 0,-10 1-17,1 0-1,-1 0 0,1 0 0,-1 0 0,0 0 0,1 0 0,-1 0 0,0 0 1,0-1-1,0 1 0,0-1 0,0 1 0,0 0 0,0-1 0,0 0 1,-1 1-1,1-1 0,-1 1 0,1-1 0,-1 0 0,1 0 0,-1 1 0,0-1 1,0 0-1,0 1 0,0-1 0,0 0 0,0 0 0,-1 1 0,1-3 0,-1 0-16,1-1 0,-1 1 0,0-1 1,0 1-1,0 0 0,0 0 0,-1-1 0,1 1 0,-1 0 0,-5-7 0,4 8-25,-1 0 0,1 0 0,-1 1 1,1-1-1,-1 1 0,0 0 0,0 0 1,-1 0-1,1 0 0,0 1 1,0 0-1,-8-2 0,8 3-304,0-1 0,0 1 0,-1 0 0,1 0 0,0 0 0,0 1 0,-1-1 0,-4 3 0,-11 8-3978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 4034,'0'0'8225,"-1"3"-8316,-1 2 104,1 0-1,-1 1 1,1 0 0,1-1-1,-1 1 1,1 0-1,0-1 1,2 11 0,-2-14-49,0-1 1,0 1-1,0 0 1,1-1-1,-1 1 1,1 0-1,-1-1 1,1 1-1,0 0 1,-1-1-1,1 1 1,0-1-1,0 1 1,0-1-1,0 0 1,1 1-1,-1-1 1,0 0-1,0 0 0,1 0 1,-1 0-1,1 0 1,-1 0-1,1 0 1,-1 0-1,1 0 1,0-1-1,-1 1 1,1-1-1,0 1 1,-1-1-1,1 0 1,2 0-1,-3 0 13,1 0-1,-1-1 0,0 1 1,0-1-1,1 1 1,-1-1-1,0 1 0,0-1 1,0 0-1,1 1 0,-1-1 1,0 0-1,0 0 0,0 0 1,0 0-1,-1 0 0,1 0 1,0 0-1,0-1 0,-1 1 1,1 0-1,0 0 0,0-2 1,12-37 516,-10 29-160,-1 3 318,0 1-1,-1-1 1,0 1 0,0-1-1,-2-12 1,1 13 362,0 6-850,0 19-409,0-11 140,0-1 0,0 1 0,1-1 0,0 0 0,0 1 0,0-1 0,1 0 0,0 0 0,0 0 0,0 0 0,1 0 0,0 0 0,0-1 0,0 1 0,1-1 0,0 0 0,0 0 0,0 0-1,8 6 1,-10-10-2567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62 219 9156,'0'0'5416,"6"-10"-5251,-1 2-141,-1-1 0,1 0 0,-1 0-1,-1-1 1,0 1 0,0-1 0,-1 0 0,0 0-1,-1 0 1,1-9 0,-2 16-24,0-4 12,0-1-1,0 0 1,-1 1 0,0-1-1,0 1 1,-4-11 0,5 16 7,-1 0 0,0 0 0,-1 1 0,1-1 0,0 0 0,0 0 0,-1 1 0,1-1 0,-1 1 1,1-1-1,-1 1 0,0 0 0,1 0 0,-1 0 0,0 0 0,0 0 0,0 0 0,0 0 0,0 0 0,0 1 1,0-1-1,0 1 0,0 0 0,0-1 0,0 1 0,0 0 0,-4 0 0,4 0-16,0 1-1,0-1 0,1 0 1,-1 0-1,0 1 1,1-1-1,-1 1 0,0-1 1,1 1-1,-1 0 1,1-1-1,-1 1 0,1 0 1,-1 0-1,1 0 1,-1 0-1,1 0 0,0 1 1,0-1-1,0 0 1,0 1-1,0-1 1,0 1-1,0-1 0,-1 3 1,1-1-8,0 0 0,0 0 0,0 0-1,0 0 1,1 0 0,0 0 0,-1 0 0,1 0 0,0 0 0,0 1 0,1-1 0,-1 0 0,1 0 0,1 4 0,-2-6-3,1 0-1,0 0 1,-1 0 0,1 0 0,0 0 0,0 0 0,0 0-1,0 0 1,0 0 0,0 0 0,0 0 0,0-1 0,0 1-1,0 0 1,1-1 0,-1 1 0,0-1 0,0 1 0,1-1-1,-1 0 1,0 1 0,1-1 0,-1 0 0,2 0 0,40 0-219,-29 0 140,-8 0 85,0 0 1,-1-1-1,1 1 0,0-1 0,0 0 0,-1-1 0,1 1 1,-1-1-1,1 0 0,-1-1 0,0 1 0,0-1 0,0 0 1,0 0-1,4-5 0,-9 8 583,-3 126-57,0-1-2835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7796,'0'0'5093,"-5"13"-4768,-1 0-265,1 1 0,1 0 1,0 0-1,1 1 0,1-1 0,-2 25 1,5-35-65,-1 0 0,1 0 0,0 0 0,0 0 0,0 0 0,1 0 0,0-1 0,-1 1 0,1-1 0,1 1 0,-1-1 0,4 5 0,-3-4-3,0-1 0,-1 1 0,1 0 0,-1 0 0,0 0 0,0 0 0,0 0 0,-1 0 0,0 0 0,1 1 0,-1 5 0,0-6 9,-1 1 0,-1 0 1,1 0-1,-1-1 0,1 1 1,-1 0-1,-1-1 1,1 1-1,-1 0 0,-3 6 1,4-9-37,0 0-1,0 0 1,-1 0 0,1 0 0,-1-1 0,1 1 0,-1 0 0,0-1 0,0 1 0,0-1 0,1 1-1,-2-1 1,1 0 0,0 0 0,0 0 0,0 0 0,0 0 0,-1-1 0,1 1 0,0-1-1,-1 1 1,1-1 0,-4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18 8468,'0'0'2348,"-3"10"-2290,-12 30-34,15-40-22,-1 0 0,1 1-1,0-1 1,0 0-1,0 1 1,0-1-1,0 0 1,0 1 0,0-1-1,0 0 1,0 0-1,0 1 1,0-1 0,0 0-1,0 1 1,0-1-1,0 0 1,0 1 0,0-1-1,0 0 1,0 1-1,0-1 1,0 0-1,1 0 1,-1 1 0,0-1-1,0 0 1,0 0-1,1 1 1,-1-1 0,0 0-1,0 0 1,1 0-1,-1 1 1,0-1 0,0 0-1,1 0 1,-1 0-1,0 0 1,0 0 0,1 1-1,-1-1 1,0 0-1,1 0 1,-1 0-1,0 0 1,1 0 0,-1 0-1,0 0 1,1 0-1,-1 0 1,0 0 0,0 0-1,1 0 1,-1-1-1,0 1 1,1 0 0,-1 0-1,0 0 1,0 0-1,1 0 1,-1-1-1,18-7 219,-17 6-136,1 0 0,-1-1 0,0 1 0,0 0 0,0-1 0,0 0 0,0 1 0,0-1-1,-1 1 1,0-1 0,1 0 0,-1 0 0,0-2 0,0 3-16,0 1 0,0 0 1,0 0-1,0 0 0,0 0 0,-1 0 1,1-1-1,0 1 0,0 0 0,-1 0 1,1 0-1,-1 0 0,1 0 1,-1 0-1,1 0 0,-1 0 0,0 0 1,0 0-1,1 1 0,-1-1 0,0 0 1,0 0-1,0 1 0,0-1 0,0 0 1,0 1-1,0-1 0,0 1 1,0-1-1,0 1 0,-2-1 0,0 1-47,1-1 0,-1 1 0,0 0 0,0 0 0,1 0 0,-1 0 0,0 0 0,0 1 0,1-1 0,-1 1 0,0 0-1,1 0 1,-1 0 0,1 0 0,-1 0 0,1 0 0,0 1 0,-1-1 0,1 1 0,0 0 0,0 0 0,-3 3 0,1 0-20,0 2-1,1-1 1,0 0 0,0 1 0,0 0 0,1-1 0,-3 13 0,1-4 15,0 1 1,1 0 0,1 0-1,1 0 1,0 0 0,1 0-1,3 24 1,-2-38-20,0 0-1,0 0 1,0-1-1,0 1 1,0 0 0,1-1-1,-1 1 1,1-1 0,-1 1-1,1-1 1,-1 1-1,1-1 1,0 0 0,-1 0-1,1 0 1,0 0-1,0 0 1,0-1 0,0 1-1,0 0 1,0-1 0,0 1-1,0-1 1,0 0-1,0 0 1,0 0 0,3 0-1,9 1-85,-1-1-1,25-4 1,-14-2-1058,-8-4-2377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3586,'0'0'6178,"5"-3"-5262,14-7 73,-14 8 1703,-1 6-2292,0 8-179,0 0 0,0 0 0,-2 1-1,1 0 1,-2 0 0,0-1 0,0 15 0,0-5 91,4 148 1022,2 41-769,29 124 120,16 226-471,-49-473-204,22 857 23,-53-347 10,2-164-33,20 694 28,31-240 105,-6-124-102,59 306 116,69 185-256,-81-626 52,-22-196-42,-19 393 198,-19-238-65,27 370-34,-16-370 76,0-324-25,-18-260-60,1-3-2,0 0 0,0 0 0,0 0 0,0-1 0,0 1 0,0 0 0,0 0 0,1 0 0,-1-1 0,0 1 0,0 0 0,0 0 0,1-1-1,-1 1 1,1 0 0,-1-1 0,0 1 0,2 1 0,-2-2-54,0 0-1,1 0 1,-1 0-1,0 0 1,1 0-1,-1 0 1,1 0-1,-1 0 0,0 0 1,1 0-1,-1 0 1,0 0-1,1 0 1,-1 0-1,1 0 1,-1 0-1,0-1 1,1 1-1,-1 0 1,0 0-1,0 0 1,1-1-1,-1 1 1,0 0-1,1 0 1,-1-1-1,0 1 0,0 0 1,1 0-1,-1-1 1,0 1-1,0 0 1,0-1-1,0 1 1,1 0-1,-1-1 1,0 1-1,0 0 1,0-1-1,0 1 1,0-1-1,0 1 1,0-1-1,7-17-2066,2-12-2709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1249,'0'0'8697,"0"17"-7649,4 271 2989,-13 598-718,-9-210-2202,-1-69-516,19-591-584,23 993 470,-1-764-453,62 899-31,-60-395 24,47 761 18,51 507 3,-84-1132-15,-16-78-17,0 149 48,-13-472-77,4 74-12,-13-539 11,6 36-76,-3-56-976,1-12 365,3-15-547,-2-17-1724,-1-6-2729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7860,'0'0'3660,"0"21"-2844,0 124 438,18 477 3171,1 4-3706,-19-528-693,-23 789 391,-50 324 154,52-787-466,-9 286 16,13 17 82,-3 365 216,70 545-368,67-155-411,-57-814 276,-20-257 112,88 493-58,-36-225-15,-92-674 45,63 539 155,-61-529-146,-2-11-9,1 0 0,-1 0 0,1 0-1,0 0 1,0 0 0,0 0 0,1 0 0,-1 0 0,4 5 0,-5-9-15,0 0 0,1 0-1,-1 0 1,0 0 0,0 0 0,0 0 0,1 0 0,-1 0 0,0 0 0,0 0 0,0 0 0,1 0 0,-1 0 0,0 0 0,0 0 0,0 0 0,1 0-1,-1 0 1,0 0 0,0 0 0,0 0 0,1 0 0,-1 0 0,0 0 0,0 0 0,0-1 0,0 1 0,1 0 0,-1 0 0,0 0 0,0 0 0,0-1-1,0 1 1,0 0 0,0 0 0,0 0 0,1 0 0,-1-1 0,0 1 0,0 0 0,0 0 0,0 0 0,0-1 0,0 1 0,0 0 0,0 0 0,0 0-1,0-1 1,0 1 0,0 0 0,0 0 0,0-1 0,3-14-939,1-23-2290,1-14-3210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8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0 5170,'0'0'15517,"-1"18"-15074,1-13-421,-3 85 820,-19 102 1,12-145-448,-17 50 0,21-81-233,0 1 0,-1-2 0,-1 1 0,-1-1 0,0 0 0,-16 20 0,20-30-80,-1 0 0,1-1 0,-1 1 1,0-1-1,0 0 0,-1-1 0,1 0 1,-1 0-1,0 0 0,0-1 0,0 0 0,0 0 1,0 0-1,0-1 0,0-1 0,-1 1 1,1-1-1,0 0 0,0 0 0,-1-1 0,1 0 1,0-1-1,0 1 0,0-1 0,-13-6 1,13 5-227,0 0 1,0 0 0,1-1-1,-1 0 1,1 0 0,0-1 0,0 0-1,1 0 1,-1 0 0,1-1-1,-5-6 1,7 7-364,0 0-1,0 1 1,0-1 0,1 0-1,0 0 1,0 0 0,1 0-1,-1-1 1,1 1 0,0 0-1,1-1 1,-1 1 0,1-1-1,0 1 1,0 0 0,2-9-1,7-14-9131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4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17864,'0'0'0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1 712 5811,'0'0'1504,"18"3"-914,195 11 1083,845-51 1245,-156-1-2995,-119-3 429,1-30-560,13-1 395,-129 20-181,2460-163-1,-2650 190-10,712-26-175,875-19 114,-1371 53-23,-404 14 338,-248 3-166,70-11-1,-111 11-95,1 0-9,-1 0 0,1 0-1,-1 0 1,1-1 0,-1 1 0,0 0-1,1-1 1,-1 1 0,0-1-1,1 1 1,-1-1 0,0 0-1,0 0 1,1 0 0,-1 0 0,0 1-1,0-1 1,0-1 0,1 0-1,0-11-2156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15751,'0'0'0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1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0 8180,'0'0'5058,"-1"19"-3983,0 150 617,2-152-1348,0-1 1,5 23-1,-5-33-288,1-1-1,-1 1 1,1-1-1,0 1 1,1-1-1,-1 0 0,1 1 1,0-1-1,0-1 1,5 7-1,-6-10-42,-1 0-1,0 0 1,0 0 0,0 0-1,0 0 1,1 0-1,-1 0 1,0-1 0,1 1-1,-1 0 1,1-1-1,-1 1 1,1-1 0,-1 0-1,1 1 1,-1-1-1,1 0 1,-1 0 0,1 0-1,-1 0 1,1 0-1,-1 0 1,1-1 0,-1 1-1,1 0 1,-1-1-1,1 1 1,-1-1 0,0 0-1,1 1 1,-1-1 0,0 0-1,1 0 1,-1 0-1,1-1 1,2-2 48,0 1 1,0-1-1,0 0 0,-1-1 1,0 1-1,0 0 0,0-1 1,3-7-1,-1 0-11,-1-1 0,0 1 0,-1-1 0,-1 0 0,0 0 0,-1 0 0,0 0 0,-1-1 0,-1-13 0,0 21-48,0 0 1,0 0-1,0 0 0,-1 0 1,0 0-1,0 0 0,-1 0 1,1 1-1,-6-9 1,6 11-9,0 1 1,-1-1 0,1 0 0,-1 1-1,1 0 1,-1-1 0,0 1 0,0 0 0,0 1-1,0-1 1,0 0 0,0 1 0,-1 0-1,1-1 1,0 1 0,-1 1 0,-5-2-1,6 2-92,-1 0 0,1 0 0,-1 0 0,0 0 0,1 1 0,-1 0 0,1-1 0,-1 1 0,1 1 0,0-1 0,-1 0 0,1 1 0,0 0 0,0-1 0,0 1 0,0 0 0,0 1 0,0-1 0,-2 3 0,-2 2-828,1 1 0,0 0-1,0 0 1,0 0 0,-6 14-1,-1 9-5003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2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181 536 8468,'0'0'7227,"0"-18"-5981,0-325 2241,0 322-3368,1 5 10,-1-1-1,0 1 0,-6-30 0,5 43-104,1 0 1,-1 0-1,0 0 0,1 1 1,-1-1-1,-1 1 0,1-1 0,0 1 1,-1-1-1,1 1 0,-1-1 1,1 1-1,-1 0 0,0 0 0,0 0 1,0 0-1,0 0 0,-1 1 1,1-1-1,0 1 0,-1-1 1,1 1-1,-1 0 0,1 0 0,-1 0 1,0 0-1,0 0 0,-5 0 1,3 0-10,0 1 0,0 0 1,0 0-1,0 0 0,0 1 1,0 0-1,0 0 0,0 0 1,0 1-1,0-1 0,0 1 1,1 0-1,-1 1 0,0-1 1,-6 5-1,8-4-24,0 0 0,1 0 0,-1 0 1,0 0-1,1 0 0,0 1 0,0-1 0,0 1 0,0 0 0,0-1 0,1 1 0,0 0 1,0 0-1,0 0 0,0 0 0,0 0 0,1 0 0,0 0 0,0 0 0,0 5 0,0-7 6,1 0-1,-1-1 0,1 1 0,0 0 1,-1 0-1,1-1 0,0 1 0,0 0 1,0-1-1,0 1 0,1-1 0,-1 0 1,0 1-1,1-1 0,-1 0 0,0 0 1,1 1-1,0-1 0,-1 0 0,1-1 1,-1 1-1,1 0 0,0 0 0,0-1 0,0 1 1,-1-1-1,1 1 0,0-1 0,2 0 1,10 2-44,-1 0 0,26-1-1,-32-1 20,15-1-156,-1-2 0,1 0 1,-1-1-1,39-13 0,-42 12 46,24-3-163,-41 8 298,0 0-1,0 0 0,0 0 1,0 0-1,0 0 1,0 1-1,0-1 1,0 0-1,0 0 1,0 1-1,0-1 1,0 1-1,0-1 1,0 1-1,0-1 1,0 1-1,0-1 1,-1 1-1,1 0 1,0-1-1,0 1 1,-1 0-1,1 0 1,0 0-1,-1-1 1,1 1-1,-1 0 0,1 0 1,-1 0-1,0 0 1,1 0-1,-1 0 1,0 0-1,1 2 1,2 41 57,-2 0-1,-9 85 1,0 10 273,9-138-321,0-1-1,0 1 1,1-1-1,-1 1 1,0-1 0,0 1-1,0-1 1,1 0-1,-1 1 1,0-1-1,0 0 1,0 0 0,1 0-1,-1 0 1,0 0-1,1 0 1,-1 0 0,0-1-1,0 1 1,2-1-1,-1 1 11,7-2 44,0-1-1,-1 0 1,1 0-1,0-1 0,-1 0 1,0-1-1,0 0 1,0 0-1,-1-1 0,1 1 1,9-11-1,-5 5 7,1 1 0,23-15-1,-34 24 298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5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52 15239,'0'0'2607,"0"20"-2021,-1 0-481,0-5-46,0 0 0,1-1 0,1 1 0,0-1 0,1 1 0,0-1 0,6 18 0,-8-31-51,1 1 1,-1-1 0,1 1 0,0-1-1,-1 1 1,1-1 0,0 1 0,0-1-1,0 0 1,0 0 0,0 0-1,0 1 1,1-1 0,-1 0 0,0 0-1,0 0 1,1-1 0,-1 1 0,1 0-1,-1 0 1,1-1 0,-1 1 0,1-1-1,-1 1 1,1-1 0,-1 0-1,1 0 1,0 0 0,-1 0 0,1 0-1,-1 0 1,1 0 0,0 0 0,-1 0-1,1-1 1,-1 1 0,1-1 0,-1 1-1,1-1 1,-1 0 0,1 1-1,-1-1 1,0 0 0,1 0 0,-1 0-1,0 0 1,0 0 0,1 0 0,-1-1-1,0 1 1,0 0 0,-1 0 0,1-1-1,1-1 1,3-8 138,0 0 0,-1-1 0,-1 1 0,0-1 0,0 0 0,-1 0 0,0 0 0,-1 0 0,-1 0-1,0 0 1,-3-25 0,2 35-134,1-1 0,0 0 0,-1 0-1,1 0 1,-1 0 0,0 0 0,0 0-1,0 1 1,0-1 0,-1 0 0,1 1-1,-1-1 1,0 1 0,1 0 0,-1-1-1,0 1 1,0 0 0,-1 0 0,1 0-1,0 0 1,-1 1 0,1-1 0,-1 1-1,1-1 1,-1 1 0,0 0 0,0 0-1,1 0 1,-1 0 0,0 1 0,0-1-1,0 1 1,0-1 0,0 1-1,-5 1 1,7-1-69,0 0 0,0 0 0,-1 1 0,1-1 0,0 0 0,0 1 0,0-1 0,1 1 0,-1-1-1,0 1 1,0-1 0,0 1 0,0 0 0,0 0 0,1-1 0,-1 1 0,0 0 0,1 0 0,-1 0 0,0 0 0,1 0-1,-1 0 1,1 0 0,0 0 0,-1 0 0,1 1 0,-4 30-3822,3-28 3057,1 22-6433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6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90 14823,'0'0'2841,"4"19"-2793,12 59-35,-15-72-5,1 0-1,0-1 1,0 1-1,0 0 0,0-1 1,1 0-1,0 1 0,0-1 1,0 0-1,1-1 1,0 1-1,0 0 0,0-1 1,0 0-1,6 4 1,-8-7-1,-1 0 1,1 0 0,0-1-1,-1 1 1,1 0 0,0-1 0,0 1-1,0-1 1,0 0 0,0 1-1,-1-1 1,1 0 0,0 0 0,0 0-1,0-1 1,0 1 0,3-1-1,-3 0 7,1 0 0,-1-1-1,1 1 1,-1 0 0,1-1-1,-1 0 1,0 0 0,0 0-1,0 0 1,0 0-1,0 0 1,0 0 0,0 0-1,1-4 1,6-11 154,0-1-1,-1 0 1,-1 0 0,0 0-1,-2-1 1,0 0-1,-1-1 1,-1 1 0,-1-1-1,-1 1 1,-1-22 0,0 60-2580,0 7-1753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6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12950,'0'0'7131,"1"13"-7040,5 364 931,-6-362-999,0-5-12,0 1 0,0-1-1,1 1 1,0-1 0,1 0 0,0 0-1,6 17 1,-6-43-7500,-2-1 1086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6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16824,'0'0'4850,"56"-21"-4690,-33 16-160,-2-1 0,-2 1-160,-5-3-881,-2 3-1312,-3-1-4242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7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5 181 12454,'0'0'3166,"6"12"-2917,20 35-143,-12-29-34,-2-16 6,-12-3-72,1 1 1,0-1-1,0 0 0,0 0 0,-1 1 0,1-1 1,-1 0-1,1 0 0,0 0 0,-1 0 0,1 0 1,-1 0-1,0 0 0,1 0 0,-1 0 0,0 0 1,0 0-1,1 0 0,-1 0 0,0-1 0,0-4 43,0 0-1,0 0 0,0 0 0,-1 0 1,0 0-1,0 0 0,-4-10 0,4 14 62,1 0-1,-1 0 1,0 1-1,0-1 1,0 0-1,0 0 0,-1 1 1,1-1-1,0 1 1,-1-1-1,1 1 0,-1-1 1,1 1-1,-1 0 1,0 0-1,1 0 0,-1 0 1,0 0-1,0 0 1,0 0-1,0 1 1,0-1-1,0 1 0,0-1 1,0 1-1,0 0 1,-2 0-1,3 0-85,0 0 0,0 1 0,0-1 0,1 0 0,-1 1 0,0-1 0,1 1 0,-1-1 0,0 1 0,1 0 0,-1-1 0,0 1 0,1 0 0,-1-1 0,1 1-1,-1 0 1,1-1 0,0 1 0,-1 0 0,1 0 0,0 0 0,0-1 0,-1 1 0,1 0 0,0 0 0,0 0 0,0 1 0,-3 28-55,3-28 61,-1 17-6,0-2-3,0-1 0,2 1 1,-1 0-1,7 28 0,-7-42-29,1 0 1,0 0-1,0 0 1,0 0-1,0-1 1,0 1-1,1 0 1,-1 0-1,1-1 1,0 1 0,0-1-1,0 1 1,0-1-1,0 0 1,0 0-1,1 0 1,-1 0-1,1 0 1,0 0-1,-1-1 1,1 1-1,0-1 1,0 0-1,0 0 1,0 0-1,0 0 1,0 0-1,0-1 1,0 1-1,0-1 1,5 0-1,-1-1-76,0 0 0,0-1 1,0 1-1,0-1 0,0-1 0,-1 0 0,1 0 0,-1 0 0,0 0 0,0-1 0,0 0 0,0 0 0,0-1 1,-1 0-1,0 0 0,0 0 0,0-1 0,6-9 0,-1 1 4,0-1 0,-1 0-1,-1-1 1,0 0 0,-1 0 0,8-27 0,-12 30 159,0 0 1,-1 1 0,0-1 0,-1-1-1,-1 1 1,-1-23 0,1 33 42,-1 0 0,1 0 0,0 0 1,-1 0-1,0 0 0,0 1 0,0-1 0,0 0 0,0 0 1,0 1-1,-1-1 0,1 0 0,-1 1 0,0 0 0,0-1 1,0 1-1,0 0 0,0 0 0,0 0 0,-1 0 0,1 0 1,-1 1-1,1-1 0,-1 1 0,0 0 0,1-1 1,-1 1-1,0 0 0,0 1 0,0-1 0,0 0 0,0 1 1,0 0-1,-4 0 0,6 0-115,0 1-1,-1-1 1,1 1 0,0 0-1,0-1 1,0 1 0,-1 0-1,1 0 1,0 0 0,0 0-1,0 0 1,1 0 0,-1 0-1,0 0 1,0 1 0,0-1-1,1 0 1,-1 0 0,1 1-1,-1-1 1,1 0 0,0 1-1,-1-1 1,1 0 0,0 1-1,0-1 1,0 1 0,0-1-1,0 3 1,1 43-28,0-45 16,-1-1 0,1 0 0,0 1 0,-1-1 0,1 0 0,0 0 0,0 1 0,0-1 0,0 0 0,0 0 0,0 0 1,0 0-1,0-1 0,0 1 0,1 0 0,-1 0 0,0-1 0,1 1 0,-1-1 0,0 1 0,1-1 0,-1 1 0,1-1 0,-1 0 1,0 0-1,3 1 0,43 0-117,-40-2 88,0 1 25,0-1 0,0 0-1,0-1 1,0 0 0,0 0-1,-1 0 1,1-1 0,-1 0-1,1 0 1,-1-1 0,0 1-1,-1-2 1,11-7 0,-15 11 14,-1 24-72,0 281 78,-1-298-9,2 0-1,-1 0 1,1 0 0,0 0 0,0 0-1,0-1 1,5 12 0,-6-15-1,1-1 1,0 0-1,0 1 1,0-1-1,0 0 1,0 0 0,0 0-1,0 0 1,0 0-1,0 0 1,0 0-1,0 0 1,1 0-1,-1-1 1,0 1-1,1 0 1,-1-1-1,1 1 1,-1-1-1,0 1 1,1-1 0,-1 0-1,1 0 1,-1 0-1,1 0 1,-1 0-1,1 0 1,-1 0-1,1 0 1,-1 0-1,1-1 1,-1 1-1,1-1 1,-1 1-1,0-1 1,1 1 0,1-2-1,3-2 14,1-1 0,-1 1 0,0-1 0,0-1-1,0 1 1,0-1 0,-1 0 0,0 0 0,-1 0 0,1-1 0,-1 0-1,-1 0 1,5-10 0,-7 11-20,-1 5-150,-1 4-661,-9 11-1668,-6 6-2582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8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1 157 15191,'0'0'6291,"128"-30"-5763,-64 12-16,5-5-288,-3 1-48,-4 1-176,-10 7 0,-13-1-480,-8 5-272,-10 7-241,-11 3-879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4 7780,'0'0'10711,"0"-4"-9225,0 9-1139,2 80 251,-4 99 154,1-182-727,1-1-1,0 0 1,-1 0 0,1 0 0,-1 0 0,1 0-1,-1 0 1,1 0 0,-1 0 0,0 0-1,0 0 1,1 0 0,-1 0 0,0 0-1,0-1 1,0 1 0,0 0 0,0-1 0,0 1-1,0-1 1,0 1 0,0-1 0,0 1-1,0-1 1,0 1 0,-1-1 0,1 0-1,0 0 1,-2 0 0,-42 1 601,31-2-573,-113 1-381,129 0-108,0 0 1,0 0 0,0-1-1,0 1 1,0-1 0,0 0-1,0 1 1,0-1 0,3-2-1,1 0-765,16-9-4295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8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15431,'0'0'4898,"18"-6"-4439,219-59 458,-187 52-871,-48 13-767,0-1 1788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9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14439,'0'0'4855,"2"19"-4596,10 61-200,-11-76-64,0-1 1,0 1-1,0-1 0,0 0 1,1 0-1,-1 1 1,1-1-1,0 0 1,0 0-1,0 0 1,0-1-1,0 1 1,1-1-1,-1 1 1,1-1-1,0 0 1,0 1-1,0-1 0,0-1 1,0 1-1,0 0 1,0-1-1,5 2 1,-6-3-9,1 1 1,-1 0 0,0-1-1,0 0 1,1 0 0,-1 0-1,0 0 1,1 0 0,-1 0-1,0 0 1,1-1 0,-1 1-1,0-1 1,0 0 0,1 1-1,-1-1 1,0 0 0,0 0-1,0-1 1,0 1 0,0 0-1,-1-1 1,1 1-1,0-1 1,0 1 0,-1-1-1,1 0 1,1-3 0,0-1 49,0-1 1,0 0-1,-1 0 1,0 1-1,-1-1 1,1 0-1,-1-1 1,-1 1-1,1 0 1,-1 0-1,0 0 1,-1 0-1,0 0 1,0 0-1,0 0 1,-1 0-1,0 0 1,-4-9-1,4 12 24,0 0-1,0 0 1,0 0-1,0 1 1,-1-1-1,1 0 0,-1 1 1,0 0-1,0-1 1,0 1-1,-1 0 0,1 1 1,-1-1-1,1 1 1,-1-1-1,0 1 0,0 0 1,0 1-1,0-1 1,0 1-1,-1-1 0,1 1 1,0 1-1,-1-1 1,1 1-1,-1-1 0,1 1 1,0 0-1,-1 1 1,-6 0-1,10-1-93,1 1 0,-1-1 0,0 0 0,0 1 0,0-1 1,1 0-1,-1 1 0,0-1 0,0 1 0,1-1 0,-1 1 0,0-1 0,1 1 0,-1 0 0,0-1 1,1 1-1,-1 0 0,1-1 0,0 1 0,-1 0 0,1 0 0,-1 0 0,1-1 0,0 1 0,0 0 1,-1 1-1,0 23-2274,1-19 1340,0 12-3651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9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15095,'0'0'5949,"-1"8"-5877,2 29 106,7 54 0,2 34 88,-8-109-826,2-13-920,10-22-3046,-1-11-1570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12 133 9396,'0'0'5259,"-1"16"-4411,-6 244 953,5-325-1257,1 28 438,2-39 0,-1 75-919,0 1 0,0-1 0,0 0 0,0 1 0,1-1 0,-1 1 0,0-1 0,0 1 0,0-1 0,0 0 0,0 1 0,1-1 0,-1 1 0,0-1 0,1 1 0,-1-1 0,0 1 0,1-1 0,-1 1 0,1-1-1,-1 1 1,0 0 0,1-1 0,-1 1 0,1 0 0,-1-1 0,1 1 0,-1 0 0,2-1 0,16 6 278,15 21-451,-33-26 113,45 44 64,-15-14 33,61 47 0,-91-76-97,0-1 0,1 0 0,-1 0 0,0 0 0,0 1 0,1-1 0,-1 0 0,0 0 0,1 0 0,-1 1 0,0-1-1,1 0 1,-1 0 0,0 0 0,1 0 0,-1 0 0,0 0 0,1 0 0,-1 0 0,0 0 0,1 0 0,-1 0 0,0 0 0,1 0 0,-1 0 0,0 0 0,1 0 0,-1-1 0,0 1-1,1 0 1,-1 0 0,0 0 0,1 0 0,-1-1 0,0 1 0,0 0 0,1 0 0,-1-1 0,0 1 0,0 0 0,1 0 0,-1-1 0,0 1 0,0 0 0,0-1 0,0 1 0,1 0-1,-1-1 1,0 1 0,0 0 0,0-1 0,3-23 277,-2 16-190,15-353 3007,-16 360-3209,0 4-4212,0 2-1695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0.3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7075,'0'0'6371,"5"20"-5328,14 54 157,10 88-1,-21-26-324,-10 144 0,-6-181-243,8-203-5037,-4 48-2456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0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1 194 7379,'0'0'1220,"8"-16"-129,-3 8-964,1-6 119,1 1 0,0 1-1,1-1 1,0 1 0,1 1 0,0-1 0,1 2-1,1-1 1,16-12 0,-18 17-152,1 1 1,1 0-1,-1 1 1,1 0-1,-1 0 0,1 1 1,0 1-1,0 0 1,0 0-1,1 1 0,-1 1 1,12 0-1,-20 0-87,0 1-1,0-1 1,0 1-1,0 0 0,0-1 1,0 2-1,0-1 1,-1 0-1,1 0 1,0 1-1,-1 0 1,1-1-1,-1 1 0,1 0 1,-1 0-1,0 0 1,0 1-1,0-1 1,0 0-1,0 1 1,-1-1-1,1 1 1,-1 0-1,1-1 0,-1 1 1,0 0-1,0 0 1,-1 0-1,2 6 1,1 9 109,0 0 0,-1 0 0,-1 34 1,-2-38 22,0 8 37,0 1-1,-2-1 1,-1 0 0,-1 0 0,-1 0 0,-1 0-1,0-1 1,-20 38 0,12-33-11,-1 0 1,-1 0-1,-1-2 1,-1 0-1,-1-2 0,-26 24 1,13-23-29,15-19-6,18-4-123,-1 0 0,1 0 0,-1 0 0,1-1 0,-1 1 0,1 0 0,-1-1 0,1 1 0,0 0 0,-1 0 0,1-1 0,-1 1 0,1-1 0,0 1 0,-1 0-1,1-1 1,0 1 0,-1-1 0,1 1 0,0-1 0,0 1 0,-1-1 0,1 1 0,0-1 0,0 1 0,0-1 0,0 1 0,0-1 0,0 0 0,-1-3-7,1 1 0,-1-1 1,1 1-1,0-1 0,0 1 0,1-1 1,-1 1-1,1 0 0,-1-1 1,1 1-1,0-1 0,0 1 1,1 0-1,-1 0 0,1 0 0,-1 0 1,4-4-1,-3 5-2,1-1 0,-1 1 0,1 0 0,-1 1 0,1-1 0,0 0 0,0 1 0,0 0 0,0-1 0,0 1 0,0 1 0,0-1 0,0 0 0,0 1 0,0-1 0,1 1-1,-1 0 1,0 0 0,6 1 0,-4 0 1,0 0 1,-1 0-1,1 1 0,0-1 0,-1 1 0,0 0 0,1 1 0,-1-1 0,0 1 0,0 0 0,0 0 0,0 0 0,4 6 0,9 9 7,21 28-1,-22-25 4,29 38 75,50 57 543,-84-105-537,0-1 1,0 0-1,1 0 0,0-2 1,0 1-1,1-1 0,23 10 1,-32-17-73,1 1 1,-1-1-1,0 0 1,0 0 0,1 0-1,-1-1 1,0 1-1,1-1 1,-1 0-1,0-1 1,1 1 0,-1-1-1,0 0 1,1 0-1,-1 0 1,0 0-1,0-1 1,0 1-1,0-1 1,0 0 0,0-1-1,-1 1 1,1-1-1,-1 1 1,1-1-1,-1 0 1,0 0 0,0-1-1,0 1 1,-1 0-1,1-1 1,2-5-1,1-1-152,-1 1 0,0-2-1,-1 1 1,1 0 0,2-13-1,-4 11-899,-1 0 0,0 0 0,1-25-1,-3-2-4651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1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9220,'0'0'6043,"-1"15"-5923,0 5 26,1 1 0,0-1 1,2 1-1,4 26 0,34 143 1751,-36-180-1396,-2-9-268,1-18-546,-2-44-3283,-1 53 2401,0-39-4586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1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47 8740,'0'0'10341,"-16"-46"-10053,16 57-3522,2 6 161,19-2-2370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2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233 167 8404,'0'0'6878,"-11"-16"-6598,-37-54-165,46 67-99,-1-1 1,0 0 0,0 1-1,0 0 1,0-1 0,-1 1-1,1 1 1,-1-1 0,0 0-1,0 1 1,0 0 0,0 0-1,0 0 1,0 0 0,0 1-1,-1-1 1,1 1 0,-1 0-1,1 1 1,-1-1 0,1 1-1,-1 0 1,-4 0 0,7 1-11,1-1 0,-1 0-1,0 1 1,0-1 0,1 1 0,-1 0 0,0 0 0,1 0 0,-1-1 0,0 2 0,1-1 0,0 0-1,-1 0 1,1 0 0,0 1 0,-1-1 0,1 0 0,0 1 0,0-1 0,0 1 0,0 0 0,-1 2-1,-17 43 171,17-40-119,-4 13 39,2 0 1,0 0-1,1 0 1,0 0-1,2 27 1,1-45-96,0-1 1,0 1-1,0 0 0,0-1 1,0 1-1,0 0 1,0-1-1,1 1 0,-1-1 1,1 1-1,-1-1 1,1 1-1,0-1 0,-1 1 1,1-1-1,0 0 1,0 1-1,0-1 0,0 0 1,0 0-1,0 0 1,1 0-1,-1 0 0,2 2 1,-1-3 4,1 1-1,-1 0 1,1 0 0,-1-1 0,1 0-1,-1 1 1,1-1 0,-1 0 0,1 0 0,-1 0-1,1-1 1,-1 1 0,5-2 0,2 0 13,0-1 0,0-1 0,-1 1 0,0-1 1,1-1-1,-1 0 0,11-8 0,-8 3 80,0 0 1,0-1-1,-1 0 0,-1 0 0,1-1 0,-2 0 0,0-1 1,0 0-1,-1 0 0,-1-1 0,0 0 0,-1 0 0,-1 0 0,0-1 1,-1 1-1,0-1 0,1-28 0,-5 78-88,2 1-1,2 0 1,1-1 0,17 67-1,40 120-34,-52-176 0,-1 0 0,2 92 0,-10-131 16,0 0 1,0 0-1,0 0 0,-1 0 0,0 0 0,-1 0 0,-2 10 0,2-15 43,0 1-1,1 0 1,-1-1 0,0 1-1,0-1 1,-1 0 0,1 0-1,0 0 1,-1 0 0,1 0-1,-1 0 1,0-1 0,0 1-1,1-1 1,-1 0-1,0 0 1,0 0 0,0 0-1,-4 0 1,-6 3 271,1 0-161,0 0 1,-1-1-1,0-1 0,0 0 1,0 0-1,1-2 0,-1 1 1,-14-2-1,26-5-76,1-3-56,1 0 0,1 0 0,-1 1 0,1-1-1,1 0 1,0 1 0,0 0 0,1 0 0,6-12 0,8-10-25,25-30 0,-9 12 9,13-26-105,-23 35-689,57-72 0,-80 109 726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9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56 21834,'0'0'859,"-2"16"-832,1-13-28,-2 22 41,0 47 0,3-62-31,1-1 0,0 1 0,0-1-1,1 1 1,0-1 0,1 0 0,0 0-1,1 0 1,-1 0 0,6 8 0,-6-13-83,0 1 0,1-1 1,-1 0-1,1 0 0,0 0 1,0-1-1,0 1 0,0-1 0,1 0 1,8 5-1,-11-7 15,0-1-1,0 1 1,0 0 0,0 0 0,1-1-1,-1 1 1,0-1 0,0 0 0,1 0-1,-1 0 1,0 0 0,1 0 0,-1 0-1,0-1 1,0 1 0,1-1 0,-1 1-1,0-1 1,0 0 0,0 0 0,0 0-1,0 0 1,0 0 0,0 0 0,0-1-1,0 1 1,-1-1 0,3-1 0,0-2 47,0 0 0,-1 0-1,0 0 1,0 0 0,0 0 0,0-1 0,-1 1 0,0-1 0,0 0 0,0 0 0,-1 0 0,0 0 0,0 0 0,-1 0 0,1 0 0,-1 0 0,0 0 0,-1 0 0,-1-6 0,1 2 54,-1 0 0,-1 0 0,0 0 0,0 1 0,-1-1 0,0 1 0,-1 0 0,0 0 0,0 0 0,-11-12 0,8 11 35,-1 1 0,-1 0 0,1 0 0,-19-11 0,24 17-82,-1 0-1,0 0 1,-1 0-1,1 1 1,0 0 0,-1 0-1,1 1 1,-1-1-1,0 1 1,1 1 0,-1-1-1,-9 1 1,13 0-160,0 0 0,0 0 0,0 0 0,0 1 0,0-1 0,0 1 0,1-1 0,-1 1 1,0 0-1,0 0 0,0 0 0,1 0 0,-1 0 0,1 0 0,-1 0 0,1 1 0,-1-1 0,1 0 0,-1 1 0,1-1 0,0 1 0,0 0 0,0-1 1,0 1-1,0 0 0,0 0 0,0 2 0,-9 28-7156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2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44 150 8772,'0'0'3940,"-6"-19"-2011,-3-6-1331,2 6 79,1 0-1,-5-30 1,6 31 490,5 28-620,6 33-471,1-2-78,40 266 194,-43-250-118,-3-32-3,1 1 0,1-1 1,1 0-1,2 0 0,9 29 0,-15-54-62,0 1 0,0-1-1,0 0 1,0 1-1,1-1 1,-1 0-1,0 1 1,0-1 0,0 0-1,0 0 1,0 1-1,1-1 1,-1 0 0,0 0-1,0 1 1,0-1-1,1 0 1,-1 0-1,0 1 1,0-1 0,1 0-1,-1 0 1,0 0-1,1 0 1,-1 1-1,0-1 1,0 0 0,1 0-1,-1 0 1,0 0-1,1 0 1,-1 0 0,0 0-1,1 0 1,-1 0-1,0 0 1,1 0-1,-1 0 1,0 0 0,1 0-1,-1 0 1,0 0-1,1-1 1,-1 1-1,0 0 1,0 0 0,1 0-1,-1 0 1,0-1-1,0 1 1,1 0 0,-1 0-1,0 0 1,0-1-1,1 1 1,-1 0-1,0 0 1,0-1 0,12-18 353,-12 19-356,23-47 96,-14 24-88,2 0-1,1 1 0,0 1 0,2 0 1,0 1-1,24-26 0,-37 44-14,1 1 0,-1 0 0,0-1 0,1 1 0,-1 0 0,0 0 0,1 0 0,-1 0 0,1 0 0,0 1 0,-1-1 0,1 0 0,0 1 0,-1-1 0,1 1 0,0 0 0,-1-1 0,1 1 0,0 0 0,0 0 0,0 0 0,-1 0 0,1 1 0,0-1 0,-1 0 0,1 1 0,0-1 0,0 1 0,-1-1 0,1 1 0,-1 0 0,1 0 0,-1 0 0,1 0 0,-1 0 0,1 0 0,-1 0 0,0 0 0,0 1 0,2 1 0,5 7-6,0 1 0,-1 0 0,-1 0-1,9 20 1,-2-6 23,0-1 78,31 39-1,-39-57-78,0 0 0,1 0 0,-1 0-1,1-1 1,0 1 0,1-2-1,0 1 1,-1-1 0,1 0 0,13 6-1,-19-10-11,0 1 0,0-1 0,0 1 0,0-1-1,-1 0 1,1 1 0,0-1 0,0 0 0,0 0 0,0 0-1,0 0 1,0 1 0,0-1 0,0 0 0,0-1 0,0 1-1,0 0 1,0 0 0,0 0 0,0-1 0,0 1 0,-1 0-1,1-1 1,0 1 0,0-1 0,0 1 0,0-1 0,-1 1-1,1-1 1,0 1 0,0-1 0,-1 0 0,1 0-1,0-1 1,0-1-155,0-1-1,0 1 0,-1-1 0,1 0 1,-1 1-1,0-1 0,-1-6 0,1-4-1005,0-14-2537,0-7-3081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3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47 12870,'0'0'7355,"-6"-11"-6792,2 4-524,3 4-24,-1-1 0,0 1-1,0-1 1,0 1 0,0 0 0,-6-6 0,8 9-15,0 0 0,0 0 1,-1 0-1,1 0 0,0 0 1,0 0-1,0 0 0,-1 0 1,1 1-1,0-1 0,0 0 1,0 0-1,-1 0 0,1 0 0,0 0 1,0 0-1,0 0 0,-1 0 1,1 0-1,0 1 0,0-1 1,0 0-1,0 0 0,-1 0 1,1 0-1,0 1 0,0-1 1,0 0-1,0 0 0,0 0 1,0 1-1,0-1 0,0 0 1,0 0-1,-1 0 0,1 1 1,0-1-1,0 0 0,0 0 1,0 0-1,0 1 0,0-1 1,0 0-1,0 0 0,1 0 1,-1 1-1,0 32 10,50 342 17,-47-353-25,12 51 14,-14-68-12,0-1-1,1 1 1,0-1-1,0 0 1,0 1-1,1-1 1,-1 0-1,1 0 1,0 0-1,0-1 1,0 1-1,6 4 1,-8-7 5,1 0 0,0 0 0,0 0-1,0-1 1,0 1 0,-1 0 0,1-1 0,0 1 0,0-1 0,0 0 0,0 0 0,0 1-1,0-1 1,0-1 0,0 1 0,0 0 0,0 0 0,0-1 0,0 1 0,0-1-1,0 0 1,0 1 0,0-1 0,-1 0 0,1 0 0,0 0 0,-1 0 0,1-1-1,-1 1 1,1 0 0,2-3 0,6-6-55,-1 0-1,0-1 1,11-18-1,-9 14-366,1-3-3863,-11 7-815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3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26 108 11461,'0'0'9519,"-7"2"-8894,-11 6-255,23-7 101,46-16 331,19-20-238,-47 22-504,1 2-1,0 0 0,0 1 1,1 2-1,32-8 0,-56 17-233,-1 0-1,0 1 0,0-1 0,0 0 0,1 0 0,-1 0 1,0 0-1,0 0 0,0 0 0,-1 0 0,1 1 1,0-1-1,0 0 0,-1 0 0,1 0 0,0 0 1,-1 0-1,0 1 0,-12 18-3381,-4-6-3538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5.6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3378,'0'0'4815,"1"25"-4199,-1-4-437,8 152 1795,25 258 4651,-33-429-6596,0-1 0,0 1 0,0-1 0,0 1 0,0-1-1,1 0 1,-1 1 0,0-1 0,1 1 0,-1-1 0,1 0 0,0 1 0,-1-1 0,2 2 0,-1-4-143,0 0-1,-1 1 1,1-1-1,-1 0 1,1 0-1,-1 1 1,1-1-1,-1 0 1,0 0-1,1 0 1,-1 0-1,0 1 1,0-1 0,1 0-1,-1 0 1,0 0-1,0 0 1,0 0-1,0 0 1,0 0-1,0 0 1,-1-1-1,1-30-4276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6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0 242 8244,'0'0'2099,"7"-20"-1045,23-67-107,-26 79-867,0 0-1,1 0 1,0 1-1,0 0 1,1 0-1,0 0 1,0 1-1,0 0 1,1 0-1,0 1 1,0-1-1,1 2 1,0-1-1,14-6 1,-13 7-37,-1-1-20,0 1 0,1 0 0,-1 1 1,1 0-1,0 0 0,0 1 1,0 0-1,0 1 0,1-1 1,-1 2-1,0 0 0,1 0 0,-1 0 1,13 3-1,-20-2-23,0 0 0,0 1 1,0-1-1,0 0 0,-1 1 0,1-1 0,0 1 1,-1-1-1,1 1 0,-1 0 0,0-1 0,1 1 1,-1 0-1,0 0 0,0 0 0,0 0 0,0 0 1,-1 0-1,1 0 0,-1 0 0,1 1 0,-1-1 0,0 0 1,1 0-1,-1 0 0,-1 3 0,1 2 15,0-1-1,0 1 0,-1 0 0,0-1 0,0 1 1,-1-1-1,0 1 0,-2 5 0,-4 3 75,0-1 0,-1 0 0,0-1 0,-1 0 0,-14 13 0,-63 58 150,68-66-190,-18 13 17,23-20 67,0 2 0,-17 18-1,30-29-14,7-3 9,1 0 0,-1 0 0,1 0 0,-1-1 0,1 0-1,-1 0 1,7-4 0,-7 3-26,0 0 0,0 1 0,1 0 0,-1 0-1,12-1 1,-15 3-81,0 0 1,0 0-1,-1 1 0,1-1 0,0 1 1,0-1-1,0 1 0,0 0 0,0 0 1,-1 0-1,1 0 0,-1 1 0,1-1 1,-1 1-1,1 0 0,-1 0 0,3 2 1,14 16 192,-1 1 0,-1 0 0,-2 1 0,0 1 0,14 28-1,-8-14 62,28 36-1,-48-70-275,1-1 0,0 0 0,-1 0 0,1 0 0,0 0 0,0 0 0,0 0 0,0 0 0,0-1 0,1 1 0,-1-1 0,1 1 0,-1-1 0,1 0 0,-1 0 0,1 0-1,-1-1 1,1 1 0,0 0 0,-1-1 0,4 1 0,-5-2-67,0 1-1,-1 0 1,1-1-1,0 1 1,0 0-1,-1-1 1,1 1-1,-1-1 1,1 1-1,0-1 1,-1 1-1,1-1 1,-1 1-1,1-1 1,-1 0-1,1 1 1,-1-1-1,1 0 1,-1 1-1,0-1 1,0 0-1,1 0 1,-1 1-1,0-1 1,0 0-1,0 0 1,1 1-1,-1-3 1,1-1-522,5-24-3547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10565,'0'0'3153,"1"19"-2451,-1-4-561,1 12 83,1-1 0,8 42 1,-3-21 476,1 79 1,-8-150-2724,0-9-2716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6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34 11317,'0'0'6707,"-24"-33"-7187,38 46-5363,9 6 241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7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146 113 8468,'0'0'5157,"-14"-18"-4690,-45-52-216,57 67-215,0 1 0,0 0 0,0 0 0,0-1 0,-1 1 0,1 1 1,-1-1-1,1 0 0,-6-2 0,7 4-30,0 0-1,1-1 1,-1 1 0,0 0-1,0 0 1,1 0-1,-1 0 1,0 0 0,1 0-1,-1 0 1,0 0-1,0 0 1,1 0 0,-1 1-1,0-1 1,1 0 0,-1 0-1,0 1 1,1-1-1,-1 0 1,0 1 0,1-1-1,-1 1 1,1-1 0,-1 1-1,-1 2 1,0 0 0,0 1 0,0-1 0,1 0 0,-1 1 0,1-1 0,0 1 0,0 0 0,-1 5 0,1-2 35,-3 12 81,2 0 1,0 1-1,1 34 1,1-40-64,0-13-54,0 0-1,0 1 1,0-1-1,0 1 1,0-1-1,1 0 1,-1 1-1,0-1 1,1 0-1,-1 1 0,1-1 1,0 0-1,-1 0 1,1 0-1,0 1 1,0-1-1,0 0 1,0 0-1,0 0 0,0 0 1,0 0-1,0-1 1,0 1-1,0 0 1,0 0-1,1-1 1,-1 1-1,0-1 1,0 1-1,1-1 0,-1 1 1,0-1-1,1 0 1,-1 0-1,1 1 1,-1-1-1,0 0 1,1 0-1,2-1 1,0 1 10,-1-1 1,1 1 0,0-1-1,0 0 1,0 0 0,0 0-1,-1-1 1,1 1 0,0-1-1,-1 0 1,0 0 0,1 0-1,3-4 1,-1 0 112,0 0 1,0-1-1,0 0 1,-1 0-1,0 0 0,0-1 1,-1 1-1,0-1 1,0 0-1,-1 0 1,0-1-1,0 1 0,-1-1 1,2-17-1,-12 63 62,1-8-190,4-10 8,2-1 0,0 1 0,1-1 1,1 1-1,0-1 0,2 1 1,0-1-1,10 33 0,40 105-190,-45-127 110,-2 0 0,-1 0 0,2 45 1,-5-50-3,-1-2 1,0 0-1,-5 37 0,4-55 74,0 0 1,-1 0-1,0 0 1,0 0-1,0 0 1,0-1 0,-1 1-1,1 0 1,-1-1-1,0 1 1,0-1-1,0 1 1,-1-1-1,1 0 1,-1 0 0,0 0-1,0 0 1,0 0-1,0-1 1,0 0-1,-4 3 1,3-3 66,1-1 0,0 0 0,0 0 0,0 0 0,0-1 0,-1 1 0,1-1 0,0 1 0,-1-1 0,1 0 0,0 0 0,-1-1 0,1 1 0,0-1 0,0 1 0,-1-1 0,1 0 0,0-1 0,0 1 1,0 0-1,0-1 0,0 0 0,0 1 0,1-1 0,-1 0 0,1 0 0,-1-1 0,1 1 0,0-1 0,-1 1 0,1-1 0,1 1 0,-4-6 0,-1-2-4,1 0 0,0 0 0,1 0 0,0-1 0,0 0 0,1 0 0,1 0 0,-3-19 1,4 14-54,1 0 1,0 0-1,1 0 1,1 0-1,0 0 1,1 0-1,1 1 1,7-20-1,2 5-143,1 0 0,35-54 0,-4 20-553,-28 40-1240,0 0 0,14-28 0,-23 30-3020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8.0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83 560 8948,'0'0'4063,"1"-6"-4020,15-72 1,-8 51 38,6-48 0,-11 37 120,0-1 0,-3 0 0,-4-39 0,3 67-10,0 0 1,-2 0-1,1 0 0,-1 1 1,-1-1-1,0 1 1,0 0-1,-1 0 1,0 0-1,-1 1 1,0-1-1,0 2 1,-1-1-1,-1 1 1,-11-12-1,18 20-157,0-1 0,0 0 0,0 0 0,0 0 0,0 0 0,0 1 0,0-1 0,0 0 1,0 1-1,0-1 0,-1 1 0,1-1 0,0 1 0,0 0 0,-1-1 0,1 1 0,0 0 0,-1 0 0,1 0 0,-2 0 0,2 0-28,0 1 0,1-1 0,-1 1 0,0 0 0,0-1 0,1 1 0,-1 0 0,1-1 0,-1 1-1,0 0 1,1 0 0,-1-1 0,1 1 0,-1 0 0,1 0 0,0 0 0,-1 0 0,1 0 0,0 0 0,0-1 0,0 3 0,-2 7-42,2 1 0,-1-1-1,3 21 1,-1-19 154,3 19-45,1 0 0,2-1-1,1 1 1,1-2 0,17 37-1,1 7-21,54 164 73,-81-237-109,0 0 1,0 0-1,0-1 0,0 1 0,0 0 0,0 0 0,0 0 0,0 0 1,-1 0-1,1-1 0,0 1 0,0 0 0,0 0 0,0 0 1,0 0-1,0-1 0,0 1 0,0 0 0,0 0 0,0 0 1,1 0-1,-1-1 0,0 1 0,0 0 0,0 0 0,0 0 1,0 0-1,0-1 0,0 1 0,0 0 0,0 0 0,0 0 1,1 0-1,-1 0 0,0 0 0,0 0 0,0-1 0,0 1 1,0 0-1,1 0 0,-1 0 0,0 0 0,0 0 0,0 0 0,0 0 1,0 0-1,1 0 0,-1 0 0,0 0 0,0 0 0,0 0 1,1 0-1,-1 0 0,0 0 0,0 0 0,0 0 0,0 0 1,0 0-1,1 0 0,-1 0 0,0 0 0,0 0 0,0 0 1,0 0-1,1 1 0,-1-1 0,0 0 0,0 0 0,4-28 152,17-90-135,-18 105-118,1-1 1,1 1-1,0 0 0,1 0 1,0 1-1,12-18 0,-18 30 79,0-1 1,0 0-1,1 0 0,-1 1 0,0-1 0,1 0 0,-1 1 0,1-1 1,-1 1-1,1-1 0,-1 0 0,1 1 0,-1-1 0,1 1 1,0 0-1,-1-1 0,1 1 0,0-1 0,-1 1 0,1 0 0,0 0 1,-1-1-1,1 1 0,0 0 0,0 0 0,-1 0 0,1 0 1,0 0-1,0 0 0,-1 0 0,1 0 0,0 0 0,0 0 0,-1 0 1,1 0-1,0 0 0,0 1 0,-1-1 0,1 0 0,0 1 1,-1-1-1,1 0 0,0 1 0,-1-1 0,1 1 0,-1-1 0,1 1 1,-1-1-1,1 1 0,-1 0 0,1-1 0,-1 1 0,1 0 1,-1-1-1,0 1 0,1 0 0,-1 1 0,4 5-21,-1 1 0,0 0-1,4 15 1,-7-22 30,15 84-13,-12-59 58,2 0-1,13 46 1,-13-64-122,-1-10-911,-2-16-2169,-2-11-2603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8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11301,'0'0'4946,"3"21"-4457,27 144 362,-1 6 58,-19-97-642,21 76 0,-29-148 149,-2-24-14307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9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19865,'0'0'1697,"2"116"-1361,4-57 96,-4 6-96,0 4-96,-2-2-207,0-3-17,0-14-32,0-18-465,0-17-703,0-19-3394,15-26-1521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8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92 11573,'0'0'9605,"91"-7"-8677,-41-14-368,0-1-159,-7 3-241,-12 4-80,-10 8-80,-13 7 0,-20 7-4690,-32 4-5875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5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14038,'0'0'0,"-25"104"-11445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8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17080,'0'0'0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2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1 329 8340,'0'0'9506,"0"-10"-9208,-1 3-264,1 0 0,0-1-1,1 1 1,0 0 0,0 0-1,1 0 1,-1 0 0,2 0-1,-1 0 1,1 1 0,0-1-1,7-11 1,43-53 155,-41 57-159,0-1 0,0-1 0,-2 0 1,0 0-1,0-1 0,12-35 0,-62 148 1445,31-60-1472,1 0-1,1 0 0,-1 48 0,4 114 81,4-135 1,0-63-225,5-10-4381,1-12-2004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2.9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14279,'0'0'5794,"140"-11"-4897,-65 3-241,2 4-288,-5 4-272,-10 0-96,-8 0-32,-10 0-944,-13 0-2322,-11-1-7507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4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 1169,'0'0'13200,"-2"18"-12976,-25 127 104,-44 175 393,68-298-901,3-16-3594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5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0 302 11877,'0'0'3882,"18"11"-3364,-1 1-384,6 2 10,-2 2-1,1 1 1,20 21 0,1 6 122,65 60-73,-108-104-190,1 1-1,-1 0 1,1-1-1,-1 1 0,1-1 1,0 1-1,-1-1 1,1 0-1,-1 1 0,1-1 1,0 1-1,-1-1 1,1 0-1,0 0 0,0 1 1,-1-1-1,1 0 1,0 0-1,-1 0 0,1 0 1,0 0-1,0 0 1,-1 0-1,1 0 0,0 0 1,0 0-1,-1-1 1,1 1-1,0 0 0,0 0 1,-1-1-1,1 1 1,0 0-1,-1-1 0,1 1 1,-1-1-1,1 1 1,-1-1-1,1 1 0,0-1 1,-1 1-1,0-1 1,1 1-1,-1-1 0,1 0 1,-1 1-1,0-1 1,1 0-1,-1 1 0,0-1 1,1-1-1,1-6 35,0 0 0,0 0 0,0 0 0,-1-9 0,1 2-8,10-55 28,29-132-59,-35 178-6,1 1 0,2 1 1,0 0-1,2 0 0,0 1 0,19-28 0,-27 46 11,-1 0 0,1-1 0,0 1 1,0 0-1,0 1 0,0-1 0,1 0 0,4-2 0,-7 4-1,0 1-1,0 0 1,0-1 0,0 1-1,0 0 1,0-1 0,0 1-1,0 0 1,0 0-1,0 0 1,0 0 0,0 0-1,0 0 1,0 0 0,0 0-1,0 1 1,0-1 0,0 0-1,0 1 1,0-1-1,0 0 1,0 1 0,0-1-1,0 1 1,0 0 0,0-1-1,-1 1 1,1 0 0,0-1-1,0 1 1,-1 0-1,1 0 1,0 0 0,-1-1-1,1 1 1,-1 0 0,1 0-1,-1 0 1,1 1 0,4 12 91,0-1 0,0 1 0,-1 0 1,-1 0-1,3 26 0,0 79 553,-5-101-584,-2 154 558,3 49 323,-3-217-930,1-3-12,0 0-1,0 0 1,0 0-1,0 0 1,0 0-1,0 0 1,0 0-1,0-1 0,1 1 1,-1 0-1,0 0 1,1 0-1,-1 0 1,0 0-1,1-1 1,-1 1-1,1 1 0,1-1-349,-1-6-2169,1-12-1434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5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168 131 3554,'0'0'7531,"-9"-17"-6947,-31-53 355,38 66-797,-1 0 0,0 0 0,1 0 0,-1 0 0,-1 1 0,1-1 0,-1 1 0,-5-5 0,8 7-95,0 0 0,0 1 0,-1-1 0,1 1 0,0-1 1,0 1-1,0 0 0,0-1 0,-1 1 0,1 0 0,0 0 1,0 0-1,0 0 0,-1 0 0,1 0 0,0 0 0,0 0 0,-1 0 1,1 1-1,0-1 0,-2 1 0,0 1-18,0 0-1,0 1 0,1-1 1,-1 1-1,1 0 1,-1-1-1,1 1 0,0 1 1,0-1-1,0 0 1,0 0-1,1 1 0,-1-1 1,1 0-1,-1 5 1,-5 18-16,2 0 1,0 0 0,2 1 0,1 0 0,1 34-1,1-59-11,0 0 0,0 0 0,1-1-1,-1 1 1,0 0 0,1 0 0,-1 0-1,1 0 1,-1-1 0,1 1 0,0 0-1,0-1 1,0 1 0,0 0 0,0-1 0,0 1-1,0-1 1,1 0 0,-1 1 0,3 1-1,-3-3 1,0 1 0,1-1-1,-1 1 1,0-1 0,1 1-1,-1-1 1,0 0 0,1 1-1,-1-1 1,1 0 0,-1 0-1,1 0 1,-1 0 0,1-1-1,-1 1 1,0 0 0,1-1-1,-1 1 1,0 0 0,1-1-1,-1 0 1,0 1 0,1-1-1,-1 0 1,0 0 0,0 1-1,0-1 1,2-2 0,3-3 9,-1 0 0,0-1 1,0 1-1,-1-1 0,0 0 1,0 0-1,0-1 0,-1 1 1,0-1-1,-1 0 0,1 1 0,1-14 1,0-6 648,-1 0 1,0-40 0,-3 100 1013,1 87-863,0-104-816,1 1 0,0-1 1,1 1-1,1-1 0,9 24 1,2-21 225,-15-19-321,0 1 0,1-1 1,-1 0-1,0 1 0,1-1 1,-1 0-1,1 1 0,-1-1 1,0 0-1,1 0 0,-1 1 1,1-1-1,-1 0 0,1 0 1,-1 0-1,1 0 0,-1 0 1,1 0-1,-1 0 0,1 0 1,-1 0-1,1 0 0,-1 0 1,1 0-1,-1 0 0,1 0 1,-1 0-1,1-1 0,-1 1 1,0 0-1,1 0 0,-1 0 1,1-1-1,-1 1 1,1 0-1,-1-1 0,0 1 1,1 0-1,-1-1 0,0 1 1,1 0-1,-1-1 0,0 1 1,0-1-1,1 1 0,-1-1 1,0 1-1,0-1 0,0 0 1,7-20-5955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6.3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0 110 15543,'0'0'3364,"1"10"-3305,0-2-53,0 0 1,1 0-1,-1-1 0,2 1 0,-1 0 1,1-1-1,4 9 0,-5-13-5,0 1-1,0-1 1,0 1 0,1-1-1,-1 0 1,1 0-1,0 0 1,0 0 0,0 0-1,0-1 1,0 1-1,1-1 1,-1 0-1,1 0 1,0 0 0,0 0-1,-1-1 1,9 2-1,-7-2-16,0-1 0,0 0 0,0 0 0,0 0-1,0 0 1,0-1 0,0 0 0,0 0 0,0 0 0,0-1-1,0 0 1,0 0 0,-1 0 0,1 0 0,-1-1-1,1 0 1,-1 0 0,0 0 0,0 0 0,-1-1-1,1 1 1,-1-1 0,1 0 0,-1 0 0,4-7 0,3-4-24,-1-1 1,-1 0 0,0-1 0,-1 0-1,9-33 1,-13 39 119,5-30 2396,-8 61-1790,24 428-422,-18-373-256,9 808-926,-15-874 914,0 0 0,-1 0-1,0 0 1,-1 0 0,0 0 0,0-1 0,-5 12 0,6-17 24,0 0 1,-1 0-1,0-1 1,1 1-1,-1 0 1,0-1-1,0 0 1,-1 1-1,1-1 1,0 0-1,-1 0 1,1 0-1,-1-1 1,0 1-1,0 0 1,0-1-1,1 0 1,-1 0-1,0 0 1,-1 0-1,1 0 1,0-1-1,-4 1 1,-1 0 22,0-1 1,0 0-1,0 0 1,0-1-1,0 0 1,0 0-1,0-1 1,0 0-1,0-1 0,1 1 1,-1-1-1,1-1 1,0 0-1,0 0 1,0 0-1,0-1 1,-6-5-1,5 2 5,0 0-1,1-1 1,0 1-1,0-2 1,1 1 0,0 0-1,0-1 1,1 0-1,1-1 1,-1 1-1,2-1 1,-3-11-1,1-6-146,1 0 0,1-1 0,2 1 0,1-1 0,1 0 0,1 1-1,2-1 1,0 1 0,2 0 0,2 1 0,18-48 0,6 0-549,4 1 1,82-126-1,-56 111-4992,-45 67 214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6.8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204 53 12454,'0'0'4167,"-20"-9"-3183,-65-28-437,84 36-537,-1 0 0,0 0 0,0 0 0,0 0 0,0 1 0,0-1 0,0 1 0,0 0 1,0-1-1,0 1 0,-1 0 0,1 0 0,0 0 0,0 0 0,0 1 0,0-1 0,0 1 0,0-1 0,0 1 0,0 0 0,0 0 0,0-1 0,1 1 0,-1 1 0,0-1 0,0 0 0,1 0 0,-1 1 0,1-1 0,-3 3 0,1 1-12,0 1 0,0-1 0,0 1 0,1-1 0,0 1-1,0 0 1,-1 8 0,1-7 15,-2 8-3,1 0-1,0 1 1,1-1 0,1 0-1,0 1 1,1 0 0,3 25-1,-3-40-11,1-1 0,-1 1 0,1 0 0,-1-1 0,1 1 0,-1-1 0,1 1 0,-1-1 0,1 1 0,0-1 0,-1 1 0,1-1 0,0 1 0,-1-1 0,1 0 0,0 0 0,0 1 0,-1-1 0,1 0 0,0 0 0,0 0 0,-1 0 0,1 0 0,0 1 0,0-2 0,-1 1 0,1 0 0,0 0 0,0 0 0,0 0 0,-1 0 0,1-1 0,0 1-1,-1 0 1,2-1 0,1 0-2,0 0 0,-1 0 0,1 0 0,0 0 0,0 0 0,-1-1 0,1 1 0,3-4 0,0-3 25,-1 0 0,1 0-1,-2-1 1,1 0 0,-1 0 0,0-1 0,-1 1-1,0 0 1,-1-1 0,0 0 0,0 0-1,-1 0 1,0-18 0,-1 28 19,0-1 0,0 1 0,-1 0 0,1 0 0,0 0 0,0-1 0,0 1 0,0 0 0,0 0 0,0-1 0,0 1 0,0 0-1,0 0 1,0 0 0,0-1 0,0 1 0,0 0 0,0 0 0,0 0 0,0-1 0,0 1 0,1 0 0,-1 0 0,0 0 0,0-1 0,0 1 0,0 0 0,0 0 0,0 0 0,1-1 0,-1 1 0,0 0 0,0 0 0,0 0 0,0 0 0,1 0 0,-1 0 0,0 0 0,0-1 0,0 1 0,1 0 0,6 8 265,5 17-422,-4-2 48,33 77 374,-37-91-443,0-1-1,1 0 1,0 0-1,1-1 0,-1 1 1,1-1-1,1-1 1,-1 1-1,9 6 1,-3-7-2818,-3-6-2143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1 542 13494,'0'0'6958,"5"0"-6534,31-5-279,0-1 0,52-15 0,-14 2 45,458-70 1079,-389 77-298,254 11 1,-333 8-797,0 2 0,79 24 0,16 3 228,-96-31 157,-63-5-304,-5-7-464,-5-7-556,1-1 0,0-1 0,1 1 0,1-1-1,1-1 1,0 1 0,1-1 0,-4-23 0,-15-43-3134,17 62 2468,-1 1 0,-1 0 0,-1 0 0,-22-32 0,26 44 1524,-1 1 0,1 0 0,-1 0-1,0 1 1,-12-9 0,12 11 527,0 0-1,0 0 1,0 0-1,-1 1 1,0 0 0,1 1-1,-11-3 1,0 2 2631,-1 0 0,-38-1 870,69 4-4013,40 0-154,-4-1 16,86 10 0,-118-7 13,0 1 0,0 1-1,-1 1 1,1 0-1,-1 1 1,0 0 0,-1 1-1,0 1 1,20 14-1,-25-15 10,1 1-1,-1 1 1,0 0-1,-1 0 1,0 1-1,-1 0 1,0 0-1,0 1 1,-1 0-1,0 0 0,-1 0 1,5 18-1,-5-13 14,-1 0 0,-1 1 0,-1-1 0,-1 1-1,0-1 1,-1 1 0,0 0 0,-2-1 0,-3 18-1,-1-5 106,-2 0-1,-1-1 1,-2 0-1,-22 43 0,-69 100 1230,-50 28 385,14-20-483,139-176-2078,7-5 427,11-7-329,-9 2 73,-1-1-1,1 0 0,-1-1 0,8-10 1,14-24-4376,4-24-8848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0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40 305 17272,'0'0'4191,"-2"17"-4132,-3 27-8,2 0-1,3 51 1,6 70-339,-6-164 284,0-1 0,0 0 0,0 0 0,0 1 0,0-1 0,0 0 0,0 0 0,0 1 0,0-1 1,0 0-1,0 0 0,0 1 0,0-1 0,0 0 0,0 0 0,0 1 0,0-1 0,0 0 0,0 0 0,-1 1 0,1-1 0,0 0 0,0 0 1,0 0-1,0 1 0,0-1 0,-1 0 0,1 0 0,0 0 0,0 0 0,0 1 0,-1-1 0,1 0 0,0 0 0,0 0 0,-1 0 0,1 0 1,0 0-1,0 0 0,0 1 0,-1-1 0,1 0 0,0 0 0,0 0 0,-1 0 0,1 0 0,0 0 0,0 0 0,-1 0 0,1 0 0,0-1 1,0 1-1,-1 0 0,1 0 0,0 0 0,0 0 0,-1 0 0,1 0 0,0 0 0,-1-1 0,0 1-5,0-1-1,0 0 0,1 0 1,-1 0-1,0 0 1,0 0-1,0 0 1,0 0-1,1 0 1,-1 0-1,0 0 0,1 0 1,-1-2-1,-5-27-6,2-1 0,1 1 0,1-1 0,5-58 0,-1 39 131,-3 42 31,2 0 1,-1 1-1,1-1 0,0 0 0,0 0 1,1 1-1,0-1 0,0 0 1,1 1-1,0 0 0,0 0 0,1 0 1,0 0-1,0 0 0,1 1 1,0 0-1,7-8 0,-11 13-118,1 0 0,0 0-1,0 0 1,0 0 0,-1 0-1,1 0 1,0 1 0,0-1 0,0 1-1,1-1 1,-1 1 0,0 0-1,0 0 1,0 0 0,0 0 0,0 0-1,0 0 1,0 0 0,0 1-1,0-1 1,0 1 0,0-1 0,0 1-1,0 0 1,0 0 0,0 0-1,0 0 1,-1 0 0,1 0-1,0 1 1,-1-1 0,1 1 0,1 1-1,6 6-27,0 1 0,0 0 0,14 22 0,-19-26 45,54 92 61,-41-65-70,2-1 0,25 31 0,-40-58-31,0-1 1,0 0 0,0 0-1,1 0 1,-1 0-1,1-1 1,0 0 0,8 4-1,-12-6-1,0 0 0,1-1 0,-1 1-1,0-1 1,1 1 0,-1-1 0,0 0 0,1 0 0,-1 0-1,1 1 1,-1-1 0,1-1 0,-1 1 0,0 0-1,1 0 1,-1 0 0,1-1 0,-1 1 0,0-1-1,1 1 1,-1-1 0,0 1 0,0-1 0,1 0-1,-1 0 1,0 0 0,0 1 0,0-1 0,0 0-1,0 0 1,0-1 0,0 1 0,0 0 0,-1 0-1,1 0 1,0-1 0,-1 1 0,1 0 0,0-2-1,4-11 20,-1 0 0,0 0 0,-1 0 0,0 0 0,0-24 0,-3-78 26,-1 53 15,1-68 393,0-33-2707,0 180-1642,0-2-3559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7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46 10613,'0'0'7867,"-4"8"-7773,0 1-91,1-1 1,0 2-1,0-1 1,1 0-1,1 0 1,-2 18-1,2 70 33,2-54-56,12-64-343,20-76 227,16-38 192,-49 134-22,0 0 1,1-1 0,-1 1-1,1 0 1,-1 0-1,1 0 1,0-1-1,-1 1 1,1 0-1,0 0 1,0 0-1,0 0 1,0 0-1,0 0 1,0 0-1,0 0 1,0 1-1,0-1 1,2 0-1,-2 1-14,0 1 0,0-1-1,0 1 1,0 0 0,-1-1 0,1 1-1,0 0 1,0 0 0,0 0 0,-1 0-1,1 0 1,0 0 0,-1 0 0,1 0-1,-1 0 1,1 0 0,-1 0 0,1 0-1,-1 0 1,0 0 0,1 0 0,-1 2 0,12 42 405,10 67 1,-16-71-396,2-1 0,21 62 0,-17-80-460,-11-21 276,-1-1 0,1 1 0,-1-1-1,1 1 1,0 0 0,-1-1 0,1 0-1,0 1 1,-1-1 0,1 1 0,0-1-1,-1 0 1,1 1 0,0-1-1,0 0 1,0 0 0,-1 0 0,1 0-1,0 1 1,0-1 0,0 0 0,0 0-1,-1-1 1,1 1 0,0 0 0,0 0-1,0 0 1,0-1 0,14-8-5548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7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14807,'0'0'4082,"-8"106"-3698,8-41-176,0 10 0,0 5-96,0 4 0,0-4-80,0-13-16,2-16-16,4-20-16,1-12-176,3-15-928,2-4-2514,1-10-2625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8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 1 12294,'0'0'2118,"-17"16"-1088,-1 1-762,-15 15 205,-32 41 0,46-50-309,9-9-109,-1-1 1,0 0-1,-1 0 1,0-2-1,-1 1 1,0-1-1,-20 11 1,33-21-47,-1-1 0,1 1 0,-1-1 0,0 0 0,0 0 0,1 1 0,-1-1 0,0 0 0,0 0 0,1 0-1,-1 0 1,0 0 0,0 0 0,1 0 0,-1 0 0,0 0 0,0 0 0,1 0 0,-2-1 0,1 1-2,1 0-1,0 0 0,-1-1 1,1 1-1,0 0 1,0-1-1,-1 1 1,1 0-1,0-1 1,0 1-1,-1 0 0,1-1 1,0 1-1,0-1 1,0 1-1,0 0 1,0-1-1,0 1 1,0-1-1,0 1 0,0 0 1,0-1-1,0 1 1,0-2-1,0 1 1,0 0 0,0 0 0,1 0 0,-1 0 0,0 0-1,1 0 1,-1 0 0,1 0 0,-1 0 0,1 0 0,0 1 0,-1-1-1,1 0 1,0 0 0,-1 0 0,1 1 0,0-1 0,0 0 0,0 1-1,0-1 1,0 1 0,0-1 0,0 1 0,0-1 0,0 1 0,1-1-1,4 1 32,0 0-1,-1 0 0,1 0 0,-1 1 0,1-1 0,-1 1 0,1 1 0,-1-1 1,1 1-1,-1 0 0,0 0 0,0 1 0,0-1 0,6 5 0,8 7 261,0 0 0,19 21 0,-2-3 58,-20-19-219,-11-8-113,0 0 1,1 0 0,-1-1 0,1 0-1,0 0 1,1 0 0,-1-1-1,0 0 1,14 5 0,-9-10-961,-8-8-3002,-2-17-8111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8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2 244 11557,'0'0'5160,"-1"-17"-4829,0 0-311,1 0-1,1 0 1,0 0 0,1 0 0,1 0 0,9-28 0,19-34 671,-31 121 2108,1-14-2757,-11 476 1572,10-389-1558,0-115-76,0 1 1,0-1-1,0 0 1,0 0 0,0 0-1,0 0 1,0 0-1,0 0 1,0 1-1,0-1 1,0 0-1,0 0 1,0 0-1,0 0 1,0 0-1,0 0 1,0 1-1,0-1 1,0 0-1,0 0 1,0 0-1,0 0 1,0 0-1,0 0 1,0 1 0,0-1-1,0 0 1,0 0-1,1 0 1,-1 0-1,0 0 1,0 0-1,0 0 1,0 0-1,0 0 1,0 0-1,0 0 1,1 1-1,-1-1 1,0 0-1,0 0 1,0 0-1,0 0 1,0 0-1,0 0 1,1 0 0,-1 0-1,0 0 1,0 0-1,0 0 1,0 0-1,0 0 1,0 0-1,1 0 1,-1 0-1,0-1 1,0 1-1,0 0 1,0 0-1,0 0 1,0 0-1,0 0 1,1 0-1,-1 0 1,0 0 0,0 0-1,7-10-2733,2-14-3364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18136,'0'0'3730,"181"4"-2930,-84-24-527,4-1-273,-9 3-145,-22 1-2592,-24 2-9220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59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149 210 10053,'0'0'8588,"-5"6"-8242,-3 3-293,1 0 0,0 0 0,1 1 0,0 0 0,1 0 0,0 0 0,-4 13 0,-27 91 392,19-55-276,7-29-99,4-14-32,1 1 0,0 0 0,1 0 1,1 1-1,-2 23 0,6-45-39,-1 1 1,1-1-1,-1 1 0,1 0 1,0-1-1,0 1 0,0 0 1,1 0-1,-1 0 0,1-1 1,2-2-1,7-14-2,9-30 2,-2-2 0,-3 0 0,11-67 0,10-164 245,-36 282-249,1-14 1216,2 31-426,23 323 386,14 118-790,-38-445-425,5 17-891,-7-29 800,0 0 1,0 0-1,1 0 0,-1 0 0,0 0 1,1 0-1,-1 0 0,0-1 0,0 1 1,1 0-1,-1 0 0,0 0 0,0 0 1,1 0-1,-1-1 0,0 1 0,0 0 1,1 0-1,-1-1 0,0 1 0,0 0 1,0 0-1,0-1 0,1 1 0,-1 0 1,0 0-1,0-1 0,0 1 0,0 0 1,0 0-1,0-1 0,0 1 0,0 0 0,0-1 1,0 1-1,0 0 0,0-1 0,0 1 1,0 0-1,0 0 0,0-1 0,0 1 1,0 0-1,-1-1 0,2-28-8258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00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0 112 18985,'0'0'4082,"110"0"-3538,-27-11-416,8-17-128,-6-6-224,-29-5-5075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0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1 194 1072,'0'0'13735,"6"0"-13543,4-2-136,1 0 1,-1 0-1,1-1 1,-1-1 0,0 1-1,0-2 1,0 1-1,11-8 1,-8 4 6,-1 0 0,1-1 0,-2 0 1,1-1-1,17-21 0,-26 28 112,-1-1 0,0 1 0,-1-1-1,1 0 1,-1 0 0,1 1 0,-1-1-1,0 0 1,-1 0 0,1 0-1,-1-1 1,0 1 0,0 0 0,0 0-1,0 0 1,-1 0 0,-1-6 0,2 10-166,0-1 1,0 1-1,0 0 1,0-1 0,-1 1-1,1 0 1,0 0-1,0-1 1,0 1-1,-1 0 1,1 0-1,0-1 1,0 1 0,-1 0-1,1 0 1,0 0-1,0 0 1,-1-1-1,1 1 1,0 0-1,-1 0 1,1 0 0,0 0-1,0 0 1,-1 0-1,1 0 1,0 0-1,-1 0 1,1 0-1,0 0 1,-1 0 0,1 0-1,0 0 1,-1 0-1,1 0 1,0 0-1,-1 0 1,1 0-1,0 0 1,0 1 0,-1-1-1,1 0 1,0 0-1,0 0 1,-1 0-1,1 1 1,0-1 0,0 0-1,-1 0 1,1 1-1,0-1 1,0 0-1,0 0 1,0 1-1,-1-1 1,1 0 0,0 1-1,0-1 1,0 0-1,0 1 1,0-1-1,0 0 1,0 1-1,0-1 1,-10 22-84,1 22 56,2 0 1,2 1 0,2-1 0,3 58-1,-1 7 51,-5 28 85,6-137-97,0-22-5029,-2 5-4126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0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 14823,'0'0'5522,"157"4"-4689,-56-13-401,3-8-336,-5 0-96,-18 2-2673,-23 0-11190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1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5859,'0'0'11765,"0"71"-11605,0-19-80,5 6 32,-5 0-64,0-6-96,2-9-240,4-15-1937,4-15-1729,3-13-1568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1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14999,'0'0'5261,"0"17"-5128,4 834 2563,1-609-2177,-4-162-329,-1-10 245,3 0 1,13 82 0,-15-150-426,-1 0 1,0 0 1,0-1-1,0 1 1,1 0 0,-1 0-1,1 0 1,-1-1-1,1 1 1,0 0 0,-1-1-1,1 1 1,0 0 0,0-1-1,0 1 1,0-1-1,1 0 1,1 2 0,-1-12-2459,-2-15-1291,0-13-3908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2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19 316 12614,'0'0'6920,"-2"-18"-6498,-8-61-83,10 70-327,0 0 1,1 0 0,0 0-1,0 0 1,1 0-1,0 1 1,0-1 0,1 0-1,0 1 1,1 0 0,0-1-1,0 2 1,1-1 0,0 0-1,0 1 1,1 0 0,0 0-1,0 0 1,0 1 0,1 0-1,0 0 1,9-5-1,-12 7-18,1 1-1,0-1 1,0 1-1,0 0 0,1 0 1,-1 1-1,1-1 1,0 1-1,-1 1 1,1-1-1,0 1 0,0 0 1,0 0-1,0 0 1,0 1-1,12 1 0,-17-1 2,1 1-1,-1-1 0,0 1 1,0 0-1,0-1 0,0 1 1,0 0-1,0 0 0,0 0 1,0 0-1,0 0 0,-1 0 1,1 0-1,0 0 0,-1 0 0,1 0 1,0 0-1,-1 0 0,0 0 1,1 1-1,-1-1 0,0 0 1,1 0-1,-1 1 0,0 1 1,1 41-25,-1-31 13,-1 7 13,-1-1 0,-1 0 1,0 1-1,-2-1 0,0 0 0,-1-1 1,-1 1-1,0-1 0,-2-1 1,0 1-1,-1-1 0,-18 24 1,36-50-8,0 1 1,1 1-1,1-1 1,-1 2-1,1-1 1,0 1-1,19-8 1,-24 12-4,0 0 1,0 0 0,1 1-1,-1-1 1,0 1-1,1 1 1,-1-1 0,1 1-1,11 0 1,-14 1 9,0 0 0,0-1 0,0 1 0,0 0 0,0 1 0,0-1-1,0 0 1,0 1 0,-1 0 0,1-1 0,-1 1 0,1 0 0,-1 0 0,1 1 0,-1-1 0,0 0 0,0 1 0,0 0 0,1 3 0,1 1 0,0 0 0,-1 0 0,0 1 0,-1-1 0,0 1 1,0 0-1,0 0 0,-1 0 0,0 0 0,-1 0 0,0 0 0,0 0 0,0 0 1,-1 0-1,-1 0 0,-2 11 0,0-6 6,0-1 0,-1 0 0,0 0 0,-1-1 0,0 1 0,-1-1 0,0 0 0,-1-1 0,-12 13 0,14-16 31,-1 0-1,-1-1 0,0 0 0,1 0 0,-2-1 0,1 0 0,0 0 1,-1-1-1,0 0 0,0-1 0,-1 0 0,-16 3 0,20-5-222,-1 0-1,1-1 1,0 1-1,0-2 1,-1 1-1,1-1 1,0 0-1,0 0 1,0 0-1,0-1 1,0 0-1,0 0 1,0-1-1,1 0 1,-1 0-1,1 0 1,0-1-1,0 1 0,0-1 1,-7-8-1,-24-30-6556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4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1 249 8324,'0'0'7334,"10"-13"-6857,148-173 567,-156 185-993,-1-1 0,0 0 0,0 0 0,0 0 0,0 0 1,0-1-1,0 1 0,-1 0 0,1 0 0,-1 0 1,1-1-1,-1 1 0,0-5 0,0 7-20,0-1-1,0 1 1,0-1-1,0 0 1,0 1-1,0-1 1,0 1-1,0-1 1,0 0-1,-1 1 1,1-1-1,0 1 1,0-1-1,-1 1 1,1-1-1,0 1 1,-1-1-1,1 1 1,0-1-1,-1 1 1,1-1-1,-1 1 1,1-1-1,-1 1 1,1 0-1,-1-1 1,1 1-1,-1 0 1,1-1-1,-1 1 1,1 0-1,-1 0 1,1 0-1,-1-1 1,0 1-1,1 0 1,-1 0-1,1 0 1,-1 0-1,0 0 1,1 0-1,-1 0 1,1 0-1,-1 1 1,0-1-1,1 0 1,-1 0-1,1 0 1,-1 1-1,0-1 1,1 0-1,-1 0 1,0 1-1,0 0-30,1 0 1,-1 1-1,0-1 0,0 0 0,1 0 0,-1 0 1,1 1-1,-1-1 0,1 0 0,0 0 0,-1 1 0,1-1 1,0 0-1,0 1 0,0-1 0,0 3 0,-1 4 0,-58 385 64,55-376-6686,-3-17-122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5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78 13222,'0'0'6227,"168"-52"-5875,-87 39-192,4 6-160,-2 5-80,-13-2-4274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5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11637,'0'0'5059,"-6"125"-4787,6-62 576,-2 4-544,-2 2-192,-4-2-48,-1-7-64,3-14-96,6-14-944,0-19-1633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6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0 241 12998,'0'0'4138,"22"7"-3850,71 25-155,-83-27-122,0 0-1,0 1 1,0 0-1,-1 1 0,0 0 1,0 0-1,11 13 1,14 11-9,-26-24-15,0-1 1,1 0 0,-1-1-1,2 0 1,-1 0-1,0-1 1,1 0 0,0 0-1,-1-1 1,2-1-1,-1 0 1,0 0 0,12 0-1,-21-2 7,1 0 0,-1-1 1,1 1-1,-1-1 0,0 1 0,1-1 0,-1 1 0,0-1 0,1 0 0,-1 0 0,0 1 0,0-1 0,1 0 0,-1 0 0,0 0 0,0-1 0,0 1 1,0 0-1,-1 0 0,1 0 0,0-1 0,0 1 0,-1 0 0,1-1 0,0-1 0,11-41-71,-10 35 47,13-94-158,-11 64 109,12-49-1,-14 77 86,1 1 0,1 0 0,0 0 0,0 0 0,1 1-1,0-1 1,0 1 0,1 0 0,10-11 0,-15 19 4,-1 0 0,1 0 0,0 0 0,-1 0 0,1 0 0,0 0 0,0 1 0,-1-1 0,1 0 0,0 0 0,0 1 0,0-1 0,0 1 0,0-1-1,0 1 1,0-1 0,0 1 0,0-1 0,0 1 0,0 0 0,0 0 0,1-1 0,-1 1 0,0 0 0,0 0 0,0 0 0,0 0 0,0 1 0,0-1 0,0 0 0,1 0 0,-1 1 0,0-1 0,0 0 0,0 1 0,0-1 0,0 1 0,0 0 0,0-1 0,-1 1 0,1 0 0,0-1 0,0 1 0,0 0 0,-1 0 0,1 0 0,0 0 0,-1 0 0,1 0 0,-1 0 0,1 0 0,-1 0 0,1 0 0,-1 0 0,1 2 0,3 9 103,0 1 1,0-1-1,3 24 1,-6-28 20,30 287 1973,-10-63-1263,-20-226-868,0 0 1,0 0 0,0-1 0,1 1 0,0-1 0,0 1 0,3 5-1,-4-10-20,-1-1 0,0 1 0,1-1 0,-1 1 0,1-1 0,-1 1 0,1-1 0,-1 1 0,1-1 0,-1 1 0,1-1 0,-1 0 0,1 1 0,-1-1 0,1 0 0,0 1 0,-1-1 0,1 0 0,0 0 0,-1 0 0,1 0 0,0 0 0,-1 1 0,1-1 0,1-1 0,-1 1-95,1-1 1,-1 0-1,1 1 0,-1-1 1,1 0-1,-1 0 0,0 0 1,1 0-1,-1-1 0,0 1 1,0 0-1,0 0 0,0-1 1,0 1-1,1-2 0,19-31-3758,1-6-2408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6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169 188 9396,'0'0'2311,"-4"-17"-1180,3 14-1066,-2-13 304,-1 0 1,-1 0 0,-1 0 0,0 0-1,-1 1 1,-1 0 0,-12-19 0,18 32-208,1 0 1,-1 1 0,0-1 0,1 0 0,-1 0 0,0 1 0,0-1-1,0 1 1,0-1 0,0 1 0,0 0 0,-1 0 0,1 0-1,0 0 1,-4-1 0,5 2-139,-1 0 0,1 1-1,-1-1 1,1 0 0,-1 0 0,1 1-1,0-1 1,-1 0 0,1 1 0,-1 0-1,1-1 1,0 1 0,0 0 0,-1-1-1,1 1 1,0 0 0,0 0 0,0 0-1,0 0 1,0 0 0,0 0 0,0 1-1,0-1 1,1 0 0,-1 0 0,0 2-1,-5 8-11,1-1 0,1 1 0,0 0 0,0 0-1,1 0 1,-3 21 0,3 1-9,1 38-1,2-70-6,0 1-1,0-1 1,0 0-1,0 1 1,0-1-1,0 0 1,0 1-1,1-1 1,-1 0-1,0 0 0,1 1 1,-1-1-1,1 0 1,0 0-1,-1 0 1,1 1-1,0-1 1,0 0-1,-1 0 1,1 0-1,2 1 0,-2-2-21,1 1 0,0 0 0,-1-1 0,1 1 0,0-1 0,-1 0 0,1 0-1,0 1 1,0-1 0,0 0 0,-1-1 0,1 1 0,0 0 0,0 0-1,-1-1 1,3 0 0,0-1-30,0 1 0,-1-1-1,1-1 1,0 1 0,-1-1 0,0 1 0,1-1-1,-1 0 1,0 0 0,0-1 0,-1 1-1,1 0 1,-1-1 0,1 0 0,2-7-1,3-5-25,-1 0-1,8-25 1,-12 34 153,4-26 1971,-7 44-1906,2 17-249,2 0 1,1 1-1,1-1 1,16 47-1,-12-58-2331,-3-9-2361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7.2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14967,'0'0'798,"3"17"-644,13 57 25,-15-70-173,0 0 0,0-1 1,1 1-1,-1 0 0,1 0 0,0-1 0,0 1 0,1-1 1,-1 0-1,1 1 0,-1-1 0,1-1 0,0 1 0,0 0 1,1-1-1,-1 1 0,0-1 0,6 3 0,-6-4-11,-1 0-1,1 0 1,0 0 0,-1 0-1,1-1 1,0 0-1,0 1 1,-1-1-1,1 0 1,0 0-1,0 0 1,-1-1 0,1 1-1,0-1 1,0 1-1,-1-1 1,1 0-1,-1 0 1,1 0-1,0 0 1,-1-1 0,0 1-1,4-3 1,10-13 224,-1 0 1,-1-1 0,-1 0-1,-1-1 1,16-30 0,-27 56 3334,0 40-3491,-1 658 89,0-652-166,-9 59 0,7-92-9,-2-1 1,0 1-1,-2-1 0,0 0 1,-1-1-1,-11 22 1,17-37 14,-1 0 0,0 0 0,0 0 0,0 0 0,0 0 0,-1 0 0,1-1 0,-1 1 0,0-1 0,1 0 0,-1 1 1,0-1-1,0-1 0,-1 1 0,1 0 0,0-1 0,-1 0 0,1 1 0,0-1 0,-8 1 0,8-2 7,0 0 1,0-1-1,-1 1 0,1 0 0,0-1 0,0 0 0,0 0 0,-1 0 0,1 0 0,0 0 1,0 0-1,0-1 0,1 0 0,-1 1 0,0-1 0,1 0 0,-1-1 0,1 1 0,-1 0 1,1-1-1,0 1 0,-2-5 0,-5-7 5,0 0-1,2-1 1,0-1 0,1 1 0,0-1-1,1 0 1,1 0 0,1 0-1,-2-20 1,2 3 2,1-1-1,2 1 0,7-56 1,-2 59-63,2 1 0,1-1 1,2 1-1,0 1 1,2 0-1,1 0 1,25-38-1,2 5-981,95-109-1,-86 115-3139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7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13 5555,'0'0'11882,"-19"-3"-11498,-61-6-159,78 9-212,0 0 0,1 0 1,-1 0-1,0 0 0,1 1 1,-1-1-1,0 0 0,1 1 1,-1 0-1,0-1 0,1 1 1,-1 0-1,1 0 0,-1 0 1,1 0-1,0 0 0,-1 0 0,1 0 1,0 0-1,0 1 0,0-1 1,0 0-1,-2 4 0,1-1 10,0 0-1,0 1 1,1-1-1,0 1 1,0 0-1,-1 4 0,1 0 30,-1 2-20,0 0 0,1 0 0,1 15 0,0-25-33,1-1 1,-1 1-1,0 0 1,1 0-1,0-1 1,-1 1-1,1 0 1,-1 0-1,1-1 0,0 1 1,-1-1-1,1 1 1,0-1-1,0 1 1,0-1-1,-1 1 1,1-1-1,0 0 0,0 1 1,0-1-1,0 0 1,0 0-1,0 1 1,0-1-1,-1 0 1,1 0-1,0 0 1,0 0-1,0-1 0,0 1 1,0 0-1,0 0 1,1-1-1,35-7-1,-29 3 105,0 0 0,0-1 0,-1 0 1,0 0-1,0-1 0,-1 0 1,0 0-1,0-1 0,0 1 0,-1-1 1,0-1-1,-1 1 0,6-14 1,-10 22-69,0-1 0,0 1 1,0 0-1,1 0 0,-1 0 1,0 0-1,0-1 0,0 1 1,0 0-1,0 0 0,1 0 1,-1 0-1,0-1 0,0 1 1,0 0-1,0 0 0,1 0 1,-1 0-1,0 0 0,0 0 1,0 0-1,1 0 0,-1 0 1,0 0-1,0 0 1,0 0-1,1 0 0,-1 0 1,0 0-1,0 0 0,0 0 1,1 0-1,-1 0 0,0 0 1,0 0-1,0 0 0,1 0 1,-1 0-1,0 0 0,0 0 1,0 0-1,1 0 0,-1 1 1,0-1-1,0 0 0,0 0 1,0 0-1,1 0 0,-1 0 1,0 1-1,0-1 0,0 0 1,0 1-1,8 10-116,23 66 269,7 14-889,-6-38-7779,-21-42-3825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8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14 114 352,'0'0'17477,"-3"9"-17391,0 0-85,1 0-1,0 0 1,1 1 0,0-1 0,0 0 0,1 1-1,0-1 1,1 1 0,3 16 0,1 3-3,-3-18-1,0-1 0,1 1 0,7 19 1,-10-31-2,0 1 0,1 0 1,-1 0-1,0 0 0,0-1 1,0 1-1,0 0 1,0 0-1,0 0 0,0 0 1,1-1-1,-1 1 1,0 0-1,0 0 0,0 0 1,0 0-1,1 0 1,-1 0-1,0 0 0,0-1 1,0 1-1,1 0 1,-1 0-1,0 0 0,0 0 1,0 0-1,1 0 0,-1 0 1,0 0-1,0 0 1,1 0-1,-1 0 0,0 0 1,0 0-1,0 0 1,1 0-1,-1 0 0,0 1 1,0-1-1,0 0 1,1 0-1,-1 0 0,0 0 1,0 0-1,0 0 1,0 1-1,1-1 0,-1 0 1,0 0-1,0 0 0,0 0 1,0 1-1,0-1 1,0 0-1,1 0 0,-1 0 1,0 1-1,0-1 1,0 0-1,3-19-313,-3 18 314,0-8-94,4-35-246,10-54 1,-11 86 411,0 0 0,0 0 0,1 0 0,1 0 1,0 1-1,1-1 0,0 1 0,1 1 0,9-13 1,-14 20-17,0 1 1,0 0 0,0 0 0,1 0-1,-1 0 1,1 0 0,-1 1 0,1-1-1,0 1 1,-1 0 0,1-1 0,0 1-1,0 1 1,0-1 0,5-1 0,-6 2-40,0 0 0,0 0 1,0 0-1,0 1 0,-1-1 1,1 0-1,0 1 0,0-1 1,0 1-1,0 0 0,-1 0 1,1-1-1,0 1 0,-1 0 1,1 0-1,-1 1 0,1-1 0,-1 0 1,0 0-1,1 1 0,-1-1 1,0 1-1,0-1 0,0 1 1,2 2-1,4 13 99,0 0-1,0 0 1,-2 1-1,0 0 1,-1 0-1,2 24 1,3 112 91,-9-146-206,0 79-742,0-87 612,0-1 1,3 1-5249,-2 0 5033,8-19-5605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8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14711,'0'0'4637,"-3"16"-4565,0 1-51,1-1 1,0 1 0,1-1-1,1 1 1,1-1 0,0 1-1,4 18 1,50 321 137,-42-252-230,-13-102-116,5 20 296,-5-21-224,0-1 0,0 0 1,0 1-1,0-1 0,0 1 0,0-1 0,0 0 1,0 1-1,0-1 0,0 0 0,1 1 0,-1-1 0,0 0 1,0 1-1,0-1 0,1 0 0,-1 1 0,0-1 0,0 0 1,1 1-1,-1-1 0,0 0 0,1 0 0,-1 0 0,0 1 1,1-1-1,-1 0 0,0 0 0,1 0 0,-1 0 0,1 1 1,-1-1-1,0 0 0,1 0 0,-1 0 0,0 0 0,1 0 1,-1 0-1,1 0 0,-1 0 0,0 0 0,1 0 1,0-1-1,5-5-5168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1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 15783,'0'0'7342,"23"0"-6741,18-1-259,0-3 0,0-1 0,60-16 0,0-8-219,182-46 400,-223 63-914,0 3-1,113-4 1,-173 13 362,1 0-1,-1 0 1,0 0 0,0 0 0,0 0-1,0 0 1,0 1 0,0-1-1,1 0 1,-1 0 0,0 0 0,0 0-1,0 0 1,0 0 0,0 1-1,0-1 1,0 0 0,0 0 0,0 0-1,0 0 1,0 1 0,0-1-1,0 0 1,0 0 0,0 0 0,0 0-1,0 0 1,0 1 0,0-1 0,0 0-1,0 0 1,0 0 0,0 0-1,0 0 1,0 1 0,0-1 0,0 0-1,0 0 1,0 0 0,0 0-1,-1 0 1,1 1 0,0-1 0,0 0-1,0 0 1,0 0 0,0 0-1,0 0 1,-1 0 0,1 0 0,0 0-1,0 0 1,0 0 0,0 0 0,-1 1-1,-7 6-558,-19-7-1911,10-8-2290,-3-7-4018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18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225 1 10453,'0'0'5792,"-12"16"-5499,7-8-268,-19 24 30,-1 0 0,-41 39 0,46-55-60,0 0 1,-33 17-1,59-33 199,0 0 0,0 0-1,0 1 1,0 0 0,0 0 0,11 3-1,-15-3-127,146 45 755,-114-33-352,1-1 0,0-1-1,0-3 1,66 9-1,-87-17-433,-11-3-819,-3-13-2127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34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0 213 7796,'0'0'1115,"4"-16"-518,16-51-52,-17 60-436,1 1-1,-1-1 1,1 0 0,1 1 0,-1 0 0,1 0 0,0 1 0,0-1 0,1 1 0,0 0 0,0 0-1,0 1 1,0 0 0,11-6 0,-4 2 101,-7 4-124,0 0 0,1 0 0,-1 1-1,1 0 1,0 0 0,0 1 0,0-1 0,0 1-1,0 1 1,0 0 0,12-1 0,-17 2-75,-1 0 0,0 0 0,0 0 1,0 0-1,1 1 0,-1-1 0,0 1 0,0-1 0,0 1 1,0-1-1,0 1 0,1-1 0,-1 1 0,0 0 0,-1 0 1,1-1-1,0 1 0,0 0 0,0 0 0,0 0 1,-1 0-1,1 0 0,0 0 0,-1 0 0,1 0 0,-1 1 1,1-1-1,-1 0 0,0 0 0,1 3 0,3 42 260,-4-39-226,-2 17 145,0 1 1,-1-1 0,-2 0-1,0 0 1,-2-1 0,0 1-1,-2-1 1,-18 34 0,6-18-36,-2-1 0,-2-1 0,-53 63 1,72-94-119,4-3-15,0 0 0,-1 0 0,0-1 0,1 1 0,-1-1 0,0 1 0,-5 2 0,7-5 74,7-1 134,35-14 3,1 2 1,1 2 0,0 1-1,51-3 1,78 9-1845,-151 1-1260,0-13-2820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35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1 766 10165,'0'0'6653,"8"-11"-5994,32-38-514,-3-3 0,-2-1 1,-2-1-1,-3-2 0,-2-1 0,-3-1 0,27-90 0,-29 53-112,11-38 158,-27 174 671,11 214 621,11 94-739,-26-326-715,-2-15-32,-1 0 1,2 1 0,-1-1-1,1 0 1,0 0 0,1-1 0,-1 1-1,2 0 1,3 7 0,-7-15-56,0 0 1,0 0-1,0 0 0,0 0 1,0 0-1,0-1 1,0 1-1,0 0 1,-1 0-1,1 0 0,0 0 1,0 0-1,0 0 1,0 0-1,0-1 0,0 1 1,0 0-1,0 0 1,0 0-1,0 0 1,0 0-1,0 0 0,0-1 1,0 1-1,0 0 1,0 0-1,0 0 1,0 0-1,0 0 0,0 0 1,0-1-1,0 1 1,1 0-1,-1 0 1,0 0-1,0 0 0,0 0 1,0 0-1,0 0 1,0 0-1,0 0 1,0-1-1,0 1 0,0 0 1,1 0-1,-1 0 1,0 0-1,0 0 0,0 0 1,0 0-1,0 0 1,0 0-1,1 0 1,-1 0-1,0 0 0,0 0 1,0 0-1,0 0 1,0 0-1,0 0 1,1 0-1,-1 0 0,0 0 1,0 0-1,0 0 1,0 0-1,0 0 1,1 0-1,-3-13-3647,-10-11-6236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35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0 161 14519,'0'0'2433,"118"-19"-881,-49-3-1167,3-4-385,-1-6-144,-13 1-2402,-21 1-9187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38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410 0 2273,'0'0'4085,"4"16"-2778,-1-5-1053,0-6-141,-1 0 0,-1 1 0,1-1 0,-1 1 0,0-1 0,0 1 0,-1-1 0,0 1 0,0 0 0,0-1 0,0 1 0,-1 0 0,0-1 0,0 1 0,-1-1 0,1 1 0,-1-1 0,-3 6 0,-15 21 425,-1 0 1,-1-2-1,-2 0 1,-1-1-1,-35 30 1,16-21 243,-2-1-1,-83 51 1,119-84-723,-3 5 896,13-9-935,0 0-1,0 1 1,1-1-1,-1 1 1,0-1-1,0 0 1,0 1-1,1-1 1,-1 1 0,0-1-1,0 0 1,1 1-1,-1-1 1,0 0-1,1 0 1,-1 1-1,1-1 1,-1 0-1,0 0 1,1 1-1,-1-1 1,1 0-1,-1 0 1,0 0-1,1 0 1,-1 0-1,1 0 1,-1 0-1,1 0 1,-1 0 0,0 0-1,1 0 1,-1 0-1,1 0 1,-1 0-1,1 0 1,101 15 932,114 2-1,107-12-1314,-276-5 295,-47 0-2,1 0 0,-1 0 0,0 0 0,0 0 0,0 0 1,0 0-1,0 0 0,0 0 0,0 0 0,0 0 0,0 0 0,0 0 0,0 0 0,0 0 0,0 1 0,0-1 0,0 0 0,0 0 0,0 0 0,0 0 0,0 0 0,0 0 0,0 0 0,1 0 0,-1 0 0,0 0 0,0 0 0,0 0 0,0 1 0,-1-1 0,1 0 0,0 0 1,0 0-1,0 0 0,0 0 0,0 0 0,0 0 0,0 0 0,0 0 0,0 0 0,0 0 0,0 0 0,0 1 0,0-1 0,0 0 0,0 0 0,0 0 0,0 0 0,0 0 0,0 0 0,0 0 0,0 0 0,-1 0 0,1 0 0,0 0 0,0 0 0,0 0 0,0 0 1,0 0-1,0 0 0,0 0 0,0 0 0,0 0 0,0 0 0,0 0 0,-1 0 0,-11 2-7275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39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553 203 6003,'0'0'4306,"-16"-5"-3098,-50-15 6,60 18-1009,0-1 1,0 0-1,0 0 0,1 0 0,-1-1 1,1 1-1,0-1 0,0-1 0,0 1 0,-6-8 1,-9-9 391,2 7-295,-1-1 0,0 2 1,-1 1-1,0 0 0,-23-8 1,31 15-257,0 1 1,0 0 0,0 1-1,-1 0 1,0 1-1,1 0 1,-1 1-1,0 0 1,0 2 0,-22 2-1,31-2-168,0 0 1,-1 0-1,1 1 0,0-1 0,0 1 0,0 0 1,0 1-1,0-1 0,1 1 0,-1 0 0,1-1 1,-1 2-1,1-1 0,0 0 0,0 1 0,0-1 1,1 1-1,-1 0 0,1 0 0,0 0 1,0 0-1,-2 7 0,-4 20-4328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40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9188,'0'0'6937,"-1"11"-6638,-33 379 1251,30-261-2714,4-129 1069,0 0 0,0-1 0,0 1 0,0-1 0,1 1-1,-1 0 1,0-1 0,0 1 0,1 0 0,-1-1 0,0 1-1,1 0 1,-1-1 0,0 1 0,1 0 0,-1 0 0,0 0-1,1-1 1,-1 1 0,1 0 0,-1 0 0,1 0 0,-1 0-1,0 0 1,1 0 0,-1 0 0,1-1 0,-1 1 0,1 0-1,-1 1 1,0-1 0,1 0 0,-1 0 0,1 0 0,-1 0-1,0 0 1,1 0 0,-1 0 0,1 1 0,-1-1 0,0 0-1,1 0 1,-1 1 0,0-1 0,1 0 0,-1 0 0,0 1-1,1-1 1,-1 0 0,0 1 0,0-1 0,1 1 0,-1-1-1,0 0 1,0 1 0,0-1 0,1 1 0,-1-1 0,0 0-1,0 1 1,0-1 0,0 1 0,0-1 0,0 1 0,0-1-1,0 0 1,0 1 0,0-1 0,0 1 0,16-26-3795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40.8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72 370 9925,'0'0'4791,"-1"-18"-4129,-1 1-523,0 9-73,1-1 0,0 0 0,1 1 0,0-1-1,1 0 1,-1 0 0,2 1 0,-1-1 0,1 0 0,5-14 0,2 5-13,0 0 0,0 1 0,2 0 1,0 1-1,1 0 0,1 0 0,18-16 0,-24 24-55,1 1 0,-1 1-1,1-1 1,0 2 0,1-1 0,0 1-1,0 0 1,0 1 0,0 0 0,1 0-1,-1 1 1,1 0 0,0 1 0,0 0-1,0 0 1,11 1 0,-20 1-2,0 0-1,0 0 1,1 0-1,-1 1 1,0-1 0,0 0-1,0 1 1,0-1-1,0 1 1,0-1 0,0 1-1,0-1 1,0 1-1,0 0 1,0 0 0,0-1-1,0 1 1,0 0-1,-1 0 1,1 0 0,0 0-1,0 2 1,1 0-6,-1 1 0,1-1 0,-1 1 0,0-1 0,-1 1 1,1 0-1,0 5 0,-1 6-14,0-1-1,-1 1 1,-3 14-1,0-11 7,-1-1-1,0 1 0,-2-1 0,0 0 0,-1 0 0,0-1 0,-2 0 0,1-1 0,-15 17 0,6-10-5,-1-1 0,0-1 0,-2 0 0,0-1 0,-30 19 0,43-33 43,1 1-1,-1-2 1,0 1 0,-1-1-1,1 0 1,-1-1 0,0 0-1,1-1 1,-1 1 0,-17 1-1,25-4 4,0 0-1,0 0 1,0 0-1,0-1 0,-1 1 1,1 0-1,0 0 0,0-1 1,0 1-1,0 0 0,0-1 1,0 1-1,0-1 0,0 0 1,0 1-1,0-1 1,0 0-1,0 1 0,1-1 1,-1 0-1,0 0 0,0 0 1,1 0-1,-1 0 0,1 0 1,-1 0-1,1 0 0,-1 0 1,1 0-1,-1 0 1,1 0-1,0 0 0,0 0 1,-1 0-1,1 0 0,0 0 1,0-2-1,0-1 7,0 0-1,0 0 1,1 0-1,-1 1 1,1-1 0,0 0-1,0 0 1,0 0-1,0 1 1,3-5 0,0 1-26,0 1 0,1 0 1,-1 0-1,1 1 0,1-1 0,-1 1 1,1 0-1,0 1 0,0-1 1,0 1-1,1 1 0,-1-1 1,1 1-1,0 0 0,0 0 1,0 1-1,0 0 0,1 0 1,7 0-1,-6 0 2,0 1 1,0 1-1,0 0 1,0 0-1,0 0 1,0 1-1,0 1 0,0 0 1,0 0-1,0 0 1,0 1-1,-1 1 1,1-1-1,-1 2 1,11 6-1,26 24 258,44 46 1,-55-48 105,2-1 1,61 41-1,-89-68-305,1 0-1,1 0 1,-1-1-1,0-1 1,1 1-1,16 2 1,-22-5-23,1 0 1,-1-1-1,1 1 0,-1-1 0,0 0 1,1-1-1,-1 1 0,1-1 1,-1 0-1,0 0 0,1 0 0,-1 0 1,0-1-1,0 1 0,0-1 1,0 0-1,6-5 0,2-4-3,-1-1-1,0 0 1,-1 0-1,0-1 1,-1 0 0,-1-1-1,0 0 1,-1 0-1,0-1 1,-1 0-1,7-27 1,-9 27-1910,-1-1 0,-1 1 0,2-31-1,-4 37-7543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41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69 10485,'0'0'2897,"-19"-11"-1859,-60-37-256,78 47-755,0 0 0,-1 0 1,0 0-1,1 0 0,-1 1 1,1-1-1,-1 0 0,0 1 1,0-1-1,1 1 0,-1-1 1,0 1-1,0 0 0,0 0 1,0 0-1,1 0 0,-1 0 1,0 0-1,0 0 0,0 1 1,1-1-1,-1 1 0,0-1 1,-2 2-1,2 0-27,1-1 0,-1 1 0,1 0 0,0 0 0,-1-1 0,1 1-1,0 0 1,0 0 0,0 0 0,0 0 0,1 1 0,-2 1 0,0 3 51,-5 15-39,2 1 1,0-1-1,2 1 0,0 0 0,2 0 1,2 41-1,-1-34-36,0-29 2,0 0 0,0 0 0,0 1 0,0-1 0,0 0 1,0 0-1,0 0 0,1 0 0,-1 0 0,0 0 0,1 0 0,-1 0 1,1 0-1,-1 0 0,1 0 0,0 0 0,-1 0 0,1 0 0,0 0 1,0 0-1,0-1 0,-1 1 0,1 0 0,0 0 0,0-1 0,0 1 1,0-1-1,0 1 0,0-1 0,0 1 0,0-1 0,1 0 0,-1 0 1,0 1-1,0-1 0,2 0 0,-1 0-3,1 0-1,-1 0 1,1-1 0,-1 1 0,1-1-1,-1 1 1,1-1 0,-1 0 0,1 0-1,-1 0 1,0 0 0,0 0 0,1-1 0,-1 1-1,0-1 1,2-2 0,4-5 38,-1 0 0,0-1 0,0 0 1,-1 0-1,-1-1 0,1 1 0,5-21 1,21-83 3561,-32 114-3551,0-1-1,0 1 0,0 0 1,0 0-1,0 0 0,0 0 1,0 0-1,1 0 0,-1 0 1,0 0-1,0 0 0,0-1 1,0 1-1,0 0 0,0 0 1,0 0-1,1 0 0,-1 0 0,0 0 1,0 0-1,0 0 0,0 0 1,0 0-1,0 0 0,1 0 1,-1 0-1,0 0 0,0 0 1,0 0-1,0 0 0,0 0 1,0 0-1,1 0 0,-1 0 1,0 0-1,0 0 0,0 0 1,0 0-1,0 0 0,0 1 0,0-1 1,1 0-1,-1 0 0,0 0 1,0 0-1,0 0 0,0 0 1,0 0-1,0 0 0,0 0 1,0 1-1,0-1 0,0 0 1,0 0-1,0 0 0,1 0 1,-1 0-1,0 0 0,0 1 1,0-1-1,0 0 0,0 0 0,0 0 1,0 0-1,0 0 0,0 0 1,0 1-1,-1-1 0,1 0 1,6 13-115,50 242 457,-40-169-2775,-12-71-1673,0-13-2540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41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1 14118,'0'0'3773,"-1"22"-3429,-1 5-232,0-10-3,2 1 0,0-1 0,0 0 0,2 0 0,5 26 0,-2-4 191,-2-1-1,-2 54 1,-1-55-260,0-35-28,0 0 1,0 1-1,0-1 1,0 0-1,0 0 1,-1 0-1,1 0 1,-1 0-1,1 0 1,-1 0-1,0 0 0,0 0 1,0 0-1,0 0 1,0 0-1,0 0 1,0 0-1,-1-1 1,1 1-1,-3 2 1,0-2 36,1-1 0,-1 1 0,1-1 0,-1 0 1,0 0-1,1 0 0,-1 0 0,0 0 0,0-1 1,-7 0-1,6 0-29,-57-1 182,57 1-218,1-1-1,-1 0 1,0 0-1,1-1 0,0 1 1,-1-1-1,1 0 1,0 0-1,0-1 0,-8-4 1,11 6-214,0-1 0,0 1 0,1 0 0,-1 0-1,0 0 1,0-1 0,0 1 0,1 0 0,-1-1 0,1 1 0,-1 0 0,1-1 0,0 1 0,-1-1 0,1 1 0,0-1 0,0 1-1,0 0 1,0-1 0,0 1 0,0-1 0,0 1 0,1-1 0,0-2 0,4-12-5613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17960,'0'0'2177,"22"8"-1825,-2-1-283,-3-2-37,0 1-1,0 1 1,-1 0 0,0 1 0,0 1-1,28 21 1,-34-20 53,-1 0-1,0 0 0,0 0 1,-1 1-1,-1 1 0,1-1 1,-2 1-1,0 0 0,0 1 1,-1-1-1,-1 1 0,0 0 1,-1 0-1,3 25 1,-3-12 211,-2 1 0,0 0 1,-2 0-1,-1 0 1,-1 0-1,-9 38 0,4-38-69,-1 0-1,0-1 0,-2 0 0,-18 29 1,-64 93 566,-10 15-375,99-155-560,3-7 5,0 1-1,0-1 1,0 1-1,0 0 1,0-1-1,0 1 1,1 0 0,-1 0-1,1-1 1,-1 1-1,1 0 1,0 0-1,-1 0 1,1 0-1,0 0 1,1 2-1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42.1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7780,'0'0'17416,"14"-54"-17416,5 43-977,-4 0-1424,-7 1-4834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57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7 313 11077,'0'0'6019,"-1"0"-5997,1 0-1,-1-1 1,1 1 0,-1 0-1,1-1 1,0 1 0,-1-1 0,1 1-1,0-1 1,-1 1 0,1 0-1,0-1 1,0 1 0,-1-1-1,1 0 1,0 1 0,0-1 0,0 1-1,0-1 1,0 1 0,-1-1-1,1 1 1,0-1 0,0 1 0,1-1-1,-1 0 1,0 1 0,0-1-1,1-6-10,1 1 0,0 0 0,0 0-1,1 0 1,0 0 0,0 0 0,0 1-1,0-1 1,7-5 0,42-50 34,-39 47-43,-3 3-2,67-68 9,-66 69-8,0 0 0,1 1 1,1 0-1,-1 1 0,17-7 0,-27 13-6,0 1 0,1 0 0,-1 1 0,0-1-1,0 0 1,1 1 0,-1-1 0,0 1 0,1 0 0,-1-1 0,1 1-1,-1 1 1,0-1 0,5 1 0,-5-1 1,-1 1 0,0 0-1,1-1 1,-1 1 0,0 0 0,0 0 0,1 0 0,-1 0 0,0 0-1,0 0 1,0 0 0,0 0 0,0 1 0,-1-1 0,1 0-1,0 0 1,0 1 0,0 1 0,1 6-1,0 0 0,0 0 0,-1 0 0,0 0 0,0 1 0,-1 10 0,0-8 31,0 13 8,1 30 4,-6 65-1,3-103-25,-1 1 0,-1 0-1,-1-1 1,0 1 0,-1-1-1,0-1 1,-17 29 0,23-45-11,0 0 1,0 1 0,0-1 0,0 0 0,0 0 0,0 1-1,0-1 1,0 0 0,0 0 0,0 1 0,-1-1 0,1 0-1,0 0 1,0 0 0,0 1 0,0-1 0,-1 0 0,1 0-1,0 0 1,0 0 0,0 1 0,-1-1 0,1 0 0,0 0 0,0 0-1,-1 0 1,1 0 0,0 0 0,0 0 0,-1 0 0,1 0-1,0 1 1,0-1 0,-1 0 0,1 0 0,0-1 0,-1 1-1,-1-10 132,6-21 54,-2 26-191,1 0 0,0 1-1,0-1 1,0 1 0,0 0 0,1-1-1,-1 2 1,1-1 0,0 0 0,0 1-1,1 0 1,-1 0 0,1 0 0,-1 0 0,1 1-1,0 0 1,0 0 0,0 0 0,0 0-1,1 1 1,-1 0 0,6 0 0,-4-1-3,0 1 1,0 1 0,0-1 0,-1 1 0,1 0-1,0 1 1,0-1 0,0 2 0,0-1 0,0 1-1,-1 0 1,1 0 0,-1 0 0,1 1 0,-1 0-1,11 8 1,-10-5 3,0 1-1,0 1 0,-1-1 1,0 1-1,0 0 0,-1 1 0,0-1 1,0 1-1,-1 0 0,0 0 1,-1 0-1,3 12 0,-2-1 14,0-1-1,-2 1 0,0 0 1,-1 0-1,-2 21 0,0-32 21,0 1-1,-1-1 1,0 0-1,0 0 1,-1 0-1,0 0 1,-1 0-1,0-1 1,0 1-1,-1-1 1,0 0-1,0-1 1,-1 1-1,0-1 1,0 0-1,-1 0 1,0-1-1,0 0 1,-11 8-1,8-8 132,-1 1-1,0-1 0,-1-1 0,1 0 1,-1-1-1,0 0 0,0-1 0,0 0 0,-1 0 1,1-2-1,-1 0 0,1 0 0,-1-1 0,-13-1 1,22 0-163,1 0 0,-1 0 0,1 0 1,-1 0-1,1 0 0,-1-1 1,1 1-1,0-1 0,0 0 0,0 0 1,0 0-1,0-1 0,0 1 0,1-1 1,-1 1-1,1-1 0,-1 0 1,1 0-1,0 0 0,0 0 0,1-1 1,-1 1-1,1 0 0,-1-1 1,1 1-1,0-1 0,0 1 0,1-1 1,-1 1-1,1-1 0,0 0 0,0 1 1,0-6-1,4-7-2439,13 3-2607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8:58.2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510 258 8212,'0'0'5565,"-7"-17"-4199,0-4-1033,-5-15 999,-31-62-1,40 92-1241,-1 0-1,0 0 1,0 0-1,0 1 1,0 0-1,-1 0 1,0 0-1,0 1 1,-1-1-1,1 1 1,-1 0-1,0 1 1,0 0-1,0 0 1,0 0-1,0 0 1,-1 1 0,0 0-1,1 0 1,-1 1-1,0 0 1,0 0-1,1 1 1,-1 0-1,0 0 1,0 0-1,0 1 1,0 0-1,1 0 1,-1 1-1,0 0 1,1 0-1,-9 4 1,1 2-69,0 0-1,0 1 1,0 1 0,1 0-1,1 1 1,0 0 0,0 1-1,1 0 1,1 1 0,0 0-1,1 1 1,-11 20 0,9-13 12,1 0 1,1 1-1,1 0 1,0 1 0,2 0-1,1 0 1,1 0-1,-2 26 1,6-40-14,-1 1 1,1-1-1,1 0 1,0 0-1,0 0 0,1 0 1,0-1-1,6 17 0,-6-20-11,1 0 0,0 1 0,1-1 0,-1-1 0,1 1 0,0 0 0,0-1 0,1 0 0,-1 0 0,1 0 0,0-1 0,0 1 0,0-1 0,6 3-1,0-1 3,1-1 0,0 0-1,0 0 1,0-1-1,1 0 1,-1-1-1,16 0 1,7-1 61,46-4 1,-73 2 62,1-1-1,-1 0 1,1 0 0,-1-1 0,0 0 0,13-6-1,-11 4 593,-9 5-332,-1-4 589,0-6-5050,0-1-1803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0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1 269 4882,'0'0'12939,"1"-17"-10377,2 6-2526,1 1-1,0-1 1,0 1 0,1 1 0,0-1 0,1 0 0,0 1 0,1 0 0,9-10 0,2 0-46,1 0 1,35-28-1,-41 38-19,0 0-1,0 1 1,22-10-1,-29 15-4,0 1 0,0 0 0,0 0 0,0 0-1,0 1 1,1 0 0,-1 0 0,0 1 0,1 0 0,-1 0-1,9 1 1,-13 0 20,0-1 0,0 1-1,0 0 1,0 0 0,0 0-1,0 0 1,0 1 0,0-1-1,-1 0 1,1 1 0,0 0-1,-1-1 1,1 1 0,-1 0-1,0-1 1,0 1 0,1 0-1,-1 0 1,0 0-1,-1 0 1,1 0 0,0 0-1,-1 0 1,1 1 0,-1-1-1,1 0 1,-1 3 0,2 10-22,-1 0-1,-2 30 1,0-27-1,-1 5 31,-1-1-1,-1 0 0,-1 0 0,-1 0 0,-1-1 1,-1 0-1,0 0 0,-2-1 0,0 0 1,-2 0-1,0-1 0,-20 23 0,31-40-11,1-2-4,20-8-274,-11 4 279,1 1 0,-1 0-1,0 1 1,1 0 0,-1 0 0,1 1-1,0 0 1,0 0 0,-1 1 0,15 2-1,-20-1 1,0-1 0,-1 1 0,1 0 0,-1 1 0,1-1 0,-1 1 0,1-1 0,-1 1 0,0 0 0,0 0 0,0 1 0,0-1 0,0 0 0,-1 1 0,1 0 0,-1 0 0,0 0 0,1 0 0,-1 0 0,0 0 0,-1 0 0,1 1 0,-1-1 0,1 1 0,-1-1 0,0 1 0,0-1 0,-1 1 0,1 0-1,-1 3 1,1 2 7,0 0-1,-1 0 0,0 0 0,-1 0 0,0 0 0,0 0 0,-1-1 0,0 1 0,-1-1 0,0 1 0,0-1 0,-6 11 0,1-6 1,-1 1-1,-1-1 1,0-1-1,-1 0 1,0 0-1,-14 10 0,14-12 85,-1 0-1,0-1 0,0 0 0,-1-1 0,-1-1 1,1 0-1,-1-1 0,0 0 0,0-1 0,-1-1 1,0 0-1,0-1 0,0 0 0,0-2 0,-17 1 1,28-2-71,0 0 0,0 0 0,0 0 0,0-1 0,1 1 0,-1-1 1,0 0-1,0 0 0,0-1 0,1 1 0,-1-1 0,1 0 0,-1 0 1,1 0-1,-1 0 0,1-1 0,0 1 0,0-1 0,1 0 0,-1 1 0,0-1 1,1-1-1,0 1 0,-1 0 0,1-1 0,1 1 0,-1-1 0,0 1 1,1-1-1,0 0 0,0 0 0,0 0 0,0-5 0,11 9-5725,2 0-623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1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0 727 8708,'0'0'6878,"1"-8"-6243,11-57-161,35-110 1,0 4-24,-40 137 218,-1-1 1,-2 1 0,0-38 782,-2 75-1484,79 167 95,-16-41 63,-39-68-70,-11-23 18,2 0 1,1 0 0,2-2 0,26 35 0,-46-71-59,0 1 1,1-1-1,-1 0 1,0 1-1,0-1 1,0 0-1,0 0 1,1 1-1,-1-1 1,0 0-1,0 0 1,1 1-1,-1-1 1,0 0-1,1 0 1,-1 0-1,0 0 1,0 1 0,1-1-1,-1 0 1,0 0-1,1 0 1,-1 0-1,0 0 1,1 0-1,-1 0 1,0 0-1,1 0 1,-1 0-1,0 0 1,1 0-1,-1 0 1,0 0-1,1 0 1,-1 0-1,0 0 1,1-1-1,-1 1 1,0 0 0,1 0-1,-1 0 1,0 0-1,0-1 1,1 1-1,-1 0 1,0 0-1,0-1 1,1 1-1,-1 0 1,0 0-1,0-1 1,0 1-1,1 0 1,-1-1-1,0 1 1,0 0-1,0-1 1,0 1-1,0 0 1,0-1-1,0 1 1,0 0 0,0-1-1,0 1 1,0-1-1,5-28 388,-4 23-372,23-270 156,-1 8-150,-17 230-33,-2 12 73,1-44-1,-6 81-5610,2-1-910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2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1 13334,'0'0'4538,"-3"9"-4444,-8 40 435,2 0 1,-4 94 0,2-14 399,8-116-455,2-22-428,2-36-1206,-1 28-41,0-26-2891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2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19 108 13814,'0'0'7652,"-19"-102"-7092,19 96-400,0 16-2545,0 17-768,10 9-1377,9 5-2001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3.0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0 11237,'0'0'6734,"-4"12"-6670,-1-1-41,2 1 0,-1 0 0,2 0 0,0 0 0,0 0 0,1 0 0,0 18 0,12 92 232,3 91 120,-19 168-253,5-378-174,-1-5-141,0-15-654,1-27-2996,0 5-2381</inkml:trace>
  <inkml:trace contextRef="#ctx0" brushRef="#br0" timeOffset="1">1 341 10229,'0'0'9060,"120"-15"-8452,-64 12-352,0-1-80,-4 0-96,-9 2-80,-8 0-48,-10 1-368,-10-1-368,-7 0-929,-8-4-2705,0-3-5010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3.3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13830,'0'0'2650,"-2"20"-1781,1-3-721,-5 118 393,6 156 1070,0-291-1611,0 0 0,0 0 0,1 0 0,-1 0 0,0 0 0,0 0 0,0 0-1,0 0 1,0-1 0,0 1 0,0 0 0,0 0 0,0 0 0,0 0 0,0 0 0,0 0 0,0 0 0,1 0 0,-1 0 0,0 0 0,0 0-1,0 0 1,0 0 0,0 0 0,0 0 0,0 0 0,0 0 0,0 0 0,0 0 0,1 0 0,-1 0 0,0 0 0,0 0 0,0 0 0,0 0-1,0 0 1,0 0 0,0 0 0,0 0 0,0 0 0,0 1 0,0-1 0,0 0 0,1 0 0,-1 0 0,0 0 0,0 0 0,0 0 0,0 0-1,0 0 1,0 0 0,0 0 0,0 0 0,0 0 0,0 1 0,4-11-49,-1-13-1435,-1-41 0,-2 52 559,0-32-4389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3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13 107 10421,'0'0'10324,"-12"-95"-9635,12 88-305,0 3-256,12 10-2049,7 16-1664,-1 8-4723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2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 13814,'0'0'9557,"-5"15"-9381,-2 10-103,1 1 0,1-1 0,1 1 0,0 45 0,-19 563 818,10-529-836,-5 48 8,18-143-69,1-20-384,0 0 0,1-1-1,0 1 1,0 0 0,9-19-1,6-27-2434,-8-17-2628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04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13 154 16135,'0'0'3397,"-2"14"-3347,-8 226 9,10-271 74,3 0 0,0 1 0,2-1 0,14-49 0,-13 61-49,0 0 0,2 1 0,0 0 0,1 0 1,0 1-1,2 0 0,0 1 0,23-25 0,-33 39-65,1 0 0,-1 0 1,1 0-1,0 1 0,0-1 0,0 1 0,0 0 1,0-1-1,0 1 0,0 0 0,0 0 0,1 0 1,-1 1-1,0-1 0,4 0 0,-5 1-13,1 0 0,-1 0-1,0 0 1,0 1 0,1-1-1,-1 0 1,0 1-1,0-1 1,0 1 0,0-1-1,1 1 1,-1 0 0,0 0-1,0-1 1,0 1 0,0 0-1,0 0 1,-1 0 0,1 0-1,1 2 1,2 3 13,-1 1 0,0-1 0,0 1 0,0 0 0,-1 0 0,0 1 0,-1-1 1,1 8-1,5 57 645,-5 123 0,-4-98-173,2-96-479,0 0 0,1-1 0,-1 1 0,0 0 0,0 0 0,0 0 0,0 0 0,1 0-1,-1-1 1,1 1 0,-1 0 0,0 0 0,1-1 0,-1 1 0,1 0 0,-1 0 0,1-1 0,0 1 0,-1-1 0,1 1 0,0 0-1,-1-1 1,1 1 0,0-1 0,0 0 0,0 1 0,-1-1 0,1 0 0,0 1 0,0-1 0,0 0 0,0 0 0,0 0 0,-1 0 0,1 0-1,0 0 1,0 0 0,0 0 0,0 0 0,0 0 0,0 0 0,-1 0 0,1-1 0,2 0 0,2 0 53,0 0 1,0-1-1,0 0 1,-1 0-1,1 0 1,8-5-1,5-8 57,-1 0-1,0-1 0,17-21 1,25-25 62,-58 62-374,-9 7-4558,-7 2-2781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4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8116,'0'0'4927,"-2"15"-3993,-7 173 1030,7-171-1864,0 1 0,-1-1 0,-9 30 0,11-44-74,0-44 153,0 10-132,1 1 0,5-35 0,-4 57-34,1 1 0,-1-1 0,1 1 0,0-1 0,1 1 0,0 0 0,0 0 0,0 0 0,1 1 0,0-1 0,0 1 0,1 0 0,9-10 0,-12 15-10,0-1 0,-1 1 0,1-1 0,0 1 0,0 0 1,0 0-1,0 0 0,0 0 0,0 0 0,1 1 0,-1-1 0,0 0 0,0 1 0,1 0 0,-1-1 0,0 1 0,0 0 1,1 0-1,-1 1 0,0-1 0,1 0 0,-1 1 0,0-1 0,0 1 0,0 0 0,0 0 0,1 0 0,2 2 0,2 1 1,-1 0-1,0 1 0,-1 0 0,1 0 0,-1 0 0,0 1 1,6 7-1,-2 2 34,-1-1 1,0 1-1,-1 0 0,0 0 1,-1 1-1,6 28 1,8 21 578,-20-64-596,1 0 1,-1 0-1,0 1 1,1-1-1,-1 0 1,1 0 0,-1 0-1,1 1 1,-1-1-1,1 0 1,0 0-1,0 0 1,0 0 0,-1 0-1,1 0 1,0 0-1,0-1 1,0 1-1,0 0 1,1 0 0,-1-1-1,0 1 1,0-1-1,0 1 1,0-1-1,1 1 1,-1-1 0,0 0-1,1 0 1,-1 0-1,0 1 1,0-1-1,1 0 1,-1-1 0,0 1-1,1 0 1,-1 0-1,0 0 1,0-1-1,1 1 1,-1-1 0,0 1-1,0-1 1,0 1-1,0-1 1,0 0-1,2 0 1,6-6 64,0 0 1,0-1-1,-1 0 1,12-13-1,-3 3-75,-16 16-293,18-13 996,-9 10-1668,-2 8-3474,-8 0-779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5.2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78 11845,'0'0'4637,"-2"5"-4562,1-1-38,1 0 0,-1 1 0,1-1 0,0 0 0,0 1 0,0-1 0,0 0 0,1 1 0,0-1 0,0 0 0,0 0 0,0 1 0,2 3 0,29 63 550,-20-48-470,-8-14-80,0-1-1,1 0 1,-1 0 0,11 12 0,-13-18-37,0 0-1,0 0 1,0 0 0,1 0 0,-1-1 0,0 1 0,1-1 0,-1 1 0,1-1-1,-1 0 1,1 0 0,-1 0 0,1 0 0,0-1 0,0 1 0,-1-1 0,1 1-1,0-1 1,5 0 0,-6-1 3,0 0 0,0 0 0,0 0 0,0 0-1,0-1 1,0 1 0,0 0 0,0-1 0,0 1 0,-1-1-1,1 0 1,-1 1 0,1-1 0,-1 0 0,0 0 0,1 0 0,-1 0-1,0 0 1,0-1 0,1-3 0,16-50 104,-18 54-103,13-85 98,-12 69-38,2 0 0,0-1 0,0 1 0,12-30-1,-15 47-77,0 1-1,0-1 0,0 1 1,0-1-1,0 0 0,0 1 0,1-1 1,-1 1-1,0-1 0,0 1 1,1-1-1,-1 1 0,0 0 0,1-1 1,-1 1-1,1-1 0,-1 1 0,0 0 1,1-1-1,-1 1 0,1 0 1,-1-1-1,1 1 0,-1 0 0,1 0 1,-1-1-1,1 1 0,-1 0 0,1 0 1,0 0-1,-1 0 0,1 0 1,-1 0-1,1 0 0,-1 0 0,1 0 1,0 0-1,-1 0 0,1 0 1,-1 0-1,1 1 0,-1-1 0,1 0 1,-1 0-1,1 0 0,-1 1 0,1-1 1,0 1-1,15 19-4834,-10-7-1010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5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12310,'0'0'4658,"1"16"-4530,6 296 291,-7-232-425,0-80-196,0-12-3117,2-11-504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5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2001,'0'0'17202,"0"12"-16991,5 57 162,6 170-89,-11-80-118,0-89-7008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6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0 856 14791,'0'0'4962,"5"-10"-4671,46-128-244,-6-1 0,32-172 0,-69 272-21,-3 8 65,1 0 0,2 1 1,1-1-1,2 2 0,16-36 1,-27 65-75,1 0 0,-1 0 0,0 0 1,0 0-1,0 0 0,0 0 0,0 0 0,0 0 1,0-1-1,0 1 0,0 0 0,0 0 0,0 0 1,1 0-1,-1 0 0,0 0 0,0 0 0,0 0 1,0 0-1,0 0 0,0 0 0,0 0 0,1 0 1,-1 0-1,0 0 0,0 0 0,0 0 1,0 0-1,0 0 0,0 0 0,0 0 0,1 0 1,-1 0-1,0 0 0,0 0 0,0 0 0,0 0 1,0 0-1,0 0 0,0 0 0,0 0 0,1 0 1,-1 0-1,0 1 0,0-1 0,0 0 0,0 0 1,0 0-1,0 0 0,0 0 0,0 0 0,0 0 1,0 0-1,0 1 0,0-1 0,0 0 0,6 12 296,3 16 32,47 287 791,-3-13-1045,-45-276-559,-4-25-936,-3-15-307,-1-4-1549,0 0-2764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6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1 185 17656,'0'0'2209,"113"-54"-816,-61 29-1137,-4-4-256,-5-9-1185,-7-1-5666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9.3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8004,'0'0'7923,"0"13"-7821,8 248 447,-8-261-381,0-2-42,-2-57-66,1 27-126,0 0-1,7-43 1,-6 72 65,0 0 0,1 1 0,-1-1 0,1 0 1,0 1-1,0-1 0,0 0 0,0 1 0,0-1 0,1 1 0,-1 0 0,1-1 0,-1 1 1,1 0-1,0 0 0,0 0 0,0 0 0,0 0 0,0 1 0,1-1 0,-1 1 0,0-1 1,1 1-1,-1 0 0,6-2 0,-5 3 7,0-1 1,1 1 0,-1 0-1,1 0 1,-1 0 0,0 1-1,1-1 1,-1 1 0,0 0-1,1-1 1,-1 2-1,0-1 1,0 0 0,0 1-1,0-1 1,0 1 0,0 0-1,0 0 1,-1 0-1,1 0 1,2 4 0,7 6 113,-1 1 1,0 1-1,-1 0 1,0 0-1,-2 1 1,9 18-1,36 101 638,-24-55-470,-29-79-283,0 0 1,0 1 0,1-1 0,-1 0 0,0 1 0,0-1-1,0 0 1,0 1 0,0-1 0,0 0 0,0 1-1,1-1 1,-1 0 0,0 1 0,0-1 0,0 0 0,1 0-1,-1 1 1,0-1 0,1 0 0,-1 0 0,0 1 0,0-1-1,1 0 1,-1 0 0,0 0 0,1 0 0,-1 1-1,0-1 1,1 0 0,-1 0 0,0 0 0,1 0 0,-1 0-1,0 0 1,1 0 0,-1 0 0,1 0 0,-1 0 0,0 0-1,1 0 1,-1 0 0,0-1 0,1 1 0,-1 0-1,0 0 1,1 0 0,-1 0 0,0-1 0,0 1 0,1 0-1,-1 0 1,0 0 0,0-1 0,1 1 0,-1 0 0,0 0-1,0-1 1,1 1 0,-1-1 0,0 1-1,13-19 92,-1-1 0,-1 0 0,15-39 0,-9 19-2001,-13 30-1076,-3 1-2985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2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82 17096,'0'0'976,"2"20"-928,0-2-26,0-1-8,0 0 1,0 0-1,2-1 1,0 0-1,1 1 1,7 14-1,-3-10 12,29 58 55,-34-73-78,0 1-1,0-1 1,1 0 0,0 0-1,0 0 1,0-1-1,1 1 1,11 7 0,-14-11-8,0 0 1,-1-1 0,1 0-1,0 0 1,0 0 0,0 0-1,0 0 1,0 0 0,0-1-1,0 1 1,1-1-1,-1 0 1,0 0 0,0 0-1,0-1 1,0 1 0,0-1-1,0 0 1,0 1 0,0-1-1,0-1 1,0 1-1,0 0 1,0-1 0,-1 1-1,1-1 1,-1 0 0,1 0-1,-1 0 1,1 0 0,-1 0-1,0-1 1,0 1 0,2-4-1,3-4-13,1-1 0,-1 0 0,-1 0-1,0-1 1,-1 0 0,8-24 0,-7 6-40,-1 0 0,-1-1 1,-1 1-1,-3-49 0,0 48 120,0 28-15,0 0 72,0 0 0,0 0 1,0 1-1,0-1 0,0 0 0,0 0 0,-1 0 0,0 0 0,1 0 0,-1 1 0,0-1 0,0 0 0,-1 0 0,1 1 0,-1-1 0,1 1 0,-3-3 0,2 23 1236,6 54-1318,4 0-1,29 126 1,-22-128-48,-15-70-1,8 27 52,-2-20-429,1-17-952,2-42-5865,-8 18-2180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0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17464,'0'0'1974,"4"20"-1768,27 141-28,-17-85-28,8 116-1,-19-177-829,3-21-1091,3-25-3437,-3-7-1315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98 431 13206,'0'0'3722,"1"-18"-2103,0 11-1506,-1-4 17,1 1-1,0-1 1,1 0-1,0 1 1,1 0-1,0-1 1,1 1-1,-1 0 1,2 1-1,0-1 1,10-15 0,9-6-30,1 2 1,2 0 0,1 2-1,35-27 1,-47 42-101,-1 1 0,2 0 0,-1 1 0,1 1 0,1 1 1,0 0-1,0 1 0,0 1 0,1 1 0,25-4 0,-37 9 3,-1-1-1,0 1 1,1 0 0,-1 0-1,0 0 1,1 1 0,-1 0-1,9 3 1,-13-3-5,1 0 0,-1 0 0,0 1 0,1-1 0,-1 1 0,0 0 0,0-1 0,0 1 0,0 0 0,0 0 0,0 0 0,0 0-1,-1 0 1,1 1 0,-1-1 0,0 1 0,1-1 0,-1 1 0,0-1 0,1 6 0,0 2-8,0 1 0,0 0 0,-1-1 0,0 1 1,-1 0-1,0 0 0,-1-1 0,0 1 0,-4 16 0,0-11 7,0 1-1,-1-1 1,-1 0 0,0-1 0,-13 21 0,-5-1 14,-1-1 1,-2 0-1,-61 56 1,48-52 12,-2-1-1,-1-3 1,-2-1-1,-2-2 1,-96 46 0,138-75 123,0 1 1,-1-1 0,1 0 0,-13 2 0,19-5-126,-1 1 1,1 0 0,-1-1 0,1 1 0,0-1 0,-1 1 0,1 0 0,0-1 0,0 1 0,0-1 0,-1 1 0,1-1 0,0 1 0,0-1-1,0 1 1,0-1 0,0 1 0,0-1 0,0 1 0,0-1 0,0 1 0,0-1 0,0 1 0,0-1 0,0 1 0,0-1 0,0 1 0,0-1-1,1 1 1,-1-1 0,0 1 0,0-1 0,1 1 0,-1-1 0,0 1 0,1-1 0,4-8-14,-1 1-1,2 0 1,-1 0 0,1 1 0,0-1-1,0 1 1,1 1 0,0-1 0,0 1 0,1 0-1,0 1 1,0 0 0,0 0 0,1 0-1,-1 1 1,16-5 0,-17 7-9,1 0 0,-1 0 0,0 0 0,1 1 1,0 0-1,-1 0 0,1 0 0,0 1 0,-1 1 0,1-1 0,-1 1 1,1 1-1,-1-1 0,1 1 0,-1 1 0,0-1 0,0 1 0,0 0 1,0 1-1,0 0 0,10 7 0,1 6 20,0 1 0,-1 1 1,-1 0-1,-1 1 0,0 1 0,14 28 1,60 143 494,2 4 189,-87-188-668,0-1 1,1-1-1,0 1 1,0-1-1,0 0 1,1 0-1,8 7 1,-11-11-6,-1 0 0,1-1 1,-1 1-1,1-1 0,0 0 0,0 1 1,-1-1-1,1-1 0,0 1 0,0 0 1,0-1-1,0 1 0,0-1 0,0 0 1,0 0-1,0 0 0,0 0 0,0-1 1,0 1-1,0-1 0,0 0 0,5-2 1,-2 0 23,1-1 1,-1 0 0,0 0 0,-1 0 0,1-1-1,-1 0 1,0 0 0,0 0 0,0-1-1,3-5 1,39-66 195,-46 77-251,13-27-310,-1 0-1,-2 0 0,0-1 1,13-56-1,-24 80-331,1-1-1752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0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15607,'0'0'6227,"2"140"-5987,7-75-64,-1 8 128,2 2-240,-3-5-32,-1-12-32,2-9-176,-2-18-512,7-12-801,-1-15-1472,1-4-5987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1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11829,'0'0'5747,"-19"131"-5459,19-70-96,0 8 48,0 4 65,0-8-193,0-9-32,0-15-80,0-15 0,0-11-160,0-11-1713,6-19-8244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1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3 217 12374,'0'0'3796,"0"-17"-3212,0 6-539,-1 4-35,1 1-1,-1 0 1,2 0 0,-1 0 0,1-1 0,0 1 0,0 0-1,0 0 1,1 0 0,0 0 0,0 0 0,1 1 0,-1-1-1,1 1 1,1-1 0,-1 1 0,5-5 0,-2 3-9,1 0 0,0 0 0,0 1 1,1 0-1,-1 0 0,1 1 0,0 0 0,1 1 0,-1-1 1,1 2-1,0-1 0,0 1 0,0 1 0,1-1 1,-1 2-1,1-1 0,14 0 0,-23 2-4,0 1 0,0-1 0,1 0 0,-1 0 0,0 0 0,0 1 0,0-1 0,0 0 0,0 1 0,1-1 0,-1 1 0,0-1 0,0 1 0,0 0 0,0-1 0,-1 1 0,1 0 0,0 0 0,0 0 0,0 0 0,0-1 0,0 3-1,1 0 1,-1 0 0,0 0-1,1 0 1,-1 0-1,-1 1 1,1-1-1,0 0 1,0 5-1,-1 7 2,0 0-1,-4 28 0,3-42 3,-1 15 1,-2 0 0,-1-1 1,0 1-1,0-1 0,-2 0 1,0 0-1,0-1 0,-14 18 0,9-14 2,-1 0-1,-1-2 1,-1 0-1,-1 0 1,-29 23-1,42-37 53,0 1 0,-1-1 0,1 0 0,0 0 0,-1 0 0,1 0 0,-1-1 0,0 1 0,0-1 0,1 0-1,-7 1 1,9-2 466,11-3 196,4-3-702,1 1-1,0 1 0,1 1 1,-1 0-1,1 1 0,-1 1 1,1 0-1,0 1 0,-1 1 0,1 0 1,-1 1-1,1 1 0,-1 0 1,0 1-1,0 1 0,0 1 1,-1 0-1,23 12 0,-2 4-4,42 32 0,-36-24 58,-41-29-75,0-1 0,0 0-1,1 1 1,-1-1-1,0 0 1,1 1 0,-1-1-1,0 0 1,1 0-1,-1 1 1,1-1 0,-1 0-1,0 0 1,1 0-1,-1 1 1,1-1 0,-1 0-1,0 0 1,1 0-1,-1 0 1,1 0-1,-1 0 1,1 0 0,-1 0-1,1 0 1,-1 0-1,1 0 1,-1 0 0,0 0-1,1 0 1,0-1-1,1-14-1688,-2 14 1562,0-26-4260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1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185 148 8036,'0'0'7126,"-19"-18"-6716,-4-5-328,-1-1 12,-43-33 0,66 55 53,-1 1-1,0-1 1,1 1-1,-1 0 1,0 0 0,0 0-1,1 0 1,-1 0 0,0 0-1,0 1 1,0-1 0,-3 0-1,4 1-112,0 1 0,0-1 0,1 1 0,-1-1 0,0 0 0,0 1-1,0 0 1,1-1 0,-1 1 0,0-1 0,1 1 0,-1 0 0,1 0 0,-1-1 0,1 1 0,-1 0-1,1 0 1,-1 0 0,1-1 0,0 1 0,-1 0 0,1 0 0,0 0 0,0 0 0,0 0 0,0 0-1,0 0 1,0 1 0,-6 42-20,2 0-1,3 48 0,1-90-30,0-1 1,0 1-1,0 0 0,0-1 0,0 1 1,0 0-1,1 0 0,-1-1 0,0 1 1,1-1-1,0 1 0,-1 0 0,1-1 1,0 1-1,0-1 0,0 1 0,0-1 0,0 0 1,2 3-1,-1-3-22,-1-1-1,0 1 1,1-1-1,-1 1 1,0-1 0,1 1-1,-1-1 1,1 0-1,-1 0 1,1 1 0,-1-1-1,1 0 1,-1 0-1,1-1 1,-1 1 0,0 0-1,1 0 1,1-1-1,2-1-59,0 0 0,0 0-1,0-1 1,-1 1 0,1-1-1,-1 0 1,0 0 0,0 0 0,0-1-1,0 1 1,5-8 0,3-7-98,-1-1 0,-1 0-1,-1-1 1,-1 0 0,10-34 0,-15 43 1415,-1 1 0,0-1 0,0-17 0,1 67-1048,2-1 0,1 0 0,2 0 0,2-1 0,14 37 0,5 19-64,-21-68 300,-2-17-1371,-6-8 837,1 0 0,-1 0 0,0 0 0,0 0 0,0 0 0,1 0 0,-1 0 0,0 0 0,0 0 0,1 0 0,-1-1 0,0 1 0,0 0 0,0 0 0,1 0 0,-1 0 0,0-1 0,0 1 0,0 0 0,0 0 0,0 0 0,1-1 0,-1 1 0,0 0 0,0 0 0,0 0 0,0-1 0,0 1-1,0 0 1,0 0 0,0-1 0,0 1 0,0 0 0,0 0 0,0-1 0,0 1 0,0 0 0,0 0 0,0-1 0,4-21-6187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2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1 16215,'0'0'2223,"4"22"-2111,-1-1-71,3 14 49,1-1 1,14 40-1,-13-44-19,-1-1-1,-1 1 1,-2 0 0,-1 1-1,-2 56 1,-1-84-67,0 0 0,0 0 0,-1-1 0,0 1 0,1 0 0,-1 0 0,0-1 0,0 1 0,-1-1 0,1 1 0,0-1 0,-1 1 0,0-1 0,1 0 0,-1 0 0,0 0 0,0 0 0,0 0 0,0 0 0,-1 0 0,1-1 0,0 1 0,-1-1 0,1 1 0,-1-1 0,0 0 0,1 0 0,-1 0 0,0-1 0,1 1 0,-6 0 0,-8 1 19,1-1 0,-1 0 0,1-1 0,-23-3 0,27 2-96,1-1 1,0 0-1,0 0 1,0-1-1,-13-6 0,20 8-19,0 0 0,0-1-1,0 1 1,1-1 0,-1 0-1,0 1 1,1-1-1,-1 0 1,1-1 0,0 1-1,-1 0 1,1-1 0,0 1-1,1-1 1,-1 0-1,0 0 1,1 1 0,-1-1-1,1 0 1,0 0 0,-1-5-1,1-17-5085,1-3-4448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2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23 18617,'0'0'2689,"-14"-22"-5026,28 22-1153,-1 15-5746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3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187 158 13014,'0'0'3324,"-10"-18"-3062,-2-4-188,6 9-39,-1 0 1,0 0-1,-1 0 1,0 1-1,-1 1 1,-17-18-1,25 28-1,1 0-1,-1 0 0,0 0 1,0 0-1,0 0 0,0 0 0,0 0 1,0 1-1,0-1 0,-1 0 1,1 1-1,0-1 0,0 1 0,0-1 1,-1 1-1,1-1 0,0 1 1,-1 0-1,1 0 0,0 0 0,0 0 1,-1 0-1,1 0 0,0 0 1,-1 0-1,1 0 0,0 0 0,-1 1 1,1-1-1,0 1 0,0-1 1,0 1-1,-1-1 0,1 1 0,0 0 1,0-1-1,0 1 0,0 0 0,0 0 1,0 0-1,0 0 0,0 0 1,1 0-1,-1 0 0,0 0 0,0 0 1,1 1-1,-2 1 0,-3 7 287,1 0-1,0 0 0,0 1 0,-3 15 1,7-24-317,-5 17-2,1 0 0,1 1 0,1 0-1,1 0 1,0-1 0,5 36 0,-4-54-12,0 0 0,0 0 1,1 0-1,-1 0 0,1-1 1,-1 1-1,1 0 1,-1 0-1,1-1 0,-1 1 1,1 0-1,0-1 0,-1 1 1,1 0-1,0-1 0,-1 1 1,1-1-1,0 0 1,0 1-1,0-1 0,-1 1 1,1-1-1,0 0 0,0 0 1,0 1-1,0-1 1,0 0-1,0 0 0,0 0 1,-1 0-1,1 0 0,0 0 1,0 0-1,0-1 0,0 1 1,0 0-1,1-1 1,1 0-61,1 0 1,-1 0 0,1 0-1,-1 0 1,0-1 0,0 1-1,0-1 1,0 0 0,3-2-1,10-13 43,-2 0 0,0-1 0,-1-1 0,0 0 0,-2 0 0,0-1 0,12-36 0,-22 55 1005,1 16-804,1-1 1,1 1-1,0-1 1,1 0-1,0 0 1,1-1-1,12 21 1,-15-29-156,2 6-74,-2-5-86,0 1 0,1-1 1,0 1-1,0-1 0,0 0 1,0 0-1,1-1 0,8 8 0,-7-11-1950,-1-3-2162,-1-4-3003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3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16488,'0'0'2779,"1"20"-2560,-1-15-199,1 20 79,1 0 1,1 0-1,1 0 1,10 36 0,7 12-222,-3 2 1,-3 0-1,-4 0 0,3 137 1,-14-274-6520,0 19 193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3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1 155 16424,'0'0'7347,"23"4"-6387,24-26-207,5-8-305,-6-4-288,-3 5-16,-10 6-96,-12 8-48,-9 10 0,-28 23-5699,-9-3-7315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46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13830,'0'0'2356,"0"24"-2247,1 159 281,1-116 23,0-24-78,-1 1-1,-8 59 1,-2-179 62,7 39-430,0-2-35,1 1 1,6-49-1,-4 77 63,0 0 1,1 0-1,0 0 0,1 1 1,0-1-1,1 1 0,0-1 1,0 1-1,1 0 0,0 1 1,1-1-1,0 1 0,12-13 1,-16 20 2,-1-1 0,1 0 1,0 1-1,0-1 0,0 1 1,0 0-1,0-1 0,0 1 0,0 0 1,0 0-1,0 0 0,0 1 1,1-1-1,-1 0 0,0 1 1,1 0-1,-1-1 0,0 1 1,1 0-1,-1 0 0,0 1 0,1-1 1,-1 0-1,0 1 0,5 1 1,-4-1 5,0 1 0,0 0 0,0 0 0,0 0 0,0 1 1,-1-1-1,1 1 0,-1-1 0,0 1 0,1 0 0,-1 0 1,0 0-1,-1 0 0,1 0 0,-1 0 0,2 5 0,9 31 138,-2 1 0,-2 0 0,-2 0 0,2 57 0,7 41 325,-15-137-456,0 1 0,0-1 0,0 1 1,0 0-1,1-1 0,-1 1 0,1-1 0,-1 0 0,1 1 0,-1-1 1,1 1-1,0-1 0,0 0 0,0 1 0,0-1 0,0 0 1,0 0-1,0 0 0,0 0 0,0 0 0,0 0 0,2 1 1,-1-2 3,-1 0 0,0 0 0,1 0 1,-1 0-1,0-1 0,1 1 0,-1 0 1,0-1-1,1 1 0,-1-1 0,0 1 1,0-1-1,0 1 0,1-1 1,-1 0-1,0 0 0,0 0 0,0 1 1,0-1-1,0 0 0,0 0 0,-1-1 1,1 1-1,0 0 0,1-2 1,12-19 114,0 0 0,18-44 0,-20 42-150,-8 16-676,-2 15-3653,-2 7-866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3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16103,'0'0'1492,"1"18"-1047,5 346 1634,-6-185 522,13-196-2385,44-82-1389,-24 28-5172,-12 23-4607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46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0 102 15751,'0'0'2052,"3"20"-2007,0 0-32,-1-3 9,0-1-1,2 1 1,0-1 0,0 0 0,14 30 0,-6-19 82,-3-7-53,0-1 0,1 0-1,23 34 1,-32-52-45,-1 0 0,1-1 0,0 1 0,-1 0 0,1 0 0,0-1 0,-1 1 0,1 0 0,0 0 0,0-1 0,0 1 0,-1-1 0,1 1 0,0-1 0,0 1 0,0-1 0,0 0 0,0 1 0,0-1 0,0 0 0,0 0 0,0 0 0,0 0 0,0 0 0,0 0 0,0 0 0,0 0 0,0 0 0,0 0 0,0 0 0,0-1 0,0 1 0,0 0 0,0-1 0,0 1 0,0-1 0,0 1 0,-1-1 0,1 1 1,0-1-1,0 0 0,0 1 0,1-3 0,1-1 59,1-1 1,-1 1 0,0-1 0,0 0 0,-1-1 0,3-6 0,6-19-26,-1 0 1,-1-1-1,7-61 0,-6-90 1693,-10 191-2185,0-1-1,1 1 1,0-1 0,0 1 0,0-1 0,1 0-1,3 10 1,7 3-4491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46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14679,'0'0'4263,"-2"14"-4170,-1 304 454,6-163-485,-3-70-601,10-143-3418,-2 20-738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47.3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7507,'0'0'12099,"-1"1"-11989,-3 10-65,2 22 153,1-1 0,4 43 0,0-4-16,-3 321-1780,2-405-1915,7-9-3589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47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18569,'0'0'2283,"-2"10"-2221,-3 22-16,2 1 0,2 0 0,0-1 1,2 1-1,6 36 0,1 52 58,-7 98 1078,0-238-2394,1 1 1,9-36 0,-3 14-3025,1-6-3872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48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0 264 9925,'0'0'3286,"4"-20"-2749,15-64-385,-16 77-131,0-1 0,0 1 0,1 0 0,0 0 0,0 0 1,1 0-1,0 1 0,0 0 0,0 0 0,1 0 0,0 0 1,0 1-1,14-9 0,-10 6 30,-2 2 0,-1 1 1,1-1 0,0 1 0,0 1 0,0-1 0,1 1-1,-1 1 1,1 0 0,0 0 0,0 0 0,0 1 0,1 1-1,9-1 1,-18 2-49,0 0 1,0 0-1,0 0 0,0 0 0,0 0 0,0 1 1,0-1-1,0 0 0,0 1 0,0-1 1,0 1-1,0-1 0,0 1 0,0 0 0,0-1 1,0 1-1,-1 0 0,1-1 0,0 1 0,0 0 1,-1 0-1,1 0 0,-1 0 0,1 1 1,1 1 5,-1 0 0,0 1 0,0-1 0,0 1 0,0-1 0,0 1 0,-1 5 0,1 6 88,-2 1-1,-3 24 1,-1-20 108,0 0-1,0 0 1,-2 0 0,-14 27 0,-45 71 796,60-108-845,4-6-37,0 0 1,-1 0-1,1 0 1,-1 0-1,0-1 1,0 1-1,0-1 1,0 0-1,-1 0 1,-3 3-1,6-6 62,1-2 41,1-6-207,0 1 0,1-1 0,0 0 0,0 1 0,0-1 0,1 1 0,0 0 0,1 0 0,0 0 0,0 0 0,0 1 0,1-1 0,6-6 0,-6 7-11,0 1 1,0 0-1,0 0 0,0 0 1,1 1-1,0 0 1,-1 0-1,2 0 0,-1 1 1,0-1-1,1 2 0,0-1 1,-1 1-1,1 0 1,9-2-1,-12 4-8,1 0 0,-1-1 0,1 1-1,-1 1 1,1-1 0,-1 1 0,1 0 0,-1 0 0,1 0 0,-1 0-1,0 1 1,0 0 0,6 2 0,-7-1 1,0 0 0,0-1 0,0 1 0,-1 0 1,1 0-1,-1 1 0,0-1 0,1 0 0,-1 1 0,-1-1 0,1 1 0,-1 0 1,1 0-1,-1 0 0,1 4 0,1 7 58,0-1 1,-1 1-1,-1 0 0,0-1 0,-1 1 1,-1 0-1,0-1 0,-1 1 1,-1 0-1,0-1 0,-7 20 1,6-24 52,1-1 1,-2 0 0,1 1 0,-2-2 0,1 1 0,-1-1-1,0 0 1,-1 0 0,1 0 0,-2-1 0,1 0 0,-1 0-1,0-1 1,0 0 0,-1-1 0,0 0 0,-12 6-1,17-9-7,-1 0-1,1 0 0,0-1 0,-1 0 1,1 0-1,-1 0 0,1 0 0,-1 0 0,0-1 1,1 0-1,-1 0 0,0 0 0,1-1 0,-1 1 1,1-1-1,-1 0 0,1-1 0,-1 1 0,1-1 1,0 0-1,0 0 0,-1 0 0,1 0 1,1-1-1,-1 1 0,0-1 0,1 0 0,-1-1 1,1 1-1,0 0 0,-4-7 0,-2-4 310,1 0 0,1-1 0,0 0 0,-5-18 0,6 17 45,6 16-453,0-1 0,-1 1 0,1 0 0,0 0 0,0-1-1,-1 1 1,1 0 0,0 0 0,-1-1 0,1 1 0,0 0-1,-1 0 1,1 0 0,0 0 0,-1 0 0,1 0 0,-1 0-1,1 0 1,0 0 0,-1 0 0,1 0 0,-1 0 0,1 0 0,0 0-1,-1 0 1,1 0 0,0 0 0,-1 0 0,0 1-282,1-1 1,-1 0 0,1 0-1,-1 0 1,1 0-1,-1 0 1,1 0 0,-1 0-1,1 0 1,0 0-1,-1 0 1,1 0 0,-1 0-1,1 0 1,-1 0 0,1 0-1,-1 0 1,1-1-1,-1 1 1,1 0 0,-1 0-1,1 0 1,0-1-1,-1 1 1,1 0 0,0-1-1,-1 1 1,1 0 0,0-1-1,-1 1 1,1-1-1,0 1 1,-1 0 0,1-1-1,0 0 1,-1-17-14082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0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1 13334,'0'0'2519,"-1"16"-2415,-2 299 507,4-268-279,-3 116 758,-7-137-977,1-20 65,7-6-164,1-1-1,-1 1 0,0-1 0,1 1 0,-1 0 0,1-1 0,-1 1 1,1-1-1,-1 1 0,1-1 0,-1 0 0,1 1 0,0-1 1,-1 1-1,1-1 0,0 0 0,-1 1 0,1-1 0,0-1 0,-5-13-8,1 0-1,1 0 1,0 0-1,2 0 1,-1-22-1,2 2-37,6-46-1,-5 73 39,0 0-1,1 0 0,0 0 1,1 1-1,0-1 0,0 1 1,0-1-1,1 1 0,0 0 1,1 1-1,7-10 1,-9 13-4,0 0 1,-1 0 0,1 0 0,1 0-1,-1 1 1,0 0 0,1 0 0,-1 0-1,1 0 1,-1 0 0,1 0 0,0 1-1,0 0 1,0 0 0,0 0 0,0 0-1,0 1 1,0 0 0,0-1 0,0 1-1,0 1 1,0-1 0,0 1 0,7 1 0,-6 0 11,0 1 1,1 0 0,-1 0 0,0 0 0,0 0 0,-1 1 0,1 0 0,-1 0-1,0 0 1,0 1 0,0-1 0,-1 1 0,1 0 0,-1 0 0,5 11 0,3 8 106,0 0 1,7 30 0,-4-1 146,-3 1 0,-3 0 0,3 72 0,0-4 551,-11-122-807,0 1 1,0 0-1,0-1 0,0 1 1,0-1-1,0 1 0,0-1 0,0 1 1,1-1-1,-1 1 0,0-1 1,0 1-1,0-1 0,1 1 1,-1-1-1,0 0 0,0 1 1,1-1-1,-1 1 0,0-1 0,1 0 1,-1 1-1,1-1 0,-1 0 1,0 1-1,1-1 0,-1 0 1,1 1-1,-1-1 0,1 0 1,-1 0-1,1 0 0,-1 0 1,1 1-1,-1-1 0,1 0 0,-1 0 1,1 0-1,-1 0 0,1 0 1,-1 0-1,1 0 0,-1-1 1,1 1-1,-1 0 0,2 0 1,22-16 272,-5-6-94,-1-1 0,0 0 1,26-49-1,16-24-1799,-59 95 771,-1 8-4017,0 6 74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1.1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16520,'0'0'3153,"0"4"-3134,0 7-10,1 0 1,1-1-1,-1 1 0,2 0 1,0-1-1,0 0 1,1 1-1,7 14 1,5 15 27,-2 4-16,-6-17-11,1 0 0,16 32 0,-24-57-7,-1-1 1,1 1-1,0-1 1,-1 1-1,1-1 0,0 0 1,0 0-1,0 1 1,0-1-1,0 0 0,0 0 1,0 0-1,1 0 1,-1 0-1,0 0 0,0-1 1,1 1-1,-1 0 1,1 0-1,-1-1 0,1 1 1,-1-1-1,3 1 0,-2-2 8,0 1 0,0 0 0,0-1 0,0 0 0,-1 1 0,1-1 0,0 0 0,-1 0 0,1 0 0,-1 0-1,1 0 1,-1 0 0,1-1 0,-1 1 0,0 0 0,2-3 0,5-6 55,0-1 0,-2-1 0,1 1 1,5-15-1,1-6 39,-1-1 0,-2 0 0,-1-1-1,-1 0 1,4-56 0,-12 89 121,0 4-74,1 12-415,-1-13 13,0 0 0,0 0 0,0-1 1,1 1-1,-1 0 0,0 0 0,1-1 1,0 1-1,-1 0 0,1-1 0,0 1 1,0-1-1,0 1 0,0-1 0,0 1 1,0-1-1,0 0 0,0 0 0,1 1 1,1 0-1,13 1-5323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1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13574,'0'0'5587,"-1"12"-5440,1 35 300,12 90 1,2 5 375,-10 204 492,2-349-1596,1-8-134,22-62-2853,-13 22-3061,-3 2-4775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16135,'0'0'6302,"2"24"-6241,11 88 107,13 149 102,-21 69-174,-5-320-104,7-13-2567,4-20-2416,0-11-7314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2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10709,'0'0'8324,"-1"10"-7692,-8 62-143,4 143 0,4-71-357,-3 5-575,11-163-3738,6-15-541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3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52 21626,'0'0'1921,"-25"-52"-5203,42 52-3729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3.1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15 449 12630,'0'0'3303,"-3"-23"-2354,0 4-818,0 8-115,1 1-1,1 0 0,0-1 0,0 0 0,1 1 0,0-1 0,1 1 0,0-1 0,1 1 0,0-1 0,0 1 0,1 0 0,5-10 0,4-5-27,2 0 1,0 1-1,35-44 1,-40 57 8,1 1-1,0-1 1,0 2 0,1-1 0,0 1 0,1 1 0,0 0 0,0 1 0,22-10 0,-31 16 3,1-1 1,0 1 0,0 0 0,0 0 0,0 0-1,0 0 1,0 1 0,0 0 0,1 0 0,-1 0 0,0 0-1,0 1 1,0-1 0,0 1 0,0 0 0,6 2-1,-8-1 3,1 0-1,0 0 0,-1 0 1,1 0-1,-1 0 0,0 0 0,0 1 1,0-1-1,0 1 0,0-1 0,0 1 1,-1 0-1,1 0 0,-1 0 0,0 0 1,0 0-1,0 0 0,0 0 0,-1 0 1,1 6-1,1 12 48,-1 0 0,-1-1 0,-1 1 0,-1 0 0,-1-1 0,0 1 0,-2-1 0,0 0 0,-2 0 0,0-1 0,-13 26 0,-1-5 153,-1-1 1,-3-1-1,-1 0 0,-35 38 1,58-73-167,-3 5 128,0-1 0,0-1 0,-1 1 0,0-1 0,0 0 0,-13 7 0,20-13-124,0 0 0,-1 0 0,1-1 0,0 1-1,0 0 1,0-1 0,-1 1 0,1-1 0,0 1 0,0 0-1,0-1 1,0 1 0,0 0 0,0-1 0,0 1 0,0-1 0,0 1-1,0 0 1,0-1 0,0 1 0,0-1 0,0 1 0,0 0-1,0-1 1,0 1 0,0-1 0,0 1 0,1 0 0,-1-1 0,0 1-1,0 0 1,0-1 0,1 1 0,-1 0 0,1-1 0,7-18-60,-6 15 20,0 1 0,1-1 0,0 1 0,-1 0 0,1 0 0,1 0 0,-1 1 0,0-1 0,1 1 0,-1-1 0,1 1 0,0 0 0,-1 1 0,1-1 0,0 1 0,0-1 0,0 1 0,1 0 0,-1 1 0,0-1 0,0 1 0,0 0 0,1 0 0,-1 0 0,0 0 0,0 1 0,0-1 0,0 1 0,0 0 0,0 1 0,8 2 0,-2 3 0,-1 0 1,0 1-1,0 0 1,-1 0 0,0 1-1,8 11 1,42 65 103,-46-66-64,15 25 71,-19-28 18,1 0 0,1-1 0,0-1 0,0 0 0,2 0 0,0-1 0,19 17 0,-29-29-121,-1 0-1,1 0 1,-1 0-1,1 0 0,0 0 1,0-1-1,-1 1 0,1 0 1,0-1-1,0 1 0,0-1 1,0 0-1,0 0 1,0 0-1,0 0 0,-1 0 1,1 0-1,0 0 0,0 0 1,0-1-1,0 1 0,0-1 1,-1 0-1,1 1 1,0-1-1,0 0 0,-1 0 1,1 0-1,-1 0 0,1 0 1,-1-1-1,1 1 0,-1 0 1,0-1-1,1 1 1,-1-1-1,0 1 0,0-1 1,2-3-1,3-7-27,1 0 0,-2 0 1,0-1-1,5-18 0,-7 24-16,25-112-2666,-15 39-5142,-6 41-979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3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202 126 10197,'0'0'2633,"-14"-17"-1281,-49-52-423,58 64-736,1 0 0,-1 0 0,0 1-1,-1 0 1,1 0 0,-8-4 0,10 7-12,1 0 1,0 0-1,-1 1 1,1-1-1,-1 1 0,1-1 1,-1 1-1,1 0 1,-1 0-1,1 0 0,-1 0 1,-2 1-1,4 0-158,0-1 0,-1 1 0,1-1 0,0 1 0,0-1 0,0 1 0,0 0 0,0 0 0,0-1 0,0 1 0,0 0 0,0 0 0,0 0 0,0 0 0,1 0 0,-1 0 0,0 1 0,1-1 0,-1 0 0,1 0 0,-1 0 0,0 2-1,-7 33 22,6-29-15,-4 30-2,1 1 0,2 1 0,2-1 0,4 52 1,-3-89-31,0-1 0,0 0 1,0 1-1,1-1 1,-1 0-1,0 1 1,0-1-1,0 0 1,1 1-1,-1-1 0,0 0 1,0 0-1,1 1 1,-1-1-1,0 0 1,1 0-1,-1 1 0,0-1 1,1 0-1,-1 0 1,0 0-1,1 0 1,-1 0-1,0 1 1,1-1-1,-1 0 0,0 0 1,1 0-1,-1 0 1,1 0-1,-1 0 1,0 0-1,1 0 0,-1 0 1,0 0-1,1-1 1,0 1-1,14-6-126,-10 0 116,0 0 0,0 0 1,-1 0-1,0-1 0,0 0 1,0 0-1,3-11 0,18-56-45,-14 20 72,4-11 383,-9 77 533,0 8-937,11 91 264,5 22-1581,-22-132 1263,5 10-2132,1-9-3080,2-2-3322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4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196 0 11749,'0'0'5261,"0"21"-4762,-2 4-324,1-5-24,1 0-1,1 0 0,0 0 0,6 24 0,2 13 475,-4 0 0,0 68 1,-5-121-585,0 0 1,-1 0-1,1 0 1,-1 0-1,0 0 0,0 0 1,0 0-1,-1 0 1,1 0-1,-1-1 1,0 1-1,0 0 1,0-1-1,0 1 1,-1-1-1,0 0 1,1 0-1,-1 0 1,0 0-1,0-1 1,-1 1-1,1-1 0,0 0 1,-1 1-1,0-2 1,-5 3-1,3-1 2,0-1 0,-1-1 0,1 1 0,-1-1 0,0 0 0,0 0 0,1-1 0,-1 0-1,0 0 1,0-1 0,1 0 0,-1 0 0,0 0 0,1-1 0,-10-3 0,13 4-147,1 0 1,-1-1-1,0 1 1,1-1-1,0 1 1,-1-1 0,1 0-1,0 0 1,0 0-1,0 0 1,0 0-1,0 0 1,0-1-1,0 1 1,1-1-1,0 1 1,-1-1-1,1 1 1,-1-6 0,1 5-476,0 0 0,1-1 1,-1 1-1,1-1 1,0 1-1,0-1 1,1 0-1,-1 1 1,1 0-1,1-6 1,10-18-7039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4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82 17848,'0'0'4786,"-40"-82"-4978,40 94-3730,4 10-2304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4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172 180 17064,'0'0'1022,"-4"-18"-49,-14-60-460,16 72-501,0 0 1,0 1 0,0-1 0,-1 1-1,1-1 1,-1 1 0,-1 0 0,1 0-1,-1 0 1,0 1 0,-5-6 0,8 9 22,-1-1 1,0 1 0,0-1-1,0 1 1,0 0-1,0 0 1,0 0 0,0 0-1,0 0 1,0 0 0,0 0-1,0 1 1,-1-1 0,1 1-1,0 0 1,-1 0-1,1-1 1,0 2 0,0-1-1,-1 0 1,1 0 0,0 1-1,0-1 1,-1 1 0,1 0-1,-2 0 1,2 1 4,0-1-1,0 1 1,1-1 0,-1 1 0,0-1 0,1 1 0,0 0-1,-1 0 1,1 0 0,0 0 0,0 0 0,0 0-1,0 0 1,0 0 0,0 4 0,-9 38-22,9-34 18,-8 55 45,3 1 0,4 67 0,2-133-99,1 0 1,-1 0 0,1 0 0,-1 1 0,1-1 0,0 0 0,-1 0 0,1 0 0,0 0-1,-1 0 1,1 0 0,-1 0 0,1 0 0,0 0 0,-1 0 0,1-1 0,0 1-1,-1 0 1,1 0 0,-1 0 0,1-1 0,-1 1 0,2-1 0,3-3-8,0 0 0,-1 0 1,1 0-1,-1-1 0,0 0 1,0 0-1,6-10 0,23-45-17,-19 34-9,38-74 115,-52 100-60,-1-1 0,2 1 1,-1 0-1,0 0 0,0 0 0,0-1 0,0 1 1,0 0-1,0 0 0,0 0 0,0-1 0,0 1 1,0 0-1,0 0 0,0 0 0,1-1 0,-1 1 1,0 0-1,0 0 0,0 0 0,0 0 1,1-1-1,-1 1 0,0 0 0,0 0 0,0 0 1,0 0-1,1 0 0,-1 0 0,0 0 0,0 0 1,1 0-1,-1-1 0,0 1 0,0 0 0,0 0 1,1 0-1,-1 0 0,0 0 0,0 0 1,1 0-1,-1 1 0,0-1 0,0 0 0,0 0 1,1 0-1,-1 0 0,0 0 0,0 0 0,0 0 1,1 0-1,-1 0 0,0 1 0,0-1 0,0 0 1,0 0-1,1 0 0,-1 0 0,0 1 0,0-1 1,0 0-1,0 0 0,0 0 0,0 1 1,0-1-1,1 0 0,-1 1 0,7 15-9,-7-14 17,88 229-94,-81-221-1381,0-8-2399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5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11077,'0'0'9055,"-4"18"-8377,1-3-576,0-2-32,0 0 0,1 1 1,0-1-1,1 1 0,1 0 0,0-1 1,3 21-1,36 115 637,-4-19-267,-4 135-50,-28-195-7028,-3-94 331,0 0-3215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55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0 235 15639,'0'0'8532,"108"-60"-7924,-46 27-432,-2-3-128,-8 3-48,-7 1-816,-14 10-1281,-12 3-2641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15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7139,'0'-1'12741,"0"1"-12436,32-12 650,54-28 1,-23 9-578,-17 9-290,50-21 40,-84 39-124,0 0-1,0 0 1,0 1-1,1 1 1,-1 0-1,14 1 0,-26 1-21,1 0 0,-1 1-1,1-1 1,-1 1-1,1-1 1,-1 1-1,0-1 1,1 1 0,-1-1-1,0 1 1,1-1-1,-1 1 1,0-1-1,1 1 1,-1 0 0,0-1-1,0 1 1,0-1-1,0 1 1,0 0 0,0-1-1,0 1 1,0 0-1,0-1 1,0 1-1,0 0 1,0-1 0,0 1-1,-1 0 1,-3 23-1057,2-22 613,1 1-1,-1-1 1,0 1-1,0-1 1,0 0-1,0 0 1,0 1 0,0-1-1,0-1 1,-1 1-1,-4 3 1,-10 3-5472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15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 11717,'0'0'6937,"-4"1"-6828,3 0-102,-1-1 0,1 1 1,0 0-1,0-1 0,-1 1 0,1 0 0,0 0 0,0 0 0,0 0 0,0 0 0,0 0 0,0 0 1,0 1-1,0-1 0,1 0 0,-1 0 0,-1 3 0,-7 34 48,7-10 5,1 34 0,2-32 80,-6 160 1778,9-207-1890,2 1-1,-1-1 0,2 2 0,0-1 1,1 1-1,0 0 0,2 0 1,17-22-1,-25 35-25,1-1 0,-1 1 1,0 0-1,1 0 0,-1 0 1,1 0-1,0 0 1,0 0-1,0 1 0,0-1 1,0 1-1,0 0 0,0 0 1,0 0-1,0 0 0,0 1 1,1-1-1,-1 1 0,0 0 1,0 0-1,1 0 0,-1 0 1,0 1-1,0-1 0,1 1 1,-1 0-1,0 0 0,0 0 1,0 0-1,0 0 0,0 1 1,0 0-1,0-1 0,-1 1 1,1 0-1,0 0 0,-1 0 1,0 1-1,1-1 0,2 6 1,2 4 6,-1 0 1,-1 0-1,0 0 1,-1 1-1,-1 0 0,1 0 1,-2 0-1,0 0 1,-1 1-1,0-1 1,-1 0-1,0 1 1,-4 23-1,0-19 60,0 0 0,0 0 0,-2-1 0,0 0 0,-1 0 0,-1-1 0,0 0 0,-1 0 0,-19 24 0,17-26 139,0-1 0,-1 0 0,-1-1 0,0 0 0,-1-1 0,-27 17 0,32-23-9,0 0-1,-1-1 1,1 0 0,-1-1-1,0 0 1,0 0 0,-1-1-1,1 0 1,0-1 0,-1 0-1,1-1 1,-19-2 0,26 2-162,-1-1 0,1 0 0,0 0 0,0 0 0,0 0 0,-1 0 1,1-1-1,0 1 0,1-1 0,-1 0 0,0 0 0,0 0 0,1 0 0,-1-1 0,1 1 1,0-1-1,0 1 0,0-1 0,0 0 0,0 0 0,1 0 0,-1 0 0,1 0 0,-2-4 1,0-4-30,0 1 0,0-1 0,1 0 0,1 0 0,0 0 0,0-13 0,1 23-120,0 11-1638,0 29-782,0-14-2766,0-15-3389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1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378 219 8452,'0'0'7566,"-6"-19"-6147,-18-62-167,22 74-1067,-1 0 1,1 1 0,-1 0 0,0-1-1,0 1 1,-1 0 0,0 1 0,0-1-1,0 1 1,-1-1 0,0 1 0,0 1-1,0-1 1,0 1 0,-1 0 0,0 0-1,0 0 1,0 1 0,0 0 0,0 0-1,-1 1 1,1-1 0,-1 1 0,0 1-1,0-1 1,1 1 0,-1 1 0,0-1-1,0 1 1,0 0 0,-7 1 0,9 1-148,0-1 1,-1 0 0,1 1 0,0 0 0,1 0 0,-1 1-1,0-1 1,1 1 0,-1 0 0,1 0 0,0 1 0,0-1-1,0 1 1,0 0 0,1 0 0,-6 9 0,-2 3 97,1 0 1,1 0-1,-10 27 0,9-14-14,2 0-1,1 0 0,0 0 0,3 1 0,0 0 0,2-1 0,2 34 0,0-52-102,0-1-1,1 0 1,1 0 0,-1 0-1,1 0 1,1 0 0,0 0-1,9 18 1,-9-22-9,0-1 1,1 1-1,0-1 1,0 1-1,0-1 1,1 0-1,0-1 1,0 1-1,0-1 1,0 0-1,1 0 1,0-1-1,-1 0 1,12 5-1,-5-4 6,0-1 0,0 0 0,1 0-1,0-1 1,-1-1 0,1 0-1,0-1 1,0 0 0,-1-1 0,1 0-1,15-4 1,-12 1 132,0 0-1,0-1 1,-1-1 0,0 0 0,0-1-1,0-1 1,-1 0 0,17-12-1,-31 19-137,-1 1 0,1 0 0,0 0 0,0 0 0,0 0 0,0 0 0,0 0 0,0 0 0,0 0 0,0 0 0,0 0 0,0 0 0,-1-1 0,1 1 0,0 0 0,0 0 0,0 0 0,0 0-1,0 0 1,0 0 0,0 0 0,0 0 0,0-1 0,0 1 0,0 0 0,0 0 0,0 0 0,0 0 0,0 0 0,0 0 0,0 0 0,0-1 0,0 1 0,0 0 0,0 0 0,0 0 0,0 0 0,1 0-1,-1 0 1,0 0 0,0 0 0,0-1 0,0 1 0,0 0 0,0 0 0,0 0 0,0 0 0,0 0 0,0 0 0,0 0 0,1 0 0,-1 0 0,0 0 0,0 0 0,0 0 0,0 0 0,0 0-1,0 0 1,0 0 0,1 0 0,-1 0 0,0 0 0,0 0 0,-11 1-59,5 0-3173,2-14-15511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4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431 217 15655,'0'0'2468,"-2"-17"-1918,1 11-543,-1-14 11,-1 1 0,-1-1-1,0 1 1,-1 0 0,-11-24 0,13 38 195,0 0 0,0 0 0,0 1 0,-1-1 0,1 1 0,-1 0 0,-8-7 0,11 10-155,0 0 0,0 0 0,-1 0 0,1 0 0,0 1 1,-1-1-1,1 0 0,-1 1 0,1-1 0,-1 0 0,1 1 0,-1 0 0,1-1 0,-1 1 0,1 0 1,-1 0-1,0 0 0,1 0 0,-1 0 0,1 0 0,-1 0 0,1 1 0,-1-1 0,1 1 0,-1-1 0,1 1 1,-1-1-1,1 1 0,-1 0 0,1 0 0,0-1 0,-1 1 0,-1 2 0,-3 4-49,0 1 0,0 0 0,1 0 0,0 1 0,0-1 0,1 1 0,-6 18 0,-18 69 23,28-95-32,-4 16-3,0 0-1,1 0 1,1 1 0,1-1-1,1 1 1,1 22-1,-1-40-2,1 1 0,-1 0-1,0-1 1,1 1-1,-1-1 1,0 1 0,1 0-1,-1-1 1,1 1 0,-1-1-1,1 1 1,-1-1-1,1 0 1,-1 1 0,1-1-1,-1 1 1,1-1 0,-1 0-1,1 0 1,0 1-1,-1-1 1,1 0 0,0 0-1,-1 0 1,1 1-1,0-1 1,-1 0 0,1 0-1,0 0 1,-1 0 0,2-1-1,21-3-122,-17 1 121,-1-1 0,0 1 0,-1-1 0,1 0 0,-1 0 0,1 0 0,-1-1 0,-1 0 0,1 0 0,3-5 0,32-61 317,-29 50 102,-10 21-380,0 0-1,0 1 1,0-1 0,0 0-1,0 0 1,0 0 0,0 0 0,1 1-1,-1-1 1,0 0 0,0 0-1,0 0 1,0 0 0,0 0-1,1 1 1,-1-1 0,0 0-1,0 0 1,0 0 0,0 0-1,1 0 1,-1 0 0,0 0-1,0 0 1,0 0 0,1 0-1,-1 0 1,0 0 0,0 0-1,0 0 1,1 0 0,-1 0-1,0 0 1,0 0 0,0 0-1,0 0 1,1 0 0,-1 0-1,0 0 1,0 0 0,0 0-1,1 0 1,-1-1 0,0 1-1,0 0 1,0 0 0,0 0-1,0 0 1,1 0 0,-1-1-1,1 33-203,-1-15 265,21 279-110,7 257-198,-27-453 128,-5-1 0,-24 148 0,-21-42 73,42-180-58,-2-1 0,0 0 0,-2-1 0,-1-1 0,0 1 0,-18 22 0,26-40 84,0-1-1,-1 1 1,1-1 0,-1 1-1,0-1 1,-1-1 0,1 1-1,0-1 1,-1 0 0,0 0 0,-11 3-1,13-4 24,0-1 1,0 0-1,0-1 0,-1 1 0,1-1 1,0 1-1,-1-1 0,1-1 0,0 1 1,0-1-1,-1 1 0,1-1 1,0 0-1,0-1 0,0 1 0,0-1 1,0 0-1,-5-3 0,3 1-21,0-1 0,1 0-1,0 0 1,0-1 0,0 0 0,1 1 0,-1-2 0,2 1-1,-1 0 1,1-1 0,-5-13 0,1 1-29,1 0 0,1-1 1,-3-27-1,3 2-145,3 0 0,1 1 0,2-1 0,2 0-1,15-76 1,-3 62 9,1 0-1,4 1 1,43-92-1,-20 68-893,95-137-1,76-49-4370,-135 182-3443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24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5250,'0'0'10901,"0"7"-10332,0 433 2963,0-440-3452,0-9 101,-6-107-57,0-22-165,6 131 35,1 1-1,0 0 1,0 0 0,0 0 0,1 0-1,0 0 1,0 0 0,1 0-1,0 1 1,0-1 0,0 1-1,0 0 1,8-10 0,-8 13 7,-1-1-1,1 1 1,0-1 0,0 1 0,0 0 0,0 0 0,0 0-1,0 0 1,0 0 0,1 1 0,-1 0 0,1 0 0,-1 0-1,1 0 1,-1 0 0,1 0 0,-1 1 0,1 0 0,0 0-1,-1 0 1,1 0 0,0 0 0,-1 1 0,1 0 0,3 1-1,-2 0-5,-1 0 0,0 1 0,0-1 0,0 1 0,0 0 0,0 0 0,-1 1 0,1-1 0,-1 1 0,0 0 1,0 0-1,0 0 0,0 0 0,3 8 0,5 10 15,12 35 1,-22-52-8,13 30 65,-2 1 1,-2 0-1,-1 1 1,-2 0-1,4 56 1,-11-93-64,0 0 1,1 0-1,-1 0 1,0-1-1,0 1 1,0 0-1,0 0 1,0 0-1,0 0 1,1-1-1,-1 1 1,0 0-1,0 0 1,0 0-1,1 0 1,-1 0-1,0 0 1,0-1 0,0 1-1,1 0 1,-1 0-1,0 0 1,0 0-1,0 0 1,1 0-1,-1 0 1,0 0-1,0 0 1,1 0-1,-1 0 1,0 0-1,0 0 1,0 0-1,1 0 1,-1 0-1,0 0 1,0 0-1,1 1 1,-1-1-1,0 0 1,0 0 0,0 0-1,0 0 1,1 0-1,-1 0 1,0 1-1,0-1 1,0 0-1,0 0 1,1 0-1,-1 1 1,0-1-1,0 0 1,0 0-1,0 0 1,0 1-1,0-1 1,0 0-1,0 0 1,0 0-1,0 1 1,0-1 0,0 0-1,0 0 1,0 1-1,0-1 1,0 0-1,12-13 164,29-56 196,-26 43-167,1 0 1,30-38-1,-42 55-3510,-5 5 875,1-12-3835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25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21 13398,'0'0'3911,"-2"13"-3703,0 1-130,1-1 1,0 1-1,1-1 0,1 1 0,0-1 0,3 17 0,6 14 242,-4-13-61,1 0 0,1 0 0,19 43 0,-26-72-249,0 0 0,1 1 0,-1-1 1,0 0-1,1 0 0,-1 0 1,1 0-1,-1 0 0,1-1 0,0 1 1,0 0-1,0-1 0,0 1 1,0-1-1,0 0 0,0 0 0,1 1 1,-1-2-1,0 1 0,1 0 1,-1 0-1,1-1 0,-1 1 0,0-1 1,1 0-1,-1 0 0,1 0 0,-1 0 1,1 0-1,-1 0 0,1-1 1,-1 1-1,1-1 0,-1 0 0,1 1 1,-1-1-1,0 0 0,0-1 1,1 1-1,-1 0 0,0-1 0,0 1 1,0-1-1,-1 1 0,1-1 1,0 0-1,1-2 0,10-10 41,-2-1 1,0-1-1,0 0 0,-2 0 0,0-1 0,0 0 1,-2-1-1,6-18 0,-6 10 216,0 0-1,-2-1 0,-1 0 1,-1 0-1,0-29 1,-3 56-210,-1-1 1,1 0 0,0 1 0,0-1-1,-1 0 1,1 1 0,0-1 0,-1 0-1,1 1 1,0-1 0,-1 1 0,1-1-1,-1 0 1,1 1 0,-1-1 0,1 1-1,-1-1 1,0 1 0,1 0 0,-2-1-1,2 0-34,-1 1-1,1 0 0,0 0 0,-1 0 0,1 0 1,0-1-1,-1 1 0,1 0 0,0 0 0,-1 0 1,1 0-1,0 0 0,-1 0 0,1 0 0,0 0 1,-1 0-1,1 0 0,-1 0 0,1 0 0,0 0 1,-1 0-1,1 0 0,0 1 0,-1-1 0,1 0 1,0 0-1,-1 0 0,1 0 0,0 1 0,-1-1 1,1 0-1,0 0 0,0 1 0,-1-1 0,1 0 0,0 0 1,0 1-1,0-1 0,-1 0 0,1 1 0,0-1 1,-4 18 3,1-1 0,1 1 0,1 0 0,1 0 0,0-1 1,3 21-1,-2-11-12,3 8 93,2-1 0,1 0 1,2-1-1,1 1 0,28 61 0,-33-87 101,-4-14-580,-4-16-1580,-8-7-2137,-4-9-4147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2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23 9076,'0'0'9573,"-6"-5"-9008,-18-12-181,24 17-379,0 0-1,0 0 0,0 0 1,0 0-1,-1 0 0,1 0 1,0 0-1,0-1 0,0 1 1,0 0-1,0 0 0,-1 0 1,1 0-1,0 0 0,0 0 1,0 0-1,0 0 0,-1 0 1,1 0-1,0 1 0,0-1 1,0 0-1,0 0 0,0 0 1,-1 0-1,1 0 0,0 0 1,0 0-1,0 0 0,0 0 1,0 0-1,0 0 0,-1 1 1,1-1-1,0 0 0,0 0 1,0 0-1,0 0 0,0 0 1,0 1-1,0-1 0,0 0 0,0 0 1,0 0-1,0 0 0,0 0 1,0 1-1,-1-1 0,1 0 1,0 0-1,0 0 0,0 0 1,1 1-1,-1-1 0,0 0 1,0 0-1,0 0 0,-1 14 4,1-12 16,21 397 2289,-3-112-848,-15-252-1116,-3-35-303,1-1-225,0 0 0,-1 0-1,1 0 1,0 0 0,-1-1 0,1 1 0,-1 0 0,1-1 0,-1 1 0,1 0 0,-1-1 0,0 1 0,0-1 0,0-1-1,1 0-297,3-30-3002,-2-10-2823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28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9861,'0'0'10820,"-2"15"-10510,-10 263 1513,20 19-552,-4-208-1196,-4-86-78,0 1 0,0 0 0,0-1 0,1 1 0,-1 0 0,1-1 1,0 1-1,2 5 0,-2-8-91,0 0 1,0 0 0,0 0 0,0 0 0,0-1 0,0 1 0,0 0 0,0-1 0,0 1 0,0 0 0,1-1 0,-1 0-1,0 1 1,0-1 0,0 0 0,1 1 0,-1-1 0,0 0 0,0 0 0,1 0 0,-1 0 0,0 0 0,0 0 0,1-1-1,-1 1 1,0 0 0,2-1 0,-1 1-310,0-1 0,1 0 1,-1 1-1,0-1 0,0 0 0,0 0 0,0 0 0,0 0 1,3-2-1,22-25-7732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29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18 9396,'0'0'9405,"2"5"-9229,8 18-65,-1 0-1,-1 0 1,-2 1 0,0 0 0,-1 1 0,1 26 0,0 160 369,-6-171-346,-13-56 34,7 6-180,0-1 1,0 0 0,1-1-1,1 1 1,0-1 0,1 0-1,0 0 1,-2-20 0,1-13-162,3-46 0,1 66 135,0 16 36,0 0 0,1 0 0,0 0 0,0 0 0,1 0 0,1 0 0,-1 1 0,1-1 0,1 0 0,-1 1 1,7-9-1,-7 13 0,-1 0 0,2 0 0,-1 0 0,0 1 0,1-1 0,0 1 0,0 0 0,0 0 0,0 0 0,0 1 0,1-1 0,-1 1 0,1 0 0,-1 0 0,1 1 0,0 0 0,0-1 0,0 1 0,0 1 0,0-1 0,8 1 0,-9 0 2,-1 0 0,0 1-1,0-1 1,0 1 0,0 0-1,1 0 1,-1 0-1,0 0 1,-1 0 0,1 1-1,0-1 1,0 1 0,0 0-1,-1 0 1,3 2-1,0 1 10,0 0-1,0 1 1,-1-1-1,0 1 1,0 0-1,4 9 0,3 8 63,-2 1-1,11 44 1,-19-65-63,8 44 160,-1 0 1,-3 1-1,0 53 1,-1 2 208,-4-103-376,0 1 0,0-1-1,0 1 1,0-1 0,0 1 0,0 0 0,0-1 0,0 1 0,0-1 0,1 1 0,-1-1 0,0 1 0,0 0 0,0-1-1,1 1 1,-1-1 0,0 1 0,0-1 0,1 1 0,-1-1 0,1 0 0,-1 1 0,0-1 0,1 1 0,-1-1-1,1 0 1,-1 1 0,1-1 0,-1 0 0,2 1 0,-1-1-6,0 0 0,0-1 1,0 1-1,0 0 0,0-1 0,-1 1 0,1-1 1,0 1-1,0-1 0,0 1 0,0-1 0,0 1 1,0-1-1,-1 0 0,2-1 0,27-35-124,-27 35 139,19-28-389,30-47-1025,-25 24-7682,-21 35-1183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29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10 190 15719,'0'0'4957,"-3"10"-4861,0 6-88,1 0 0,1 1 0,0-1 0,1 0 0,1 0-1,1 0 1,4 23 0,2-5 39,1 0-1,23 56 1,-30-85-40,0 1-1,1-1 1,0 1 0,0-1-1,1 0 1,-1 0 0,1-1-1,0 1 1,1-1 0,-1 1 0,1-1-1,0-1 1,-1 1 0,11 5-1,-12-8-19,1 0-1,-1 0 1,1 0-1,0 0 1,-1 0-1,1-1 1,0 0-1,-1 0 1,1 0-1,0 0 1,-1 0-1,1-1 1,0 1-1,-1-1 1,1 0-1,-1 0 1,1 0-1,-1-1 1,1 0-1,-1 1 1,0-1-1,0 0 1,0 0-1,0-1 1,5-4-1,5-6-1,0-1-1,-1 0 1,0-1 0,-1-1-1,-1 0 1,-1 0-1,0-1 1,-1 0-1,-1-1 1,0 0 0,-1 0-1,4-23 1,-3 3 238,-1-1 0,-2 0 0,-2 0 0,-4-76 0,1 109-82,1 0-1,-1 1 0,-1-1 1,1 1-1,-3-7 0,4 11-57,-1-1 0,1 1 0,-1 0-1,1 0 1,-1 0 0,0 0 0,0 0-1,1-1 1,-1 1 0,0 0 0,0 1-1,0-1 1,0 0 0,0 0-1,0 0 1,-1 1 0,1-1 0,0 0-1,0 1 1,0-1 0,-1 1 0,1-1-1,0 1 1,-1 0 0,1 0 0,-2-1-1,2 2-72,0 0 0,0-1 0,0 1 0,0 0 0,0 0 0,0 0 0,0 0 0,0 0 0,0 0 1,0 0-1,0 0 0,1 0 0,-1 0 0,0 0 0,1 1 0,-1-1 0,1 0 0,0 0 0,-1 1 0,1-1 0,0 0 0,0 1 0,0-1 0,0 2 0,-5 40-27,5-42 23,-4 59 23,3 0-1,2 0 0,3 0 1,3-1-1,2 0 0,3 0 1,27 79-1,-37-132-33,-2-5 2,0 1-1,0-1 1,1 1 0,-1-1-1,1 1 1,-1-1 0,1 1-1,0-1 1,-1 1 0,1-1-1,0 0 1,0 0 0,0 1-1,0-1 1,0 0 0,0 0-1,0 0 1,1 0 0,-1 0-1,0 0 1,1 0 0,-1-1-1,3 2 1,-4-2-301,0-11-4192,0-7-341,0-3-3436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30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8 17336,'0'0'5402,"-5"-3"-5247,4 3-153,1 0 0,0-1-1,-1 1 1,1-1 0,-1 1 0,0 0 0,1-1-1,-1 1 1,1 0 0,-1 0 0,1-1-1,-1 1 1,0 0 0,1 0 0,-1 0 0,1 0-1,-1 0 1,0 0 0,1 0 0,-1 0-1,0 0 1,1 0 0,-1 0 0,1 0 0,-1 0-1,0 0 1,1 1 0,-1-1 0,1 0-1,-1 0 1,0 1 0,1-1 0,-1 0 0,1 1-1,-1-1 1,1 1 0,0-1 0,-1 1-1,1-1 1,-1 1 0,1-1 0,0 1 0,-1-1-1,1 1 1,0-1 0,-1 1 0,1-1-1,0 1 1,0 0 0,0-1 0,0 1 0,0 0-1,0-1 1,0 1 0,0-1 0,0 1-1,0 0 1,0 0 0,1 10 56,0 0 1,1-1-1,4 14 1,-3-10 40,28 120 736,21 243 0,-51-364-767,-1-9-46,0 0 1,0-1-1,0 1 0,0 0 1,1-1-1,0 1 0,0 0 1,2 5-1,-2-11-288,0 0 0,1 0-1,-1 0 1,0 0 0,-1 0-1,1 0 1,0-1 0,-1 1 0,1-4-1,0 5-34,2-17-4219,-2 6-2248,-1 3-184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30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32 15655,'0'0'8263,"-2"-8"-7821,-3-15-291,14 30 15,24 56 299,-15-16-221,-3 0 1,-1 0-1,-2 1 0,-3 1 1,4 57-1,-1 219-285,-13-372-4967,-8 18 193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34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729 33 5683,'0'0'2929,"-22"-5"-1969,14 3-862,-29-6 643,0 1-1,-65-3 0,92 9-670,0 1 0,1 0 0,-1 0 0,0 1-1,0 1 1,0-1 0,1 2 0,-1-1 0,1 1 0,0 1 0,-1-1 0,2 2 0,-10 5 0,-15 13-16,1 2 1,2 2-1,0 0 0,2 2 0,1 1 1,2 2-1,1 0 0,1 1 1,2 2-1,1 0 0,2 1 1,2 1-1,-24 77 0,37-103 24,0 1 0,0 0 0,1 0 0,1 0 0,0 0 0,1 1 0,0-1 1,1 0-1,0 0 0,1 0 0,0 0 0,1 0 0,0 0 0,1-1 0,0 1 0,1-1 0,1 0 0,-1 0 0,12 15 0,10 10 131,2-2 0,1-1 1,1-1-1,68 53 0,-81-73-126,-1 0-1,2-1 1,0-1-1,0 0 0,0-2 1,1 0-1,1-2 1,-1 0-1,1-1 1,0-1-1,0-1 1,31 1-1,-40-4-38,1-1 0,-1-1-1,1 1 1,-1-2-1,0 0 1,1 0 0,-1-1-1,-1-1 1,1 0 0,-1 0-1,0-2 1,0 1 0,11-9-1,1-2-18,0-1 0,-2-1 0,0 0 0,-1-2 0,-1 0 0,-1-1 0,30-49 0,-36 50-7,-1 0 0,-1 0 1,-2-1-1,0 0 0,-1 0 0,-1-1 0,-1 0 1,-1 0-1,-1-1 0,0-25 0,-3 27-4,1 5 55,0 0-1,-2-1 1,0 1-1,-1 0 0,-1 0 1,0 0-1,-1 1 1,-11-29-1,0 16 187,-1 1 0,-2 1 0,0 0 0,-2 2 0,-1 0 0,-1 1 0,0 1-1,-37-28 1,52 45-230,0 0-1,1 0 1,0-1-1,0 0 0,1 0 1,-10-15-1,15 21-43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35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1858 108 5410,'0'0'6291,"-11"-9"-5712,-4-2-300,-1 0 0,1 1 0,-2 0 0,0 2 0,0 0 0,-27-9 0,5 9-112,-1 1 0,0 3-1,0 1 1,0 2 0,-78 8 0,62 3-138,1 2 0,1 3 1,-101 42-1,59-16-37,3 5 0,1 4 0,-118 86 0,161-98 78,3 3 0,1 2 0,3 1 0,1 2 0,2 2 0,3 2 0,1 1 0,-35 73 0,64-113-62,0-2 17,1 1 0,1-1 0,-1 1 0,1 0 0,1 0 0,0 1 0,-3 20 0,6-31 516,-1-3 41,-5-73-284,3 0 0,6-82 0,2 2-250,-5 155-30,0 10-66,-2 9 48,-1-1 0,-1 1-1,0-1 1,-1 0-1,-13 29 1,4-10 8,-66 164 13,80-200-20,0 1 1,0 0-1,0 0 1,0 0-1,0 0 0,0 0 1,0 0-1,0 0 1,0 0-1,1 0 0,-1 0 1,0 0-1,1-1 0,-1 1 1,0 0-1,1 0 1,-1 0-1,1-1 0,-1 1 1,1 0-1,0 0 1,-1-1-1,1 1 0,0 0 1,-1-1-1,1 1 1,0-1-1,0 1 0,0-1 1,-1 0-1,1 1 0,0-1 1,0 0-1,0 1 1,0-1-1,2 0 0,1 2 7,66 31 88,2-4 0,1-3 0,0-3 0,105 18 0,-177-40-221,1-1-1,-1 0 1,1 1 0,-1-1-1,1 0 1,-1 0 0,1 0-1,-1 0 1,1 0 0,-1 0-1,1 0 1,-1-1 0,3 0-1,-3 0-226,-1 0-1,1 0 1,0 0-1,-1-1 0,1 1 1,-1 0-1,0-1 1,1 1-1,-1 0 1,0-1-1,0 1 1,1 0-1,-1-1 1,0 1-1,-1-2 1,2-40-9538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4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18745,'0'0'3334,"-2"7"-3302,1 2 13,1 1-1,-1 0 0,1 0 0,1-1 1,0 1-1,0 0 0,1 0 0,0-1 1,4 11-1,7 34 175,-2 49-42,-4 0-1,-9 135 1,1-196-160,-9 125 28,20-181-74,36-79-350,-31 60 182,1 1-1,25-38 1,-40 68 199,0 0 0,0 0-1,1 0 1,-1 0 0,1 1 0,0-1 0,-1 0-1,1 1 1,0-1 0,0 1 0,0 0 0,0-1-1,0 1 1,0 0 0,0 0 0,0 0 0,0 1-1,1-1 1,-1 0 0,0 1 0,1-1 0,-1 1 0,0 0-1,3 0 1,-1 1 0,-1 0 1,0 0-1,1 1 0,-1-1 0,0 1 0,0-1 0,0 1 1,0 0-1,-1 0 0,1 1 0,0-1 0,-1 0 0,0 1 1,1 0-1,1 3 0,24 33 8,-17-24 31,0 1-1,1-1 1,0-1-1,1 0 1,23 18-1,-34-30-16,0-1 0,0 0 0,0 0 0,0 0 0,0 0-1,1 0 1,-1 0 0,0 0 0,0-1 0,1 1-1,-1-1 1,0 1 0,1-1 0,-1 0 0,0 0 0,1 0-1,-1 0 1,0-1 0,1 1 0,-1-1 0,0 1 0,0-1-1,1 0 1,-1 0 0,0 0 0,0 0 0,0 0 0,0 0-1,0-1 1,0 1 0,0-1 0,-1 1 0,1-1 0,0 0-1,-1 1 1,0-1 0,1 0 0,0-2 0,7-9 9,-2 0-1,1-1 1,-2 1 0,8-23 0,-12 32-54,26-82-3069,-18 49-3280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49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448 98 7347,'0'0'12379,"-5"-8"-11501,-1 0-850,-2 0 0,1 0-1,-1 1 1,-1 1 0,1-1-1,-1 1 1,0 1 0,0-1 0,-1 2-1,0-1 1,0 1 0,0 1-1,0 0 1,0 0 0,-1 1 0,1 0-1,-1 1 1,1 0 0,-1 1 0,0 0-1,1 1 1,-17 2 0,20-1-26,0 1 1,1 0 0,-1 0 0,1 0-1,0 1 1,0-1 0,0 1 0,1 1 0,-1-1-1,1 1 1,0 0 0,-7 9 0,-1 4-26,0 0 0,-19 34 1,22-31 21,0 1-1,2 0 1,0 1 0,1-1 0,2 1 0,-4 28 0,3 11 25,2 70 0,5-115-17,1 0-1,0 1 1,1-1 0,1 0 0,0 0 0,2 0 0,0-1 0,0 0 0,2 0-1,0-1 1,10 16 0,-11-20-10,1-1 1,-1 0-1,2 0 0,-1-1 0,1 0 0,1 0 0,0-1 1,0 0-1,0-1 0,1 0 0,0-1 0,0 0 1,1-1-1,0 0 0,23 6 0,-31-10 3,1 0-1,-1 0 1,1 0 0,-1-1 0,1 0-1,-1 1 1,1-2 0,-1 1-1,1-1 1,-1 1 0,7-3-1,-10 2 16,1 0 0,0 0 0,0-1 0,-1 1 0,1 0 0,0-1 0,-1 0 0,0 1 0,1-1 0,-1 0 0,0 0 0,0 1 0,0-1 0,0 0 0,0 0 0,0 0 0,-1 0 0,1 0 0,-1-1 0,1 1 0,-1 0 0,0 0 0,0 0 0,0-4 0,1-1 64,-1 0 0,1 0 0,-2 0 0,1 0 0,-1-1 0,0 1 0,0 0 0,-1 0-1,0 0 1,0 1 0,0-1 0,-1 0 0,0 1 0,-1 0 0,1-1 0,-1 1 0,-1 1 0,1-1 0,-1 1 0,0-1 0,0 1 0,0 1 0,-1-1 0,1 1 0,-1 0 0,-11-6 0,15 9-95,0 0 0,-1 0 0,1-1 0,-1 2 1,1-1-1,-1 0 0,0 0 0,1 1 1,-1-1-1,1 1 0,-1 0 0,0 0 1,0 0-1,1 0 0,-5 1 0,6 0-55,-1 0-1,0-1 1,1 1-1,-1 0 1,0 0-1,1 0 1,0 0-1,-1 1 0,1-1 1,-1 0-1,1 1 1,0-1-1,0 1 1,0-1-1,0 1 1,0-1-1,-1 3 1,-1 6-905,-1 1 0,2-1 0,-1 1 0,2-1 0,-1 1 0,1 14 0,0 46-8919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0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4306,'0'0'9911,"0"18"-9732,0 308 2393,0-274-2087,-1 4 208,2 1 0,16 100 0,-11-143-489,-4-31-11152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0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39 387 2353,'0'0'14303,"-5"-18"-13644,-3-13-431,-4-35 0,10 52-163,1 0 0,1 0 1,0 0-1,0 0 0,2-1 0,5-25 0,-4 29-51,1 0 0,0 1 0,1-1 0,0 1 0,1 0 0,0 0 0,1 1 0,11-13-1,-15 18-14,0 0-1,1 1 1,0-1-1,-1 1 1,1 0-1,1 0 0,-1 1 1,0-1-1,1 1 1,-1 0-1,1 0 1,0 0-1,-1 1 0,1-1 1,0 1-1,0 1 1,0-1-1,0 1 0,0-1 1,0 1-1,8 2 1,-10-2-5,1 1 0,-1 1 0,0-1 1,0 0-1,-1 1 0,1 0 0,0 0 1,0-1-1,-1 2 0,1-1 0,-1 0 0,0 0 1,0 1-1,0-1 0,0 1 0,0 0 1,0-1-1,-1 1 0,1 0 0,1 4 0,2 7-11,0 1 0,6 28-1,-4-1 21,-3-1 0,-1 1-1,-6 78 1,1-92 22,-1-1 1,-2 0-1,0 0 1,-2 0-1,-1-1 1,-1 0-1,-2 0 1,-26 47-1,23-54 381,13-18-9,0-3-293,1-1-1,-1 1 0,1 0 0,0 0 1,-1 0-1,1 0 0,0 0 0,0 0 1,1 0-1,-1-1 0,0 1 0,1-3 1,1-5 77,-1 2-177,0 0 0,0 0 0,1 0 0,0 0 1,1 1-1,-1-1 0,2 1 0,-1 0 0,1-1 0,0 2 0,0-1 1,1 0-1,0 1 0,0 0 0,9-8 0,-10 10-10,1 1 0,-1-1-1,1 1 1,0 0 0,1 0 0,-1 1-1,0 0 1,1 0 0,-1 0 0,1 0-1,-1 1 1,1 0 0,0 0 0,0 1-1,0 0 1,-1 0 0,1 0 0,0 0-1,0 1 1,0 0 0,-1 0 0,10 4-1,-7-2 0,-1 1-1,1 0 1,-1 0-1,0 0 0,0 1 1,0 0-1,-1 1 0,0 0 1,0 0-1,0 0 0,-1 0 1,0 1-1,6 9 1,-2-1-4,-1-1 1,-1 1 0,0 1 0,-1 0 0,8 29-1,-10-28 12,-1 1-1,0 0 0,-1 1 0,-1-1 1,-1 0-1,-1 0 0,-3 26 0,2-34 31,-1 0-1,0 0 1,0 0-1,-1 0 1,0-1-1,0 1 0,-1-1 1,-1 0-1,0-1 1,0 1-1,0-1 1,-1 0-1,0-1 1,-11 10-1,6-9 199,0 0 0,0 0 0,-1-1 0,0-1 0,0 0-1,0-1 1,-1 0 0,0-1 0,0 0 0,0-1 0,0-1 0,-1-1-1,-17 1 1,19-2-45,1 0-1,0-1 0,0-1 0,0 1 1,0-2-1,0 0 0,0 0 0,1-1 1,-1-1-1,1 0 0,0 0 0,1-1 1,-1 0-1,1-1 0,-17-14 0,4-14 129,20 30-7029,10 9 2491,4-3-2807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11637,'0'0'2308,"4"23"-2220,15 64 156,36 191 1788,-38-147-918,14 77 141,-31-207-1258,0 0 1,0 0-1,0-1 1,0 1-1,0 0 1,1-1-1,-1 1 1,0 0-1,1-1 1,-1 1-1,0-1 1,1 1-1,-1 0 1,0-1-1,1 1 1,-1-1-1,1 1 0,-1-1 1,1 1-1,0-1 1,0 1-1,10 0-3495,-5-1-2006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7700,'0'0'4362,"9"23"-2746,83 261 1172,-40 23-1090,-15-73-1147,-37-232-529,0 0 0,1 0-1,-1 0 1,1 0 0,-1 0-1,1 0 1,0-1 0,0 1-1,0 0 1,0-1 0,2 4-1,-3-5-30,1 0 0,0 1 0,-1-1 0,1 0-1,-1 0 1,1 0 0,0 0 0,-1 0-1,1 0 1,0 0 0,-1 0 0,1 0-1,0 0 1,-1 0 0,1 0 0,-1 0-1,1 0 1,0-1 0,-1 1 0,1 0 0,-1 0-1,1-1 1,-1 1 0,1 0 0,-1-1-1,1 1 1,-1-1 0,1 1 0,-1-1-1,1 1 1,-1-1 0,0 1 0,1-1-1,-1 1 1,0-1 0,1 1 0,-1-2 0,14-22-2761,1-14-3817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5.3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75 234 12966,'0'0'5552,"-4"6"-5459,3-4-88,-1 0-1,1 0 1,0 1 0,0-1-1,0 1 1,0-1 0,0 1-1,0 0 1,1-1-1,-1 1 1,1 0 0,0-1-1,0 4 1,8 41 98,-5-34-89,0 9 66,0 1 1,-1 0 0,-1 29 0,-1-41-63,-1-10-14,1 0 0,-1-1 0,1 1 0,-1 0 0,1 0-1,-1-1 1,1 1 0,-1 0 0,0-1 0,1 1 0,-1-1 0,0 1 0,1-1-1,-1 1 1,0-1 0,0 1 0,1-1 0,-1 0 0,0 1 0,0-1 0,0 0-1,0 0 1,0 0 0,1 0 0,-1 0 0,0 1 0,0-2 0,0 1 0,0 0 0,0 0-1,0 0 1,1 0 0,-1 0 0,0-1 0,0 1 0,0 0 0,0-1 0,1 1-1,-1-1 1,0 1 0,0-1 0,1 1 0,-2-2 0,-2-3 3,0 0 0,0 0 0,1-1 0,0 0 0,0 1 0,0-1 0,0 0 0,1 0 0,0-1-1,1 1 1,-1 0 0,0-8 0,-2-15-29,0-37-1,2 43 0,2 0-1,1 1 1,1-1-1,1 0 1,11-40-1,-13 57 19,2-1-1,-1 0 1,1 1 0,0 0-1,0 0 1,1 0 0,0 0-1,0 0 1,0 1 0,1 0-1,0 0 1,0 0 0,0 0-1,0 1 1,1 0 0,-1 0-1,1 0 1,0 1 0,1 0-1,-1 0 1,1 0-1,-1 1 1,11-2 0,-11 2 5,-1 1 1,1 0-1,-1 1 0,1-1 1,0 1-1,-1 1 1,1-1-1,0 1 1,-1-1-1,1 2 0,-1-1 1,1 1-1,-1-1 1,6 4-1,-5-1 1,0 0 0,0 0-1,-1 0 1,0 1 0,0 0 0,0 0 0,0 0 0,-1 1-1,0-1 1,0 1 0,4 8 0,7 14 47,-1 1 0,-2 1 0,-1 0 0,-1 1 0,9 47 0,-10-23 408,-2 0 0,-2 78 1,-5-133-452,0 1 0,1-1 0,-1 0 0,0 0 0,0 0 0,0 0 1,0 1-1,0-1 0,0 0 0,0 0 0,0 0 0,0 0 1,0 0-1,0 0 0,1 1 0,-1-1 0,0 0 0,0 0 1,0 0-1,0 0 0,0 0 0,1 0 0,-1 0 0,0 0 0,0 0 1,0 0-1,0 0 0,0 0 0,1 1 0,-1-1 0,0 0 1,0 0-1,0 0 0,0 0 0,1 0 0,-1 0 0,0-1 1,0 1-1,0 0 0,0 0 0,1 0 0,-1 0 0,0 0 0,0 0 1,0 0-1,0 0 0,0 0 0,1 0 0,-1 0 0,0-1 1,0 1-1,0 0 0,0 0 0,0 0 0,0 0 0,0 0 1,0 0-1,1-1 0,-1 1 0,0 0 0,10-10 78,27-54-27,-30 48-370,2 0 0,0 1 0,0 0 0,2 0-1,-1 1 1,2 1 0,19-18 0,-21 24-2647,-5 5-2271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5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16472,'0'0'2577,"10"24"-2540,0-1-25,7 19 12,43 73-1,-47-92-31,-2-4 13,1 0 0,21 25-1,-31-40-11,1 0 1,1-1-1,-1 0 0,0 1 0,1-2 1,0 1-1,0 0 0,-1-1 1,2 1-1,-1-1 0,0 0 0,0 0 1,1-1-1,-1 1 0,1-1 1,-1 0-1,8 0 0,-9-1-10,-1 0-1,0 0 0,0 0 1,0-1-1,0 1 1,0-1-1,0 0 1,0 0-1,0 1 1,0-1-1,0 0 1,0-1-1,0 1 1,-1 0-1,1 0 1,0-1-1,1-1 1,0-1-22,1-1 1,-1 1 0,-1 0 0,1-1-1,-1 1 1,0-1 0,2-5 0,1-7-56,0 0 1,-2 0-1,3-22 1,-3 0 281,-1-1 1,-4-44 0,-1 71 1374,2 22-295,-1 24-719,5 39-359,13 73-1,2 18-101,-15-149-1249,0-30-595,3-29-4556,-4 4-4442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6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15863,'0'0'3885,"-1"26"-3728,-1-3-127,0 7 0,1 0-1,2 0 0,7 54 0,43 332 91,-47-399-322,2-22-1201,3-27-2507,-5-4-2391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6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18905,'0'0'3065,"0"20"-2699,0-15-349,2 30 52,1 0 0,11 52 0,-1-19 207,10 133 0,-19-39-1436,-3-53-3317,-1-89 3175,0-31-6547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7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8548,'0'0'9055,"-2"7"-8698,1 6-222,1 1 0,0-1 0,1 1 0,1 0 0,0-1 0,6 21 0,4 35 235,-7 130 129,-5-136-323,-9-75-23,-3-24-309,3-1 1,1 0-1,1-1 1,2 1-1,2-1 1,2-41-1,1 73 154,0 1 0,0 0 1,0-1-1,1 1 0,0 0 0,0-1 0,1 1 1,-1 0-1,1 0 0,0 0 0,1 0 0,-1 0 1,1 1-1,0-1 0,0 1 0,0-1 0,1 1 1,-1 0-1,1 1 0,0-1 0,0 0 0,0 1 1,1 0-1,-1 0 0,1 1 0,0-1 0,0 1 1,0 0-1,0 0 0,0 0 0,0 1 0,1 0 1,-1 0-1,0 0 0,1 1 0,9 0 0,-12 0 3,1 0-1,-1 1 0,1 0 1,-1-1-1,0 1 1,1 0-1,-1 1 0,0-1 1,0 1-1,1-1 0,-1 1 1,-1 0-1,1 0 1,4 4-1,-2-1 19,0 1 0,0-1 1,0 2-1,-1-1 0,1 0 1,3 10-1,1 4 88,-1 0 0,0 1 0,7 38 0,-9-24 70,2 54 1,-1 2-29,-4-87-144,1-10-47,3-11-87,35-108-3830,-27 77-1339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14215,'0'0'6773,"1"22"-6727,24 211 195,-3-44 171,21 1188 2192,-51-1207-1789,-35 202 0,47-383-1821,0 0-1,0 1 1,8-13-1,11-21-5385,-10 19-3076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5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8340,'0'0'14663,"-1"7"-14578,0 7 10,0 1 0,0-1 0,2 0 0,0 1 0,0-1 0,8 27 1,1 20 233,10 342 1003,-16-234-1146,-4-152-165,0-8 0,0 0-1,0 0 0,1 0 1,1-1-1,2 13 0,-3-19-18,-1-1 0,1 1 0,-1-1 0,1 0 0,0 1 0,-1-1 0,1 0 0,0 0 0,0 0 0,0 0 0,0 0 0,0 0 0,0 0-1,0 0 1,1 0 0,-1 0 0,0 0 0,0-1 0,1 1 0,-1 0 0,1-1 0,-1 0 0,0 1 0,1-1 0,-1 0 0,1 1 0,-1-1 0,1 0-1,-1 0 1,1 0 0,-1 0 0,0 0 0,1-1 0,-1 1 0,1 0 0,-1-1 0,1 1 0,1-2 0,4-1-5,-1 0 0,0 0 1,1-1-1,-1 1 0,-1-1 0,1-1 1,-1 1-1,1-1 0,8-11 0,42-58-106,-37 46 30,-10 17-89,30-46-657,-20 15-2606,-17 27-1518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7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7 124 4674,'0'0'15634,"-2"7"-15490,1-3-128,0 1-1,0 0 0,0-1 1,1 1-1,0 0 1,0 0-1,0-1 1,1 1-1,-1 0 1,1-1-1,3 10 1,24 58 139,-12-36-117,-11-22 0,2 4-15,0-1 0,1 0 0,14 21 0,-20-34-25,0-1 0,1 0 0,-1 1 1,1-1-1,0 0 0,0 0 0,0-1 0,0 1 0,0-1 0,1 1 0,-1-1 1,1 0-1,0 0 0,0-1 0,-1 1 0,1-1 0,0 0 0,0 0 0,0 0 0,8 1 1,-9-3-9,1 1 1,-1-1 0,0 0 0,0 0 0,0 0 0,0 0 0,0-1 0,0 1 0,-1-1-1,1 0 1,0 1 0,-1-1 0,1-1 0,-1 1 0,0 0 0,0 0 0,0-1-1,0 1 1,0-1 0,0 0 0,2-5 0,4-8-74,-1 0-1,10-29 1,-7 9 44,-1-2 0,-1 0 1,-2 1-1,0-47 0,-3-18 3418,-4 163-3264,0 30-74,3 1 0,22 134 0,-15-203 31,-9-23-114,1 1 1,-1-1-1,0 1 0,1-1 1,-1 0-1,0 1 1,1-1-1,-1 0 1,1 1-1,-1-1 0,1 0 1,-1 1-1,1-1 1,-1 0-1,1 0 0,-1 0 1,1 0-1,0 1 1,-1-1-1,1 0 1,-1 0-1,2 0 0,-1-1-106,0 0-1,1 1 0,-1-1 0,0 0 0,0 0 1,0 0-1,1 0 0,-1 0 0,0 0 0,0 0 1,-1 0-1,1 0 0,0-1 0,0 1 0,0 0 1,-1 0-1,1-1 0,-1 1 0,1-1 0,-1 1 1,0 0-1,1-1 0,-1-1 0,5-27-4245,-3-1-3655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8.2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18312,'0'0'2967,"-4"21"-2932,0-1-32,1 0 0,0 0 1,2 1-1,1-1 0,0 1 1,1-1-1,5 23 0,9 42 202,5 127-1,-16 88 89,-4-255-309,0-43-93,1-6-468,21-51-4404,-3 17-845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16984,'0'0'5834,"-1"9"-5708,0 11-46,2-1 0,0 1-1,1 0 1,9 38 0,0 3 81,8 111-528,-4 271 0,-16-455-3322,-4-17-4283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6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 8052,'0'0'2558,"0"-1"-2387,-4 24-166,6 327 2027,-5 395-940,-14-302-982,-4 296 816,35 166-812,-7-386-99,5 128-30,7 451-437,-9-244 459,50 71 57,-9-207-32,-30-199-98,13 221-68,2-263-542,4 67 132,26 247 251,-5-97-2610,-58-640 1663,-2-14-684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6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15479,'0'0'0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7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7 138 5074,'0'0'3778,"-7"6"-1921,9-12-1723,1-1-1,-1 1 1,1 0 0,0 0-1,0 0 1,1 1-1,-1-1 1,8-7 0,1-4 402,32-49 2914,-44 72-2868,-17 205 342,0 12-1029,17-222-54,0 0 1,0 0 0,0-1 0,0 1 0,0 0-1,0 0 1,0-1 0,0 1 0,-1 0 0,1 0 0,0-1-1,-1 1 1,1 0 0,0-1 0,-1 1 0,1-1-1,-1 1 1,1 0 0,-1-1 0,1 1 0,-1-1 0,0 1-1,0 0 1,-9 4-4876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7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5923,'0'0'10485,"132"-17"-10421,-84-2-64,-5-1-1153,-8 1-2721,-6 2-7523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8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14134,'0'0'958,"-16"23"-568,4-6-292,2-4 33,1 1 0,0 1 1,1-1-1,0 1 0,1 0 1,1 1-1,0 0 0,1 0 0,1 0 1,-3 19-1,0 60 725,9 165 1,1-207-714,3 0 0,18 74 0,-18-103-133,0-2 0,2 1-1,1-1 1,1 0-1,0-1 1,2 0 0,26 36-1,-32-50-12,1 0 0,0 0 0,0 0 0,1-1 0,0 0 0,0-1 0,0 0 0,1 0 0,-1-1 0,1 0 0,0 0 0,1-1 0,-1 0 0,0-1 0,1 0 0,0 0 0,15 0 0,-14-2-15,1 0-1,-1-1 0,1-1 1,-1 1-1,0-2 1,1 1-1,-1-2 0,0 0 1,0 0-1,-1 0 0,0-2 1,1 1-1,-2-1 1,14-11-1,-4 2 44,-1-2 0,-1 0 0,-1-1 0,0-1 0,-2 0 0,0-1 0,-1 0 0,-1-1 0,-1-1 0,-1 0 0,0 0 0,-2-1 0,-1 0 0,-1 0 0,-1-1 0,-1 0 0,0 0 0,-2 0 0,-1 0 1,-3-33-1,-1 41 81,-1 0 0,0 0 0,-1 1 0,0 0 0,-1-1 0,-1 2 0,-1-1 0,0 1 0,-1 0 0,-17-21 0,3 8-89,-2 1 0,0 1 1,-53-38-1,60 49-129,-2 1-1,0 1 1,0 1 0,-1 1 0,-29-11 0,42 18-144,0 1-1,-1-1 1,1 2 0,-1-1 0,1 1-1,-1 0 1,1 1 0,-1 0 0,1 0-1,-1 1 1,1 0 0,-1 0 0,1 1 0,0 1-1,-1-1 1,1 1 0,-14 7 0,12-2-920,0-1 1,1 1-1,0 1 1,-9 10-1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52 10805,'0'0'6920,"-1"-5"-6509,1 3-401,-1 1-1,1 0 0,0-1 1,0 1-1,0-1 0,0 1 1,1 0-1,-1-1 0,0 1 1,1-1-1,-1 1 0,0 0 1,1-1-1,0 1 0,-1 0 1,1 0-1,0 0 0,-1-1 0,1 1 1,0 0-1,0 0 0,0 0 1,0 0-1,0 0 0,1 0 1,2-1-12,-1 0-1,0 1 1,1-1 0,-1 1 0,1 0 0,0 0 0,-1 0 0,1 1-1,0-1 1,5 1 0,-4-1-7,-1 1-1,0 0 1,0 0-1,1 0 0,-1 1 1,0 0-1,0 0 1,8 2-1,-10-2 9,0 1 0,0-1 0,-1 0 0,1 1 0,0-1 0,-1 1 0,1-1 0,-1 1-1,1 0 1,-1-1 0,0 1 0,0 0 0,0 0 0,0 0 0,0 0 0,0 0 0,-1 0-1,2 5 1,0 4 11,1 1 0,-2 0-1,0 0 1,0 0 0,-1 0 0,0 0-1,-1 0 1,-1 0 0,0 0-1,0 0 1,-1-1 0,-1 1 0,-7 17-1,-5 3 374,-1-1 0,-2-1 0,-28 36 0,50-65-301,1 0 0,-1 0 0,1-1 0,-1 1 1,1-1-1,-1 0 0,1 0 0,5-1 0,-3 1-5,133 0-949,-138 0-622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9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86 13958,'0'0'2663,"-13"25"-1793,4-8-727,1-2-66,0-1 1,1 2 0,1-1 0,0 1-1,1-1 1,1 2 0,1-1-1,0 0 1,1 1 0,-1 18-1,5 14 107,2 0 0,2 0 0,2 0-1,2-1 1,2 0 0,24 58-1,-30-89-164,1-1-1,1 0 0,0 0 0,1-1 0,21 27 0,-25-36-17,0 0 0,1-1 1,0 0-1,-1 0 0,2-1 0,-1 0 0,0 0 0,1 0 0,0 0 0,0-1 1,0-1-1,0 1 0,1-1 0,-1 0 0,0-1 0,9 2 0,-5-3-12,0 1 0,1-1 0,-1-1 0,1 0 0,-1-1 0,0 0 0,0-1 0,0 0 0,0 0 0,0-1 0,14-8-1,-11 4-9,0-1-1,-1 0 1,0-1-1,0-1 1,-1 0-1,-1 0 1,16-20-1,-12 10 11,0-1 0,-2 0 0,0-1 0,-2-1 0,0 1 0,-2-2 0,-1 1 0,0-2 0,-2 1 0,3-28 0,-6 27 59,-1-1 0,-1 1 1,-2-1-1,-6-47 0,4 59-16,0 0 0,-2 0 0,0 1 0,0 0 0,-1-1-1,-1 2 1,0-1 0,-1 1 0,-16-20 0,13 19-46,-1 1 1,-1 1-1,0 0 0,-1 1 1,0 0-1,0 1 1,-1 0-1,-1 1 0,1 1 1,-2 1-1,-29-10 1,38 14-106,-1 1 1,1 0 0,-1 1-1,0 0 1,0 0 0,0 1 0,0 0-1,1 1 1,-1 0 0,0 0-1,0 0 1,1 1 0,-1 1 0,1 0-1,-1 0 1,1 0 0,0 1-1,0 0 1,1 1 0,-1 0-1,1 0 1,0 0 0,0 1 0,1 0-1,-7 8 1,-37 56-3390,3 8-2162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5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1 195 19817,'0'0'6915,"39"-49"-6787,33 23 80,9-5-192,-8 1-16,-13 4-384,-17 5-1249,-20 10-2192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282 598 12998,'0'0'3508,"2"-22"-3044,10-69-554,-10 84 60,-1 0 0,1 1 0,1-1 0,-1 1 0,1-1 0,0 1 0,1 0 0,0 0 1,0 1-1,0-1 0,0 1 0,1 0 0,0 0 0,0 0 0,0 1 0,1-1 0,-1 1 0,9-4 0,-14 8 25,1-1-1,0 1 0,-1-1 1,1 1-1,0-1 0,0 1 1,0-1-1,0 1 0,-1 0 1,1-1-1,0 1 0,0 0 1,0 0-1,0 0 0,0 0 0,0 0 1,0 0-1,0 0 0,0 0 1,0 0-1,-1 0 0,1 0 1,0 1-1,0-1 0,0 0 1,0 1-1,0-1 0,-1 0 1,1 1-1,0-1 0,0 1 0,0 0 1,-1-1-1,1 1 0,0-1 1,-1 1-1,1 0 0,-1 0 1,1-1-1,-1 1 0,1 0 1,-1 0-1,1 0 0,-1-1 1,0 1-1,0 0 0,1 2 0,0 4 5,0 1 0,0 0 0,0-1 0,-2 15 0,1-9-1,0 16 48,-3 69-65,2-88 45,-1 1-1,0-1 0,0 0 1,-1 0-1,0 0 0,-1 0 0,-5 11 1,54-24-56,-36 2 0,-1 1 0,1 0 0,-1 0-1,1 1 1,-1 0 0,0 0-1,15 5 1,-20-5 6,0 0-1,0 1 0,0-1 1,0 1-1,0 0 1,-1 0-1,1 0 0,-1 0 1,1 0-1,-1 0 1,0 1-1,0-1 1,0 1-1,0 0 0,-1-1 1,1 1-1,-1 0 1,1 0-1,-1 0 0,0 0 1,0 0-1,0 1 1,0 3-1,0 2 3,0-1 0,-1 1 0,0-1 0,0 1 0,-1-1-1,0 1 1,0-1 0,-1 0 0,0 1 0,0-1 0,-1 0 0,-1 0 0,1-1 0,-1 1 0,0-1 0,-7 10-1,6-11 22,1-1-1,-1 1 0,0-1 0,0 0 0,0 0 0,-1-1 0,0 0 0,0 0 0,0 0 0,0-1 1,-1 1-1,0-2 0,1 1 0,-1-1 0,0 0 0,0 0 0,0-1 0,0 0 0,-12 1 1,16-3-15,0 1 1,1-1-1,-1 1 1,0-1 0,1 0-1,-1 0 1,1 0 0,-1-1-1,1 1 1,-1-1-1,1 1 1,0-1 0,0 0-1,0 1 1,0-1 0,0 0-1,0-1 1,0 1 0,1 0-1,-1 0 1,1-1-1,-1 1 1,1-1 0,0 1-1,0-1 1,-1-3 0,-3-11-287,0 0 1,1 0 0,-2-18 0,4 26 72,-21-189-2600,-5-23 1309,20 179 1562,-2 0 0,-1 1 0,-19-45 0,25 75 341,0 0 0,-1 0 0,0 0 0,-1 1-1,0 0 1,-13-14 0,17 21-147,0 0-1,0 0 0,-1 0 0,1 0 1,-1 1-1,0-1 0,1 1 1,-1 0-1,0 0 0,-1 0 1,1 1-1,0-1 0,0 1 1,-1 0-1,1 0 0,0 1 0,-1-1 1,1 1-1,-1 0 0,1 0 1,-5 1-1,6 0-168,1 0 1,0 0-1,0-1 1,1 1-1,-1 1 1,0-1-1,0 0 0,0 0 1,1 1-1,-1-1 1,0 1-1,1-1 0,0 1 1,-1 0-1,1-1 1,0 1-1,0 0 1,0 0-1,0 0 0,0 0 1,-1 4-1,-10 48 264,7 0-28,1 0-1,4 0 0,1-1 1,3 1-1,15 69 1,-5-53-41,4-2 1,2-1 0,47 103 0,-58-149-235,2 0 0,0-1 0,1-1 0,26 33 0,-32-46-28,0 1 0,0-1 1,1-1-1,-1 1 1,1-1-1,1 0 1,-1-1-1,1 0 0,-1 0 1,1 0-1,0-1 1,1 0-1,-1-1 0,0 0 1,16 2-1,-14-4-18,1 1 0,0-1 0,-1-1 0,1 0 0,-1-1 0,1 0 0,-1 0 0,0-1 0,0-1 0,0 0 0,17-8 0,-13 3-4,-1 1-1,-1-2 1,1 0-1,-1 0 1,-1-1-1,0 0 1,13-18-1,-7 4 9,-1 0 0,-1 0 0,-1-2 0,-1 0 0,-2 0 0,0-1 0,-2-1-1,6-33 1,-8 20 23,-1 0 0,-2 0 0,-1-48 0,-4 69 30,0 0 1,-2 0-1,0 0 0,-1 1 1,-1 0-1,-1 0 0,-1 0 1,-12-25-1,5 20-32,-1 2-1,-1-1 1,0 2-1,-2 0 1,-1 2 0,-39-35-1,45 44-35,-2 0-1,0 0 0,0 1 0,-1 1 0,0 1 0,0 0 0,-1 1 0,0 1 0,-1 1 0,1 0 1,-28-3-1,37 7-51,1 1 1,-1-1 0,0 2 0,1-1 0,-1 1-1,1 1 1,-1-1 0,1 1 0,-1 0-1,1 1 1,0 0 0,0 0 0,0 0-1,1 1 1,-1 0 0,-10 9 0,6-2-542,0 0 1,0 1 0,1 1 0,1-1 0,0 1 0,1 1-1,-8 16 1,-21 54-5403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8020,'0'0'9143,"0"6"-8837,-19 232 515,0 12 557,46-248-1358,-23-2-19,5-1-236,1-1-1,-1 0 0,1 0 1,-1-1-1,0 0 1,1-1-1,-2 0 1,1 0-1,0-1 1,15-12-1,-16 12-179,0-1 0,0 1-1,1 0 1,0 1-1,0-1 1,0 2-1,0 0 1,1 0-1,-1 0 1,21-1-1,-25 4-4412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12070,'0'0'5776,"-1"19"-5728,-8 340-51,9-198-1590,0-161 1512,0 0 0,0 0 0,0 0 1,1 0-1,-1 0 0,0 0 0,0 1 0,0-1 0,0 0 0,1 0 0,-1 0 0,0 0 1,0 0-1,0 0 0,1 0 0,-1 0 0,0 0 0,0 0 0,0 0 0,0 0 0,1 0 1,-1 0-1,0 0 0,0 0 0,0 0 0,0-1 0,1 1 0,-1 0 0,0 0 0,0 0 1,0 0-1,0 0 0,1 0 0,-1 0 0,0 0 0,0-1 0,0 1 0,0 0 0,0 0 1,0 0-1,0 0 0,0 0 0,1-1 0,-1 1 0,0 0 0,0 0 0,9-22-3531,2-14-3319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1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69 260 11141,'0'0'3935,"-12"25"-2646,4-9-1142,0 0 23,1 0 0,0 1 1,1 0-1,1 0 0,1 0 0,0 0 0,1 1 0,1 0 1,-1 18-1,5-5 34,0 0-1,2 0 1,2 0 0,1-1 0,11 32 0,62 145 419,-72-188-562,-6-16-51,26 62 156,37 62 1,-56-110-165,2 0 1,0-1-1,1 0 1,0-1-1,2-1 1,-1 0 0,2 0-1,27 19 1,-34-28-45,0-1 0,0 0 0,1 0 1,-1 0-1,1-1 0,0 0 0,0-1 0,0 0 1,0-1-1,0 0 0,0 0 0,0 0 0,0-1 1,1-1-1,-1 0 0,0 0 0,0-1 0,16-4 1,-13 1-33,0 0 0,0-1 0,0 0 1,-1-1-1,0-1 0,0 1 0,-1-2 1,0 1-1,0-1 0,-1-1 0,0 0 1,9-13-1,-4 2 44,-2 0 0,0-1 1,-1 0-1,-1 0 0,-2-1 0,0 0 1,-1-1-1,3-25 0,-3 4 242,-2 1-1,-2-2 1,-4-67 0,-2 82-63,-2-1 0,0 1 0,-2 0 0,-2 1 0,-1-1 0,-1 2 0,-1-1 0,-31-51 0,18 41-122,-2 1 0,-2 2-1,-1 0 1,-2 2 0,-46-40 0,56 55-50,-2 2 0,0 0 1,-36-20-1,49 33-15,0-1 0,-1 1 0,1 1 1,-1 0-1,0 1 0,0 0 0,-1 1 0,1 0 1,0 1-1,-22 1 0,29 0 2,-1 1 0,1 0 0,-1 0 0,1 1 1,0-1-1,0 1 0,0 0 0,0 1 0,0-1 0,0 1 0,1 0 1,-1 0-1,1 1 0,0-1 0,0 1 0,0 0 0,0 0 0,1 0 0,0 1 1,0-1-1,0 1 0,0 0 0,-2 5 0,-4 11-272,1 0 0,1 1 0,1-1 0,-3 28 0,-8 83-2824,12 5-2455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2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12678,'0'0'5730,"87"-32"-5537,-52 6-113,1 0-48,-5 0-32,-8 4-225,-9 7-959,-12 5-433,-16 8-8227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7203,'0'0'10461,"0"82"-9738,0-72-670,0 1-15,0-1 0,1 1-1,0-1 1,0 0 0,1 1-1,1-1 1,6 18 0,-9-28-35,0 0 0,0 0 0,1 1 0,-1-1 0,0 0 0,0 0 0,1 0 0,-1 0 0,0 0 0,1 0 1,-1 0-1,0 1 0,1-1 0,-1 0 0,0 0 0,0 0 0,1 0 0,-1 0 0,0 0 0,1 0 0,-1-1 0,0 1 0,0 0 0,1 0 0,-1 0 0,0 0 0,1 0 0,-1 0 0,0 0 1,0-1-1,1 1 0,-1 0 0,0 0 0,0 0 0,1-1 0,-1 1 0,0 0 0,0 0 0,0 0 0,0-1 0,1 1 0,-1 0 0,0-1 0,0 1 0,0 0 0,0 0 0,0-1 1,0 1-1,0 0 0,0-1 0,0 1 0,0 0 0,0 0 0,0-1 0,8-17 34,-2 2-9,0-2-52,0 1 0,1 0-1,15-25 1,-20 38 13,0 1 0,1-1 1,-1 1-1,1 0 0,0 0 0,0 0 0,0 0 0,0 0 0,0 1 0,1-1 0,-1 1 0,1 0 0,-1 0 0,1 0 0,0 0 0,0 1 1,0 0-1,0 0 0,0 0 0,0 0 0,7 0 0,-8 1 5,0 0-1,-1 0 1,1 1 0,-1-1-1,1 1 1,0-1 0,-1 1-1,0 0 1,1 0 0,-1 0-1,0 1 1,1-1 0,-1 0-1,0 1 1,0 0 0,0-1-1,3 4 1,-2-1-19,0 0 0,1 1 1,-1 0-1,-1 0 0,1-1 0,-1 2 0,4 9 1,-2 2-50,0 0 1,-1 0 0,-1 1 0,0 23 0,-1-26 66,-1 0 0,0 0 0,-2 0-1,0 0 1,0 0 0,-1 0 0,-1 0-1,0 0 1,-1-1 0,-1 0 0,0 0 0,-1-1-1,-1 1 1,0-1 0,-1-1 0,-17 20 0,23-28 4,-1-1 0,0 1 0,0-1 0,0 0 1,-1 0-1,1-1 0,-1 1 0,1-1 0,-1 0 1,-5 1-1,9-2-79,-1-1 0,0 0 0,0 1-1,0-1 1,0 0 0,1 0 0,-1 0 0,0 0 0,0 0 0,0-1 0,1 1 0,-1 0 0,0-1 0,0 0 0,1 1 0,-1-1-1,0 0 1,1 0 0,-1 0 0,1 0 0,-1 0 0,1 0 0,-1 0 0,1 0 0,0-1 0,-1 1 0,1-1 0,0 1 0,0-1-1,0 1 1,-1-3 0,-14-43-3450,3-20-1041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3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112 242 16712,'-4'17'1254,"-3"15"-854,1 0 1,2 0-1,1 0 1,1 1 0,4 46-1,4-37-163,2 0-1,2-1 1,20 55-1,59 117 235,-81-195-440,19 39 57,37 60-1,-56-103-80,1-1-1,1 0 1,0 0 0,0-1 0,1-1 0,1 0 0,0 0 0,0-1 0,27 15 0,-32-21-28,0-1-1,0 0 1,1 0 0,-1 0 0,1-1-1,0 0 1,0-1 0,-1 0 0,1 0-1,0-1 1,0 1 0,0-2 0,0 1-1,0-1 1,0-1 0,0 1 0,0-1-1,-1-1 1,1 1 0,-1-1 0,0-1-1,0 1 1,0-1 0,0 0 0,0-1-1,-1 0 1,0 0 0,10-10 0,0-2-108,-1-1 0,-1 0 0,-1-1 0,0-1 0,-1 0 0,-1-1 0,-1 0 0,12-36 0,-11 17 135,-2-1 0,-1 0-1,-2-1 1,-2 1 0,-1-64 0,-4 78 84,0-1 0,-2 1 0,0 0 1,-2 0-1,-2 1 0,0 0 0,-1 0 1,-2 0-1,0 1 0,-2 0 1,-16-24-1,3 9-35,-2 1 1,-1 2 0,-44-46 0,53 64-28,-1 1 1,0 0 0,-1 2 0,-1 0 0,-1 2 0,0 0-1,-32-13 1,45 23-21,1 0-1,-1 1 1,0 0-1,0 1 0,0 0 1,-1 1-1,1 0 1,0 0-1,-16 2 1,19 0-8,1 0 0,0 0 0,-1 1 0,1 0 1,0 1-1,0-1 0,0 1 0,0 0 0,1 1 1,-1-1-1,1 1 0,0 0 0,0 1 0,0-1 1,-6 9-1,-7 9-142,2 2 1,0 0-1,2 1 0,0 0 1,-17 50-1,-5 35-2287,10-1-3435,7-7-6222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35 10181,'0'0'2652,"-17"-6"-942,-58-16 299,69 20-1688,0 1 1,0 0 0,0 0 0,0 0 0,-1 1 0,-7 0-1,3 0 129,9 1-411,1-1 0,0 0 0,-1 1 1,1-1-1,-1 0 0,1 1 0,0 0 0,-1-1 0,1 1 0,0 0 0,0 0 1,0-1-1,-1 1 0,1 0 0,0 0 0,0 0 0,0 0 0,0 1 0,1-1 0,-1 0 1,0 0-1,0 1 0,1-1 0,-1 0 0,1 1 0,-1-1 0,1 0 0,-1 1 0,1-1 1,0 1-1,0 2 0,-2 8-28,1 0 0,1 0 0,0 13 0,1-10 38,-1 20-16,2 0 1,2 0 0,1 0 0,2-1-1,1 0 1,1 0 0,2-1-1,2-1 1,1 1 0,33 55 0,-40-77-64,1-1 0,-1 0 0,2 0 0,-1-1 0,19 15-1,-25-21 2,1-1-1,0 0 0,1 1 0,-1-1 0,0-1 0,1 1 0,-1 0 0,1-1 0,-1 0 0,1 0 0,0 0 0,-1 0 0,1 0 0,0-1 0,0 0 0,-1 0 0,1 0 0,0 0 0,0 0 0,0-1 0,-1 0 0,1 0 0,5-1 1,-7 0 30,-1 1 0,1-1 0,0 1 1,-1-1-1,1 1 0,-1-1 0,0 0 1,0 0-1,0 1 0,1-1 0,-2 0 1,1 0-1,0 0 0,0 0 1,-1 0-1,1-1 0,-1 1 0,1 0 1,-1 0-1,0 0 0,0-3 0,0 1 28,0 0-1,0-1 0,0 1 1,0 0-1,-1 0 0,0-1 0,1 1 1,-2 0-1,1 0 0,-3-6 0,1 6 7,-1-1 1,0 1-1,0 0 0,0 0 0,0 0 0,-1 1 0,0 0 0,1-1 0,-1 2 1,0-1-1,-1 0 0,1 1 0,0 0 0,-10-2 0,6 2-22,0 0-1,1 0 1,-1 1 0,0 0-1,0 1 1,1 0-1,-1 0 1,-17 3 0,23-2-41,1 0 0,0 0 0,-1 1 0,1-1 0,0 0 0,0 1 0,0-1 0,0 1 0,0 0 0,0 0 0,0-1 1,1 1-1,-1 1 0,1-1 0,-1 0 0,1 0 0,0 0 0,0 1 0,0-1 0,0 1 0,0-1 0,1 0 0,-1 1 0,1 0 1,-1-1-1,1 4 0,-1 1-456,1 0 1,0 0 0,0 1-1,1-1 1,-1 0 0,2 0 0,-1-1-1,5 14 1,21 23-4818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4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0 12038,'-19'7'2363,"6"-2"-2073,3-2-142,0 0-1,1 0 0,-1 1 0,1 1 0,0 0 0,0 0 1,1 0-1,-1 1 0,1 1 0,0-1 0,1 1 0,0 1 0,-7 8 1,4-1 127,2 1 1,0 0-1,1 0 1,1 0-1,0 1 1,1 0-1,1 0 1,-3 29-1,2 15 250,3 69-1,2-121-467,3 47 82,2-1 0,3 1 0,2-1 0,3-1 0,2 0 0,2 0 0,3-2 0,1-1 0,52 88 0,-58-115-133,0 0 0,2-2 0,25 29 0,-34-43-39,0 0 0,0-1-1,1 0 1,0 0 0,0-1-1,1 0 1,-1-1 0,1 0-1,0-1 1,1 0-1,15 5 1,-14-7-66,0 0-1,0-1 1,1 0 0,-1 0 0,0-2-1,0 1 1,1-2 0,-1 1-1,0-2 1,0 0 0,0 0-1,15-7 1,-12 3-94,0-1 1,-1 0-1,0-1 0,0-1 1,-1-1-1,0 1 0,0-2 1,12-15-1,-3 0-48,-2-1-1,-1-1 1,-1-1 0,-2 0-1,0-1 1,-3-1 0,0-1-1,10-42 1,-13 33 497,-2 0 0,-1-1 0,-3 0 0,0-71 0,-5 89-75,-2 0 0,0 0 0,-1 0 0,-1 1 0,-2 0 0,0 0 0,-2 0 0,0 1 0,-17-30-1,10 28-129,-1 0 0,-1 2 0,-1 0 0,-1 1 0,-1 1 0,-1 0 0,-48-33 0,53 43-121,0 0-1,-1 1 1,0 1-1,-1 1 0,1 0 1,-2 2-1,1 0 1,-1 1-1,0 1 1,0 1-1,0 0 0,-29 1 1,42 2 0,-1 1 1,1 0-1,0 0 1,0 0-1,0 1 0,0 0 1,0 1-1,0 0 1,1 0-1,-1 0 0,1 0 1,0 1-1,0 0 1,0 1-1,0-1 0,1 1 1,-5 6-1,0 1-298,1 0 0,1 1-1,0 0 1,1 1 0,0 0-1,1 0 1,-5 16 0,-22 87-4130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5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13414,'0'0'3644,"2"-16"-3227,10-55-345,-11 68-72,0 0 0,0 0 0,0 0 0,0 0 0,1 0 0,-1 0 0,1 0 0,0 0 0,0 1 1,0-1-1,0 1 0,0-1 0,0 1 0,1 0 0,-1 0 0,1 0 0,0 0 0,-1 0 0,1 0 0,0 1 0,0-1 0,0 1 1,0 0-1,1 0 0,-1 0 0,0 1 0,0-1 0,0 1 0,1-1 0,-1 1 0,0 0 0,6 1 0,-7 0 3,0 0 0,0 0-1,0 0 1,0 0-1,0 0 1,-1 0 0,1 1-1,0-1 1,-1 0 0,1 1-1,-1 0 1,0-1-1,1 1 1,-1 0 0,0-1-1,0 1 1,0 0 0,0 0-1,0 0 1,-1 0-1,1 0 1,0 4 0,9 55 49,-9-49-45,7 86 319,-10 159-1,-16-87 610,0 18-2139,18-211-3828,0-7-4866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6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65 15719,'0'0'5195,"-3"19"-5030,-11 112 436,-18 131 289,18-191-662,-3-1 1,-2-1-1,-4 0 0,-3-2 0,-65 121 0,88-188-92,2-9-93,1-16-9,6-14-86,2 1-1,2 1 0,16-45 1,-3 13-148,95-407-977,-114 457 1158,6-30-10,1 1 1,19-50 0,-30 97 36,1 0 0,-1 0 0,0 0 0,1 0 1,-1 0-1,1 0 0,-1 0 0,1 0 0,-1 0 0,1 0 0,0 0 0,0 0 0,-1 0 1,1 0-1,0 0 0,0 1 0,0-1 0,0 0 0,0 1 0,0-1 0,0 0 1,0 1-1,0 0 0,0-1 0,1 0 0,0 2 7,-1-1 1,0 0-1,1 1 0,-1-1 0,0 1 1,0 0-1,1-1 0,-1 1 1,0 0-1,0 0 0,0-1 1,0 1-1,0 0 0,0 0 0,0 0 1,-1 0-1,3 3 0,4 8 132,0 0-1,-1 0 0,6 16 0,-10-24-86,128 381 1524,-108-312-1383,45 174 396,-24-80-423,-41-160-200,-2-4 6,1-1 0,-1 0 0,0 1 0,1-1 0,0 0-1,0 1 1,-1-1 0,1 0 0,0 0 0,1 0 0,-1 0 0,0 0 0,1 0 0,-1 0 0,1 0 0,-1 0 0,4 2 0,-4-4-99,0-1 1,0 1-1,0 0 0,-1-1 0,1 1 0,0-1 1,0 1-1,-1-1 0,1 0 0,0 1 1,-1-1-1,1 0 0,-1 1 0,1-1 0,-1 0 1,1 0-1,-1 1 0,1-1 0,-1 0 1,0 0-1,1 0 0,-1 1 0,0-1 1,0 0-1,0 0 0,0-1 0,6-28-2737,-6 29 2660,3-42-5940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5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15639,'0'0'4738,"89"-65"-4626,-39 54-64,2 5-16,-7 3-32,-7 3-400,-9 0-688,-15 0-2290,-6 0-3921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5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213 194 14855,'-19'9'2489,"7"-4"-2186,0-1-161,0 1 0,1 1 0,0 0-1,0 0 1,0 1 0,1 0-1,0 1 1,1 0 0,-1 1-1,-7 10 1,9-8 25,1 1 0,1 0 0,0 1 0,0 0 0,1-1 0,1 1 0,0 1 0,1-1 0,0 1 0,-1 21 0,3-3-24,0 0-1,2 0 0,8 48 1,-1-39-20,1 0 0,30 78 1,47 74 327,-47-115-332,49 74-1,-71-126-121,2-1-1,0 0 0,2-2 0,0 0 1,1-2-1,35 27 0,-46-40-48,1-1 0,0 0-1,1 0 1,0-2 0,25 9-1,-32-12-6,1 0 0,-1-1 0,0 0 0,1 0 0,-1-1 0,0 0 0,1 0 0,-1 0 0,1-1-1,-1 0 1,0 0 0,0-1 0,1 1 0,-1-1 0,6-3 0,-4 0-63,-1 0 0,0-1-1,0 1 1,-1-1 0,1-1 0,-1 1 0,-1-1 0,1 0 0,-1 0 0,-1-1 0,1 1 0,3-11-1,5-11-373,-1-1 0,9-33 0,-8 5 508,-2-1 1,-2 0-1,-3 0 1,-2-1 0,-4 0-1,-6-63 1,1 77 169,-2 0 1,-2 0-1,-2 1 1,-2 0-1,-1 1 1,-3 0-1,-2 2 1,-1 0-1,-2 1 1,-2 1-1,-2 1 1,-1 2-1,-2 0 1,-48-46-1,62 69-176,-2 0-1,0 1 1,0 1-1,-1 1 1,0 0-1,-40-16 1,51 24-15,-1 1 0,0-1 0,1 1 1,-1 1-1,0-1 0,0 1 0,0 1 0,0-1 1,0 1-1,0 1 0,0 0 0,0 0 0,0 0 1,0 1-1,1 0 0,-1 0 0,0 1 0,1 0 1,0 1-1,0 0 0,-11 6 0,9-1-46,0-1-1,1 1 0,0 0 1,0 0-1,1 1 0,0 1 0,1-1 1,0 1-1,0 0 0,-6 21 1,2-3-472,1 1 1,2 1-1,-4 36 1,3 57-3796,7-1-3071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6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187 458 11237,'0'0'7404,"0"-22"-7079,1 3-296,-1-9-6,2-1 0,1 1-1,7-31 1,-2 25-66,-2 0 0,-1 0 0,-2-1 0,-2 1-1,-2-41 1,1 73 45,0 1-1,-1 0 1,1 0-1,0 0 1,-1 0-1,1-1 1,0 1-1,-1 0 1,1 0-1,-1 0 1,0 0-1,1 0 1,-1 0-1,0 0 1,0 0-1,1 1 1,-1-1-1,0 0 1,0 0-1,0 1 1,0-1-1,0 0 1,0 1-1,0-1 1,0 1-1,-1-1 1,1 1-1,0 0 1,0-1-1,0 1 0,0 0 1,-1 0-1,1 0 1,0 0-1,0 0 1,0 0-1,0 0 1,-1 0-1,1 1 1,0-1-1,0 0 1,-1 1-1,-3 0 30,0 1-1,0 0 1,1-1-1,-1 1 0,1 1 1,-1-1-1,1 1 1,0 0-1,-6 4 0,-4 9 118,0 0 0,1 1-1,1 1 1,0 0-1,2 1 1,0 0-1,1 0 1,0 1 0,2 0-1,1 1 1,0 0-1,1 0 1,2 0-1,0 0 1,0 34 0,3-52-147,0-1 0,1 1 0,-1 0 0,1 0 0,0 0 0,0 0 0,0 0 0,0 0 1,0-1-1,0 1 0,1 0 0,-1-1 0,1 1 0,0-1 0,0 0 0,0 0 0,0 1 1,0-1-1,0-1 0,1 1 0,-1 0 0,1 0 0,-1-1 0,1 1 0,-1-1 0,1 0 0,0 0 1,0 0-1,0 0 0,5 0 0,10 3-144,1-1-1,0-1 1,35-1 0,-19-1-284,-18 1 86,1 0 0,-1 1 1,1 1-1,-1 1 0,23 8 1,-36-11 295,1 1 1,-1 0-1,0 0 1,1 1-1,-1-1 1,0 1-1,0 0 1,-1 0-1,1 0 1,-1 0-1,1 1 1,-1 0-1,0-1 1,-1 1-1,1 0 1,-1 1 0,1-1-1,-1 0 1,0 1-1,-1-1 1,1 1-1,-1-1 1,0 1-1,1 6 1,-1-6 92,0-1 1,-1 1-1,0 0 0,1 0 1,-1-1-1,-1 1 1,1 0-1,-1 0 1,0 0-1,0-1 1,0 1-1,-1-1 1,1 1-1,-1-1 0,0 1 1,0-1-1,-1 0 1,0 0-1,1 0 1,-1 0-1,0-1 1,-1 1-1,1-1 1,-1 0-1,1 0 0,-1 0 1,0 0-1,0 0 1,-1-1-1,1 0 1,0 0-1,-1 0 1,1-1-1,-1 1 1,1-1-1,-10 1 0,3 1 56,1-1-1,-1 0 0,0-1 0,1-1 0,-1 1 0,-20-3 0,28 1-86,0 1 0,0-1 0,0 0 0,0 0 0,0 0 0,0 0 0,0-1 0,0 1-1,0-1 1,1 1 0,-1-1 0,1 0 0,-1 0 0,1 0 0,0-1 0,0 1 0,0 0 0,0-1 0,0 1-1,0-1 1,1 0 0,-1 0 0,1 1 0,0-1 0,0 0 0,0 0 0,-1-4 0,0-7-39,0 0 0,1-1 0,0 1 0,1 0 1,1-1-1,0 1 0,4-17 0,3-5-1770,20-54 0,-9 35-3075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16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521 37 6851,'-22'-1'9492,"2"0"-8380,-85 1 1154,92 1-1922,0 0 0,0 1 0,0 0-1,1 2 1,-1-1 0,1 1 0,-15 8 0,13-4-100,0 1 1,0 1 0,1 0-1,0 1 1,1 1 0,1 0-1,0 0 1,0 1 0,1 1-1,1-1 1,0 1 0,-10 24-1,2 0 33,3 0 0,1 1-1,-16 79 1,19-54-111,2 1 0,4 0 0,2 0 0,8 77 0,-3-105-108,3 0 1,1 0 0,2 0 0,1-1 0,22 51 0,-20-61-43,0-1 1,2 0-1,1-1 1,1-1 0,0 0-1,2-1 1,38 36-1,-43-47-27,0-1 0,0 0 0,1-1 0,1 0 0,-1-2 0,1 1 0,1-2 0,16 5 0,-21-7-63,1-1-1,0-1 0,0 0 1,1-1-1,-1 0 0,0-1 0,0 0 1,1-1-1,-1-1 0,0 0 1,20-5-1,-16 1-124,-1-1 0,0-1 0,0 0 0,-1-1 0,1 0 0,-2-1 0,0-1 1,0 0-1,19-22 0,-3-1-803,-1-2 0,34-58 1,-32 42 198,-2-1 1,-2-1-1,-3-2 0,20-71 1,-32 86 1204,-2 0 0,-1-1 0,-3 0 0,-1 0 1,-3 0-1,-6-80 0,1 99-198,-1 1 0,0-1-1,-2 1 1,-1 1 0,-1-1 0,-1 1 0,0 1 0,-2 0 0,0 0 0,-1 1-1,-1 1 1,-1 0 0,0 1 0,-2 0 0,0 2 0,0 0 0,-2 0-1,-32-18 1,32 21-262,-1 1 0,0 1 0,-1 1 0,0 1 0,0 1-1,-1 0 1,0 2 0,0 0 0,0 2 0,-1 0 0,1 2 0,-1 0-1,0 2 1,1 0 0,-1 2 0,1 0 0,0 1 0,0 2 0,-27 10-1,27-6-401,1 1 0,0 1-1,1 0 1,-37 31-1,-80 87-3263,137-129 3713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8388,'0'0'3388,"-5"16"-2275,-9 39 295,2 2 1,-7 88 0,15 141 1720,4-223-2526,13-65-624,-8-3-236,0 1 1,0-2 0,-1 1 0,1 0 0,-1-1 0,0 0 0,-1 0 0,1 0-1,3-10 1,4-16-4578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11957,'0'0'8396,"4"0"-7942,17 0-138,0-2 1,0 0 0,0-1-1,31-10 1,2 2 282,146-19 445,-46 9-869,-149 19 342,-2 1-1975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253 181 8708,'0'0'10255,"-1"-18"-8915,-7 3-1263,0 1 0,0 0 0,-2 1 0,1 0 0,-2 0 0,-18-17 0,22 24-71,1 0 0,-1 0 1,0 1-1,0 0 1,-14-8-1,17 12-2,0-1 0,0 1 0,0-1 0,0 1 1,0 0-1,0 0 0,0 1 0,0-1 0,-1 1 0,1 0 0,0 0 0,0 1 0,-8 1 1,10-1-19,0 0-1,0 0 1,0 0 0,0 0 0,1 1 0,-1-1 0,1 1 0,-1-1 0,1 1 0,-1 0 0,1 0 0,0-1 0,0 1 0,-1 0-1,2 0 1,-1 0 0,0 0 0,0 3 0,-12 38-276,10-24 185,0 1 0,2-1 1,0 1-1,1 0 0,1 0 0,3 21 0,-2-36 78,-1 1-1,1-1 0,0 0 0,1 0 0,-1 0 1,1 0-1,0 0 0,0-1 0,1 1 0,4 4 1,-7-8 3,0 0 1,0 1 0,1-1-1,-1 0 1,1 1-1,-1-1 1,1 0 0,-1 0-1,1 0 1,0-1 0,0 1-1,-1 0 1,1-1 0,0 1-1,0-1 1,0 1 0,0-1-1,-1 0 1,1 0-1,0 0 1,0 0 0,0 0-1,0 0 1,0 0 0,0-1-1,-1 1 1,1-1 0,0 1-1,0-1 1,-1 0 0,1 0-1,0 0 1,-1 0-1,3-1 1,4-5-23,-1-1-1,0 0 1,0 0-1,0 0 1,-1-1-1,-1 0 1,8-15-1,27-70-1582,-36 85 1505,-3 6 302,1 1 1,-1-1-1,0 0 0,0 0 1,0 0-1,0 0 0,-1 0 1,1-6-1,19 41 211,66 129-247,-82-154-1983,-4-21-2478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12710,'0'0'8612,"0"-1"-8329,0-5-161,3 63-226,3 0 0,15 66 0,-1-5 112,-11-47 2,20 124 12,-26-190 36,-1-18 70,0-22 65,-2 17-184,-1 6-14,1 0 0,0-1 1,0 1-1,1 0 0,1 0 0,0 0 1,1 0-1,0 0 0,1 1 0,0-1 1,8-15-1,-5 16-81,1 0-1,0 1 1,0 0-1,1 0 1,17-14-1,-23 21 4,0 1 0,1-1 0,-1 0 0,1 1 0,0 0 0,-1 0 0,1 0 0,0 1 0,0-1 0,1 1 0,-1 0 0,0 0 0,0 0 0,1 0 0,-1 1 0,0 0 0,0 0 0,1 0 0,-1 0 0,0 1 0,5 1 0,-6-1 22,0 1 0,1 0-1,-1 0 1,0 0 0,-1 0 0,1 1 0,0-1 0,-1 1-1,1 0 1,-1 0 0,0 0 0,0 0 0,0 0 0,0 0 0,-1 0-1,1 1 1,-1-1 0,0 1 0,2 5 0,1 7 14,-1-1 0,-1 1 0,2 19 0,-3-18 72,-1 1-1,0-1 1,-2 0 0,1 1 0,-8 27 0,6-36 8,0 0 1,0 0-1,-1 0 0,0-1 0,-1 0 1,0 1-1,0-2 0,-1 1 0,0-1 0,0 1 1,0-2-1,-10 8 0,13-11-58,0-1 1,0 0-1,-1 0 0,1 0 0,-1 0 0,1 0 0,-1-1 1,0 0-1,0 0 0,-7 1 0,9-1-187,0-1 1,1 0-1,-1 0 0,1 0 0,-1 0 1,1 0-1,-1-1 0,1 1 0,-1 0 0,1-1 1,-1 1-1,1-1 0,-1 1 0,1-1 1,-1 0-1,1 0 0,0 0 0,-1 0 1,1 1-1,0-2 0,0 1 0,0 0 1,0 0-1,0 0 0,0 0 0,0-1 0,0 1 1,1 0-1,-1-1 0,0-1 0,-7-33-9784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9604,'0'0'6430,"6"23"-6302,37 154 539,-7 99 1048,-28-190-1266,-8-79-416,0-6-31,0 0-1,0 0 1,-1 0 0,1 1 0,0-1 0,0 0 0,0 0-1,1 0 1,-1 0 0,0 0 0,0 0 0,0 0 0,1 1-1,-1-1 1,1 0 0,-1 0 0,1 0 0,-1 0-1,1 0 1,-1-1 0,1 1 0,0 0 0,0 0 0,-1 0-1,1 0 1,0-1 0,0 1 0,0 0 0,0-1 0,0 1-1,0-1 1,2 1 0,-3-1-60,1-1 0,0 0 0,-1 1 1,1-1-1,0 0 0,-1 1 0,1-1 0,-1 0 0,1 0 0,-1 0 0,0 1 0,1-1 1,-1 0-1,0 0 0,1 0 0,-1 0 0,0 0 0,0 0 0,0 0 0,0-1 1,3-26-2011,-2 25 1352,1-32-4783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12838,'0'0'1347,"6"14"-1261,23 42-4,-29-54-80,1-1 0,-1 0 0,1 1 0,-1-1 0,1 0 0,0 1-1,0-1 1,0 0 0,0 0 0,0 1 0,0-1 0,0 0 0,0 0 0,0 0-1,0 0 1,1-1 0,-1 1 0,0 0 0,1 0 0,-1-1 0,0 1 0,1-1-1,-1 1 1,1-1 0,-1 0 0,1 1 0,-1-1 0,1 0 0,-1 0 0,1 0 0,1 0-1,5-1-21,-8 1 19,1-1 0,0 1 0,-1-1 0,1 0 0,-1 1 0,1-1 0,-1 0-1,1 0 1,-1 1 0,1-1 0,-1 0 0,0 0 0,1 0 0,-1 1 0,0-1 0,0 0-1,1 0 1,-1 0 0,0 0 0,0 0 0,0 1 0,0-1 0,0 0 0,0 0 0,0 0 0,-1 0-1,1 0 1,-1-1 0,1-1 7,0 0-1,-1 0 0,1 1 1,-1-1-1,0 0 0,0 0 1,0 1-1,0-1 0,-2-3 1,-2 1 28,-1 0 0,0 0 1,-1 1-1,1 0 1,-13-6-1,16 8 214,-1 0 0,1 0 0,-1 1 0,0 0-1,0-1 1,0 1 0,1 1 0,-1-1 0,0 1 0,0-1-1,0 1 1,0 0 0,-5 1 0,9 0-240,-1 0 0,1 0 1,-1 0-1,1 0 0,0 0 1,-1 0-1,1 1 0,0-1 0,0 0 1,0 0-1,0 0 0,0 0 0,0 0 1,0 1-1,1 1 0,-1 1-15,0 20 31,-1 4 125,2 0 0,5 41 1,-5-62-128,1 0 0,-1-1 0,1 1 1,0-1-1,1 1 0,-1-1 0,1 0 1,1 0-1,-1 0 0,1-1 0,0 1 0,0-1 1,1 0-1,-1 0 0,10 8 0,-11-11-32,0 0 0,1 0 0,-1-1-1,0 1 1,1-1 0,-1 1 0,1-1 0,-1 0-1,1-1 1,0 1 0,-1-1 0,1 1-1,0-1 1,-1 0 0,1 0 0,0-1 0,-1 1-1,1-1 1,0 0 0,-1 0 0,1 0-1,-1 0 1,1 0 0,-1-1 0,0 0 0,5-3-1,-4 2-301,1 0-1,-1 0 0,-1 0 0,1-1 0,0 0 1,-1 0-1,0 0 0,0 0 0,0 0 1,0-1-1,-1 1 0,0-1 0,1 1 0,-2-1 1,1 0-1,-1 0 0,1 0 0,0-7 1,-2-13-5390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6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18905,'0'0'4738,"125"-78"-4722,-40 28-16,6-2 0,-2 5-640,-8 11-1025,-17 16-2257,-25 16-4994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9396,'0'0'4720,"17"-18"-4587,-3 2-113,17-16 50,42-60 0,-69 85 79,-1 4 72,-1 0 0,1 0 1,-1-1-1,0 1 0,0-1 1,0 0-1,-1 1 0,1-1 0,-1 0 1,0 0-1,1-7 2284,-2 14-2433,-1 87-148,-1-14 248,3-1 0,4 0-1,15 84 1,-19-151-163,0-5-3,-1 1-1,1 0 0,0 0 0,0 0 0,0-1 1,1 1-1,-1 0 0,1-1 0,0 0 0,3 6 1,-1-9-727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15703,'0'0'4466,"147"-32"-3938,-87 23-319,-2 4-97,-10-1-64,-13 6-48,-6 0-16,-15 0-1073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6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8516,'0'0'9823,"2"2"-9111,0-1-668,0 1-1,1-1 1,-1 0-1,1 0 0,-1 0 1,1 0-1,-1-1 1,1 1-1,0-1 1,-1 1-1,1-1 0,0 0 1,-1 0-1,6-1 1,9 1 134,834-33 1756,-850 33-1983,0 0 1,1 0-1,-1 0 0,0 0 0,0 0 0,1 0 1,-1-1-1,0 1 0,0 0 0,0-1 0,1 1 0,-1-1 1,0 1-1,0-1 0,0 0 0,0 1 0,0-1 0,0 0 1,0 0-1,1-1 0,-2 0-252,0 1-1,0 0 1,0-1 0,0 1-1,0 0 1,-1 0 0,1-1-1,0 1 1,-1 0 0,1 0 0,-1 0-1,0 0 1,1-1 0,-1 1-1,0 0 1,0 0 0,1 0-1,-1 0 1,0 1 0,0-1-1,-2-1 1,-21-20-12852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7075,'0'0'2033,"4"99"-1152,6-81 175,-2-6-320,-1-5-399,-3-3-81,-2-4 272,-2-8-3650,0-1-1055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0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11189,'0'0'4992,"0"6"-4875,0 618 2727,0-623-2708,3-3-88,1-4-359,1 0 0,-1 0 1,0 0-1,0-1 0,-1 1 0,1-1 0,2-11 0,0 4-889,11-30-4098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92 13574,'0'0'7620,"-3"0"-6758,7-1-767,298-34-95,74-10 147,-335 39 325,-28 3-1260,-24 1-4261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136 440 9861,'0'0'8913,"-1"-11"-8425,0 1-325,-1 0-1,0 0 1,0 0-1,-1 0 1,-6-14-1,8 21-93,-1 0 0,1 0-1,-1 0 1,0 1 0,0-1 0,0 0-1,0 1 1,0-1 0,-1 1-1,1 0 1,-1 0 0,1 0-1,-1 0 1,0 0 0,0 1-1,0-1 1,0 1 0,0 0 0,0 0-1,0 0 1,0 0 0,-1 0-1,1 1 1,0-1 0,-5 1-1,7 0-75,-1 1 0,1-1 0,0 0 0,-1 1 0,1 0 0,0-1 0,0 1 0,-1-1 0,1 1 0,0 0 0,0 0 0,0 0 0,0 0 0,0 0 0,0 0 0,0 0 0,1 0 0,-1 0 0,0 0 0,1 0 0,-1 1 0,0-1-1,1 0 1,-1 2 0,-10 34-180,11-36 182,-4 18-153,2 1-1,0 0 1,1 0-1,4 39 1,-2-55 69,0 0 0,0 0 0,1 0-1,0 0 1,0 0 0,0-1 0,0 1 0,1 0 0,3 4 0,-5-7 12,-1 0 0,1 0 1,0 0-1,0 0 0,-1 0 1,1 0-1,0-1 0,0 1 0,0 0 1,0 0-1,0-1 0,0 1 1,0 0-1,0-1 0,0 1 1,0-1-1,1 0 0,-1 1 0,0-1 1,0 0-1,0 0 0,1 0 1,-1 0-1,0 0 0,0 0 1,0 0-1,1 0 0,-1 0 0,0 0 1,0-1-1,0 1 0,0 0 1,1-1-1,-1 1 0,0-1 1,0 1-1,0-1 0,0 0 0,1-1 1,6-8-186,-1-1 1,0 0-1,-1 0 1,0-1 0,-1 0-1,7-24 1,0 2-313,-5 12 339,-6 18 302,1 0 1,-1-1-1,0 1 0,1 0 0,0 0 1,0 0-1,0 0 0,0 0 0,4-4 1,-5 8 0,-1 0 0,1 0 1,-1 0-1,0 0 1,1 0-1,-1 0 1,1 0-1,-1 0 1,1 0-1,-1 0 0,1 0 1,-1 0-1,1 1 1,-1-1-1,1 0 1,-1 0-1,0 0 1,1 1-1,-1-1 1,1 0-1,-1 0 0,0 1 1,1-1-1,-1 0 1,0 1-1,1-1 1,-1 0-1,0 1 1,1-1-1,-1 1 1,0-1-1,0 1 0,1 0 1,11 19-309,-10-16 450,6 8-162,0 0 1,1-1 0,0 0-1,1-1 1,0 0 0,17 14-1,-23-22-57,-1 1 0,0-1 0,1 0 0,0 0 0,-1 0 0,1 0 0,0 0 0,0-1 0,0 0 0,0 0 0,0 0 0,0 0 0,0-1 0,0 0 0,0 1 0,0-1 0,1-1 0,-1 1 0,0-1 0,0 1 0,0-1 0,0-1 0,0 1 0,0 0 0,0-1 0,-1 0 0,7-3 0,-2-2-92,1 0 0,-1-1 1,-1 0-1,0 0 1,0-1-1,0 1 1,-1-2-1,0 1 1,5-13-1,1-5-39,-1 1 1,11-40-1,-17 41 433,0-1 1,-2 1-1,-1-1 1,-2-48-1,0 69-38,-1-1-1,0 1 0,0 0 1,0-1-1,-1 1 0,0 0 1,0 0-1,0 0 0,0 0 1,-1 0-1,0 1 0,0-1 1,0 1-1,0-1 0,-1 1 1,0 0-1,-4-3 0,6 6-222,2 1-80,0 8-272,7 225-131,-3-193 457,1 1 1,3-1 0,21 69 0,-28-107-10,-1-1 1,1 1-1,0 0 0,-1-1 1,1 1-1,0-1 0,0 1 0,0-1 1,0 1-1,0-1 0,1 1 1,-1-1-1,0 0 0,1 0 1,-1 0-1,0 0 0,1 0 1,2 1-1,-3-1-4,0-1 0,0 0 0,0 0 0,0 0 0,0-1 0,0 1 0,0 0 0,0 0 0,0 0 0,0-1 0,-1 1 0,1 0 0,0-1 0,0 1 0,0-1 0,0 1 0,0-1 0,-1 0-1,1 1 1,0-1 0,0 0 0,-1 1 0,1-1 0,0 0 0,-1 0 0,1 0 0,-1 0 0,1 1 0,-1-1 0,0 0 0,1 0 0,-1-2 0,6-10-21,-2-2 0,0 1 0,-1 0 0,3-30-1,-4 29-26,0 1 0,0-1 0,2 1 0,0-1 0,8-18 0,-11 29 21,2 0 0,-1 0 0,0 1 0,1-1 0,0 1 0,0 0 0,0 0 0,0 0 1,0 0-1,1 0 0,-1 1 0,1-1 0,0 1 0,-1 0 0,1 0 0,0 1 0,0-1 0,1 1 1,-1 0-1,0 0 0,0 0 0,9 0 0,-11 0-23,1 0-1,-1 1 1,1 0-1,0-1 1,-1 1-1,1 0 1,0 1 0,-1-1-1,1 0 1,0 1-1,-1-1 1,1 1-1,-1 0 1,1 0 0,-1 0-1,1 0 1,-1 0-1,0 0 1,0 1 0,1-1-1,-1 1 1,0 0-1,0 0 1,-1-1-1,1 1 1,0 0 0,0 1-1,-1-1 1,0 0-1,1 0 1,-1 1-1,0-1 1,0 1 0,0-1-1,0 1 1,-1-1-1,1 1 1,-1-1 0,1 1-1,-1 0 1,0 3-1,1 6-40,0-1-1,-1 1 1,0-1-1,-1 1 1,-1-1-1,0 1 1,0-1 0,-1 0-1,0 0 1,-1 0-1,0 0 1,-1-1-1,-11 19 1,10-20 110,1-1 1,-2 0 0,1 0-1,-1 0 1,0-1 0,-1 0-1,0-1 1,0 0 0,0 0-1,-1 0 1,0-1 0,0-1-1,0 0 1,0 0 0,-1 0-1,-11 2 1,18-5-236,0 0-1,-1-1 1,1 1-1,-1-1 1,1 1-1,-1-1 1,1 0-1,-1 0 1,1-1-1,0 1 1,-1-1-1,-5-1 1,0-15-4382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14807,'0'0'6728,"0"0"-6727,0 1-1,0-1 1,0 0-1,0 0 1,0 0-1,0 0 1,0 0 0,0 0-1,0 0 1,0 1-1,0-1 1,0 0-1,0 0 1,0 0-1,-1 0 1,1 0 0,0 0-1,0 0 1,0 0-1,0 1 1,0-1-1,0 0 1,0 0-1,0 0 1,0 0 0,0 0-1,-1 0 1,1 0-1,0 0 1,0 0-1,0 0 1,0 0-1,0 0 1,0 0-1,0 0 1,-1 0 0,1 0-1,0 0 1,0 0-1,0 0 1,0 0-1,0 0 1,0 0-1,-1 0 1,1 0 0,0 0-1,0 0 1,0 0-1,0 0 1,0 0-1,0 0 1,0 0-1,-1 0 1,1 0-1,0 0 1,0 0 0,0-1-1,0 1 1,0 0-1,0 0 1,0 0-1,0 0 1,-1 10-16,0 0 1,1 0-1,1 0 0,0-1 1,0 1-1,1 0 0,4 15 1,2 14 22,11 197 161,-7-46 235,-11-184-367,0 0 0,0 0 0,1 0 0,-1 0 0,4 6 0,-5-11-40,0 0 0,1 0 1,-1-1-1,0 1 0,1 0 0,-1 0 1,1-1-1,-1 1 0,1 0 1,-1-1-1,1 1 0,0-1 0,-1 1 1,1-1-1,0 1 0,-1-1 0,1 1 1,0-1-1,0 1 0,-1-1 1,1 0-1,0 0 0,0 1 0,0-1 1,-1 0-1,1 0 0,0 0 0,0 0 1,0 0-1,0 0 0,-1 0 1,1 0-1,0 0 0,0 0 0,0-1 1,0 1-1,-1 0 0,1 0 0,0-1 1,0 1-1,-1-1 0,1 1 1,0-1-1,0 1 0,-1-1 0,1 1 1,-1-1-1,2 0 0,3-4-307,0-1 0,0 0 0,0 0 0,0 0-1,-1 0 1,4-8 0,11-23-5192,-6 5-3200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14279,'0'0'3740,"35"17"-3785,-34-17 36,0 0 0,0 0 0,0 0 0,0 0 1,1 0-1,-1 0 0,0 0 0,0-1 0,0 1 1,0 0-1,0-1 0,0 1 0,0-1 0,0 1 1,0-1-1,0 1 0,0-1 0,-1 0 1,1 1-1,0-1 0,0 0 0,0 0 0,-1 0 1,1 1-1,0-1 0,-1 0 0,1 0 0,-1 0 1,1 0-1,-1 0 0,0 0 0,1 0 0,-1 0 1,0 0-1,0 0 0,0-1 0,1 1 1,-1 0-1,0 0 0,0 0 0,-1 0 0,1 0 1,0 0-1,0 0 0,0 0 0,-1 0 0,1 0 1,-1 0-1,1 0 0,-1 0 0,1 0 0,-1 0 1,1 0-1,-1 0 0,0 0 0,0 0 0,1 1 1,-1-1-1,0 0 0,-1 0 0,-3-3 146,0 1-1,0 0 0,-1 0 1,1 1-1,-1-1 0,1 1 1,-1 1-1,0-1 1,0 1-1,0 0 0,0 0 1,0 0-1,0 1 0,0 0 1,0 0-1,0 1 0,-9 1 1,14-1-134,0 0 1,-1-1 0,1 1-1,0 0 1,0 0 0,0 0-1,-1 0 1,1 0 0,0 0-1,0 0 1,0 1 0,1-1-1,-1 0 1,0 0 0,0 1-1,1-1 1,-1 1 0,1-1-1,-1 0 1,1 1 0,-1-1-1,1 1 1,0-1 0,0 3-1,-3 41 35,3-38-15,0 10-20,1 0 1,0-1 0,1 1-1,1-1 1,0 1-1,10 25 1,-12-38-8,0 0-1,1 0 1,0-1-1,0 1 1,0 0-1,1-1 1,-1 0-1,1 1 1,-1-1-1,1 0 1,0 0 0,1 0-1,-1-1 1,0 1-1,1-1 1,-1 0-1,1 0 1,0 0-1,0 0 1,-1-1-1,1 1 1,0-1 0,1 0-1,-1 0 1,0-1-1,0 1 1,0-1-1,0 0 1,1 0-1,-1 0 1,8-2-1,-11 2-26,0 0 0,1-1 0,-1 1-1,0-1 1,1 1 0,-1-1 0,0 1-1,1-1 1,-1 0 0,0 0-1,0 0 1,0 1 0,0-1 0,0 0-1,0 0 1,0 0 0,0-1-1,0 1 1,0 0 0,-1 0 0,1 0-1,0-1 1,-1 1 0,1-3-1,1-1-1026,-1 0-1,0-1 0,0 1 1,-1 0-1,0-8 1,0-11-7941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44 173 6979,'0'0'10810,"0"-7"-10340,0-2-418,-1 2-42,1-1 0,0 1 0,0-1 0,1 1 0,0-1 0,0 1 0,1 0 0,0 0-1,0-1 1,1 1 0,0 1 0,6-13 0,-3 13-14,-1-1 0,1 1 0,1 1-1,-1-1 1,11-5 0,-16 9-4,1 1 0,0 0 0,1 0 0,-1 0 0,0 0 0,0 1 0,0-1 0,0 1 0,1-1-1,-1 1 1,3 0 0,-4 0 1,0 0-1,0 0 0,0 0 1,0 1-1,0-1 0,1 0 0,-1 1 1,0-1-1,0 1 0,-1-1 1,1 1-1,0 0 0,0-1 0,0 1 1,0 0-1,0 0 0,-1-1 1,1 1-1,0 0 0,-1 0 0,1 0 1,-1 0-1,1 0 0,0 1 1,3 11 47,-1-1 1,-1 1 0,0 0-1,0 0 1,-1 0-1,-1 0 1,0 0 0,-1 0-1,0 0 1,-1 0 0,-1 0-1,-4 15 1,-3-5 206,-1 0 0,-1-1 0,-1 0 0,-1-1 1,-25 30-1,-24 37 978,62-88-1216,1 1 0,0-1 0,0 0 0,0 0 0,0 1 0,0-1 0,0 0 0,0 0 0,0 1 0,0-1 0,0 0 0,-1 0 0,1 1 0,0-1 0,0 0 0,0 0 0,0 1 0,1-1 0,-1 0 0,0 0 0,0 1 0,0-1 0,0 0 0,0 0 0,0 0 0,0 1 0,0-1 0,0 0 0,1 0 0,-1 0 0,0 1 0,0-1 0,0 0 0,1 0 0,-1 0 0,0 0 0,0 1 0,14 4 95,22-1-116,-30-4 61,102 8 140,182 19 385,-289-26-583,6 0-32,-15-1-1862,-13 0-3193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21 135 18472,'0'0'2129,"3"23"-1899,3 4-174,-1-1 19,-1-1-1,-2 1 1,0 34 0,0-11 177,0-32-201,-2 1 1,0 0 0,0 0-1,-2-1 1,0 1 0,-6 21-1,7-37-47,1 0 0,-1-1 0,0 1 0,0 0 1,0 0-1,0-1 0,-1 1 0,1-1 0,0 1 0,-1-1 0,-2 3 0,-5-4 24,3-14-25,4-13-50,0-1-1,2 1 0,1 0 1,1 0-1,1 0 0,8-28 1,-1 15-91,2 0 1,1 1 0,24-48-1,-34 81 119,26-46-61,-27 48 80,0 1 1,1-1-1,0 1 0,0-1 0,0 1 1,0 0-1,0 0 0,0 1 1,1-1-1,7-4 0,-10 7 4,0 0 0,0-1 0,-1 1 0,1 0 0,0-1-1,0 1 1,0 0 0,0 0 0,0 0 0,0 0 0,0 0 0,0 0-1,0 0 1,0 0 0,0 0 0,0 0 0,0 0 0,-1 1 0,1-1-1,0 0 1,0 1 0,0-1 0,0 0 0,0 1 0,-1-1 0,1 1-1,0 0 1,0-1 0,-1 1 0,1 0 0,0-1 0,-1 1 0,1 0-1,-1 0 1,1 0 0,11 34 167,-12-34-169,12 75 538,4 92-1,-10-87-306,16 82 0,-14-139-161,-1-17-211,-2-17-653,5-49-4877,-5 21-1452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10117,'0'0'8179,"22"1"-7501,-8-1-568,359-1 2008,9-46-1078,2-25-218,0 0-227,-32 23-414,-339 47-181,19-5-106,-31 7 91,-1 0-1,0 0 1,0 0-1,0 0 1,0-1 0,0 1-1,0 0 1,1 0 0,-1 0-1,0 0 1,0 0-1,0 0 1,0 0 0,0 0-1,0 0 1,0 0-1,1-1 1,-1 1 0,0 0-1,0 0 1,0 0-1,0 0 1,0 0 0,0 0-1,0 0 1,0-1 0,0 1-1,0 0 1,0 0-1,0 0 1,0 0 0,0 0-1,0-1 1,0 1-1,0 0 1,0 0 0,0 0-1,0 0 1,0 0 0,0-1-1,0 1 1,0 0-1,0 0 1,0 0 0,0 0-1,0 0 1,0 0-1,-1 0 1,1-1 0,0 1-1,-16-7-1595,-17-1-1927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7475,'0'0'5085,"-2"7"-1827,-6 33-3031,-10 223 2679,13-117-2107,-12 287 249,48 528-1,-12-575-934,-9-137-64,15 140-20,6 120 30,-26-388-22,9 326 191,2 299 345,58-161 146,-24-250-694,-24-52 5,-19-188-25,-6-41 89,0-54-246,-1 0 52,1 0-1,-1 0 1,0 0 0,0 0-1,1 0 1,-1 0 0,0 0-1,0 0 1,1 0-1,-1 0 1,0 0 0,0 0-1,1 0 1,-1 0 0,0 0-1,1 0 1,-1 0 0,0-1-1,0 1 1,0 0 0,1 0-1,-1 0 1,0 0-1,0 0 1,1-1 0,-1 1-1,0 0 1,0 0 0,0 0-1,0-1 1,1 1 0,-1 0-1,0 0 1,0-1 0,0 1-1,1-19-3436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7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2 149 5010,'0'0'10915,"-1"-11"-10115,1-32-82,0 39-643,0 1 0,1 0 1,0 0-1,0-1 1,0 1-1,0 0 1,0 0-1,0 0 0,1 0 1,0 0-1,-1 0 1,1 1-1,0-1 0,0 1 1,1-1-1,-1 1 1,0 0-1,4-3 0,1 0-38,0 0 0,0 1 0,1 0 0,-1 0 0,9-3 0,-8 5-43,-1 0 1,0 1 0,1-1-1,-1 1 1,1 1 0,0-1-1,14 3 1,-21-2 3,1 0-1,-1 1 1,1-1-1,-1 1 1,0 0-1,1-1 1,-1 1-1,0 0 1,1 0-1,-1 0 1,0 0-1,0 0 1,0 0-1,0 0 0,0 1 1,0-1-1,0 0 1,0 0-1,0 1 1,-1-1-1,1 1 1,0-1-1,-1 1 1,1-1-1,-1 1 1,0-1-1,1 1 1,-1 1-1,5 50 11,-5-47-10,1 18 10,0-1 0,-2 1 0,0 0 0,-2 0 0,-1-1 0,-1 1 0,-1-1 0,-15 40 0,17-55-6,-21 44 37,23-49-36,0 1 1,0-1-1,-1 1 1,1-1-1,-1 0 1,0 0-1,0 0 1,0-1-1,0 1 1,0-1 0,-5 3-1,86-12 619,-57 4-532,312-62 1514,-333 65-1652,0-1 0,1 1 0,-1 0 0,0 0 0,0 0 0,0 0 0,1-1 0,-1 1 0,0 0 0,0 0 0,0 0 0,0-1 0,0 1 0,1 0-1,-1 0 1,0-1 0,0 1 0,0 0 0,0 0 0,0-1 0,0 1 0,0 0 0,0-1 0,0 1 0,0 0 0,0 0 0,0-1 0,0 1 0,0 0 0,0 0 0,0-1 0,-1 1 0,1 0 0,0 0 0,0-1 0,0 1 0,0 0 0,-6-12-4538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9 230 6323,'0'0'7016,"0"0"-6874,0 0-1,0 1 0,-1-1 0,1 0 0,0 0 0,0 0 0,0 1 1,-1-1-1,1 0 0,0 0 0,0 0 0,-1 0 0,1 0 0,0 0 1,0 1-1,-1-1 0,1 0 0,0 0 0,-1 0 0,1 0 0,0 0 1,0 0-1,-1 0 0,1 0 0,0 0 0,-1 0 0,1 0 0,0-1 1,0 1-1,-1 0 0,2-13 13,0 0 1,1 1-1,0-1 0,1 0 1,0 1-1,1-1 1,1 1-1,5-12 0,-5 15-163,-1 0-1,2 1 1,-1-1-1,1 1 1,0 0-1,0 1 1,1-1-1,0 1 1,1 1-1,0-1 1,9-5-1,-16 11 6,1 0 0,-1 0 0,1 0 0,0 0 0,-1 0 0,1 1 0,0-1 0,0 1 0,-1-1 0,1 1 0,0-1 0,0 1 0,0 0 0,0 0 0,0 0 0,0 0 0,-1 0 0,4 1 0,-4 0-4,1 0 1,-1 0-1,0-1 0,0 1 1,0 0-1,0 0 0,0 0 0,0 0 1,0 0-1,0 1 0,0-1 0,0 0 1,0 0-1,-1 1 0,1-1 1,-1 0-1,1 1 0,0 2 0,1 7-46,0 0-1,-1 1 1,-1-1-1,-1 23 0,1-16 33,1 17 22,-2 47 0,0-73 0,0-1 0,-1 0 0,1 0 0,-1 0 0,-1 0 0,0 0 0,-5 11 0,10-59 163,0 35-173,1 0 0,-1 0-1,1 1 1,0-1 0,1 1-1,-1 0 1,0 0 0,1 0-1,0 0 1,0 1 0,0-1-1,1 1 1,-1 0 0,1 0-1,0 1 1,-1 0 0,1-1 0,0 1-1,0 1 1,1-1 0,-1 1-1,0 0 1,0 0 0,1 1-1,-1-1 1,1 1 0,-1 0-1,0 1 1,6 0 0,-8 0 2,0 1 1,0-1 0,-1 0-1,1 1 1,-1 0-1,1-1 1,-1 1 0,0 0-1,0 0 1,1 0 0,-1 1-1,-1-1 1,1 0-1,0 1 1,-1-1 0,1 1-1,-1 0 1,0-1 0,1 1-1,-1 0 1,-1 0-1,1 0 1,0 4 0,2 6-6,0 1 1,-1 0-1,0 24 1,-2-26 6,0 1 1,-1 0-1,-1-1 1,0 1-1,-5 18 1,4-24 9,0 0 1,0-1-1,0 1 1,-1-1-1,0 1 1,0-1-1,-1-1 1,0 1-1,0 0 1,-11 8-1,7-7 192,0-1-1,-1 0 1,1 0 0,-1-1-1,0 0 1,-1-1 0,1 0 0,-1-1-1,1 0 1,-1-1 0,0 0-1,0 0 1,-1-1 0,1-1-1,0 0 1,-20-3 0,22 1-52,6-9-6131,3 1-1256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9492,'0'0'4731,"25"2"-3336,702-6 3516,-415-9-4771,53 0-128,-8 28 77,413 18-37,-185-12-51,666 22 98,-119-87-1,-556 13-116,300 11 1261,-876 20-1043,-7 0-726,-45-8-5975,14-3-4179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6755,'0'0'10117,"0"11"-9405,26 370 1498,-17-293-2011,-5-44-156,41 643 1184,-47 1668 1425,11-2068-2596,-1-59-64,-7-117 25,2 874 9,-13-621 8,-1-139-20,6-184-13,-2-1 1,-1 1-1,-21 58 0,27-95 18,2-4 165,0-22-5427,2-4-1787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3906,'0'0'6381,"-10"-8"999,18 571-4662,1 246-717,14-327-1434,-7-224-195,41 799 832,-46-217-1042,-13-530 124,-16 497 42,4-570-273,-35 487 480,10-457-299,-1-2-163,32-221-57,8-44-17,0 0-1,0 0 1,0-1-1,0 1 1,0 0-1,0 0 1,0 0-1,0 0 1,0-1-1,-1 1 1,1 0-1,0 0 1,0 0-1,0 0 1,0 0-1,0 0 1,0-1-1,-1 1 1,1 0-1,0 0 1,0 0 0,0 0-1,0 0 1,0 0-1,-1 0 1,1 0-1,0 0 1,0 0-1,0 0 1,0 0-1,-1 0 1,1 0-1,0 0 1,0 0-1,0 0 1,0 0-1,-1 0 1,1 0-1,0 0 1,0 0-1,0 0 1,0 0 0,-1 0-1,1 0 1,0 0-1,0 0 1,0 0-1,0 1 1,0-1-1,-1 0 1,1 0-1,0 0 1,0 0-1,0 0 1,0 0-1,0 1 1,0-1-1,0 0 1,0 0-1,0 0 1,-1 0-1,1 1 1,0-1 0,0 0-1,0 0 1,0 0-1,0 0 1,0 1-1,0-1 1,-4-11-475,-3-65-4150,1 22-1790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18649,'0'0'1104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 3362,'0'0'6872,"0"-1"-6462,-1 1 1,1-1-1,0 1 1,-1-1-1,1 1 0,-1-1 1,1 1-1,-1-1 1,1 1-1,-1 0 0,1-1 1,-1 1-1,1 0 0,-1-1 1,0 1-1,1 0 1,-1 0-1,1 0 0,-1 0 1,0 0-1,1-1 1,-2 1-1,-4 51-205,-12 141 473,5 0 99,-1 44-9,14-231-756,-25 1064 1158,12-244-801,14-761-365,5 264 24,-6 496 8,-8-423-6,-5 101 7,-20 280-37,23-264 16,10-197 357,-1-321-354,0 0 24,1 0-59,6-22-17531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5442,'0'0'9722,"4"0"-9556,98 0 669,337-8-158,38 2-152,-314 6-201,41 12 124,2-1 86,90-37-331,-110 5-182,90-3 45,181-13 116,143 31-136,-346 8-42,-176-2-21,716 9 26,-739-7-11,264 22 23,-304-21-16,65 10-13,147 7 0,-185-20 11,113 0 0,222-26-1,-210-4 73,-82 13 95,1 4 0,117-4 0,-141 16 138,0-4 1,102-20-1,-151 23-273,0-1 36,0 0-1,0 1 1,17 0 0,-31 18-666,-1-13 215,1 0 1,-1 0-1,0 0 0,0 0 1,0 0-1,0 0 0,0-1 1,0 1-1,-1-1 0,0 0 1,1 0-1,-4 3 0,-22 15-6188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7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18040,'0'0'2343,"0"-10"-2087,4-20-12,-1 51 260,0 81 716,-3-102-1219,0 191 1050,7 138-704,-6-323-346,-1 10 3,1 0 1,1-1-1,1 1 1,0-1 0,1 0-1,0 0 1,2 0 0,7 16-1,-12-29-24,0 0 1,0 0-1,0-1 0,0 1 0,0-1 0,0 1 0,1-1 0,-1 0 1,1 1-1,-1-1 0,1 0 0,-1 0 0,1 0 0,0 0 0,-1 0 0,1 0 1,0-1-1,0 1 0,0-1 0,-1 1 0,1-1 0,0 1 0,0-1 1,0 0-1,0 0 0,0 0 0,0 0 0,0-1 0,0 1 0,0 0 0,0-1 1,-1 1-1,1-1 0,0 0 0,0 1 0,-1-1 0,1 0 0,0 0 0,2-3 1,5-2-248,0-1 1,0 0-1,-1 0 1,0-1 0,9-13-1,48-65-2265,-26 27-2046,-13 15-1659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79 4578,'0'0'8633,"-6"-8"-7507,-1-2-977,2 3 270,-1-1 0,0 1 0,-10-10 0,13 14-333,1 1-1,-1 0 0,0 0 1,0 0-1,0 1 1,0-1-1,0 1 0,-1-1 1,1 1-1,0 0 0,-1 0 1,1 1-1,0-1 0,-7 0 1,5 1-70,1 1-1,-1-1 1,1 0 0,-1 1 0,1 0 0,-1 0 0,1 0 0,-1 1 0,1-1 0,0 1-1,0 0 1,-8 5 0,6-1 15,0-1 0,0 1-1,1 0 1,0 0 0,0 0-1,-7 12 1,4-4 119,0 1-1,1 0 1,1 1 0,0-1-1,1 1 1,1 0 0,1 1-1,0-1 1,1 1-1,0-1 1,2 33 0,0-46-144,0-1 0,0 0 0,0 1 0,1-1 0,-1 0 0,1 0 0,-1 1 1,1-1-1,0 0 0,0 0 0,0 0 0,0 0 0,0 0 0,0 0 0,0 0 0,1 0 0,-1 0 1,1 0-1,0-1 0,-1 1 0,1-1 0,0 1 0,0-1 0,0 0 0,0 0 0,0 0 1,0 0-1,0 0 0,0 0 0,5 1 0,4 0 6,1 0 1,0-1-1,0 0 0,23-2 1,-12 1 2,94-4 4,-116 4-20,0 0 1,1 1-1,-1-1 0,0 0 0,1 1 0,-1-1 1,0 1-1,0-1 0,1 1 0,-1 0 0,0-1 1,0 1-1,0 0 0,0 0 0,0 0 0,0 0 1,0 0-1,0 0 0,0 0 0,-1 0 0,1 0 1,0 1-1,-1-1 0,1 0 0,-1 0 1,1 1-1,-1-1 0,1 0 0,-1 1 0,0-1 1,0 2-1,4 51-30,-5-44 31,1 1 1,-2-1 1,1 1-1,-2 0 1,1-1-1,-1 0 0,-1 1 1,0-1-1,-1-1 0,1 1 1,-2 0-1,1-1 0,-12 14 1,8-12 22,-1 0-1,0 0 1,-1-1 0,0 0 0,0-1 0,-1 0 0,0 0-1,-25 12 1,31-19 63,0 0 0,1 0 0,-1 0 1,0 0-1,-1-1 0,1 0 0,0 0 0,0-1 0,0 1 0,-10-2 0,14 1-75,0-1 0,0 1 0,0-1 0,-1 1 0,1-1 0,0 0 0,0 0 0,0 0 0,0 0 0,0 0 0,1 0 0,-1 0 0,0-1 0,0 1 0,1-1-1,-1 1 1,1-1 0,-1 0 0,1 0 0,0 1 0,0-1 0,0 0 0,0 0 0,0 0 0,0 0 0,0 0 0,1-1 0,-1 1 0,1 0 0,-1-4 0,0-3-93,0-1 0,0 1 0,1-1 1,0 1-1,3-19 0,-2 25-86,0 1-1,-1 0 1,1 0-1,0 0 1,0 0-1,0-1 1,0 1-1,1 1 1,-1-1 0,0 0-1,1 0 1,2-2-1,-2 3-204,0 0-1,0-1 0,0 1 1,0 0-1,0 0 0,0 0 1,0 1-1,0-1 0,1 0 0,-1 1 1,0 0-1,1-1 0,-1 1 1,4 0-1,8 0-3653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9861,'0'0'8905,"-2"12"-8740,-2 17-19,2 1-1,0-1 1,6 56-1,3 180 845,-8-184-331,0-61-366,0-20-266,1-8-230,1 3-366,0-1-1,0 0 0,0 0 1,1 1-1,-1-1 1,6-10-1,2-5-4111,-1-6-6537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10165,'0'0'7694,"-2"7"-7486,-2 4-106,2 0 1,-1 1-1,1-1 0,1 1 1,0 22-1,7 70 574,-1-39-315,0 136 968,-3-196-1058,0-19-376,2-22-1395,-4 12-1592,0-2-3044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3073,'0'0'8450,"7"-17"-7474,28-55-261,-32 68-654,0 0 1,0 1-1,1 0 0,-1-1 0,1 1 1,0 1-1,0-1 0,0 0 0,0 1 1,1 0-1,-1 0 0,0 0 0,1 1 1,0 0-1,-1-1 0,1 2 0,0-1 1,-1 0-1,1 1 0,0 0 0,9 1 1,-3-2 39,-5 1-74,1-1 1,0 1 0,0 0-1,0 1 1,0-1 0,0 1-1,0 1 1,0-1 0,0 1-1,-1 1 1,1-1 0,-1 1-1,1 0 1,-1 0 0,0 1-1,0 0 1,-1 0 0,1 0-1,-1 1 1,0 0 0,0 0-1,0 0 1,-1 0-1,0 1 1,0 0 0,0 0-1,-1 0 1,0 0 0,4 13-1,-1-4 10,-2 0 0,0 1 0,-1-1 0,0 1 0,0 27 0,-2-3 147,-6 44 0,1-60-8,-1 1 0,-1-2 0,-1 1 0,-1-1 0,-1 0 1,-1 0-1,-1-1 0,-1 0 0,-26 34 0,36-52-62,-2 0 1,1 0-1,0 0 0,-1 0 1,1 0-1,-1-1 1,0 0-1,0 0 1,-1 0-1,1 0 0,-1-1 1,1 1-1,-1-1 1,0 0-1,0-1 0,0 1 1,0-1-1,0 0 1,0 0-1,0 0 0,0-1 1,0 0-1,0 0 1,-1 0-1,-5-2 1,9 2-113,0-1 0,0 0 1,0 1-1,0-1 1,0 0-1,1 0 1,-1 0-1,0 0 1,0 0-1,1-1 1,-1 1-1,1 0 0,-1-1 1,1 1-1,-2-3 1,-6-6 777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342 112 6243,'0'0'8084,"-21"-17"-6438,-66-52-14,84 66-1479,-2 0 0,1 0 0,0 1 0,0 0 0,-1-1 0,1 1 0,-1 1-1,0-1 1,0 1 0,1 0 0,-9-1 0,10 2-104,0 0 1,0 0-1,0 1 1,0-1-1,0 1 1,0-1-1,1 1 0,-1 0 1,0 0-1,0 1 1,1-1-1,-1 0 1,1 1-1,-4 2 0,-1 3-25,1 0 0,0 0 1,0 0-1,0 1 0,1 0 0,0 0 0,1 0 0,-4 10 0,6-15-5,-12 30 70,2-1 0,1 1-1,1 1 1,2 0 0,1 1-1,2-1 1,2 1-1,0 52 1,3-81-67,0-1 1,1 1-1,0-1 0,-1 1 1,2-1-1,-1 1 0,1-1 1,-1 0-1,1 0 0,1 0 1,-1 0-1,1 0 1,0 0-1,0-1 0,0 1 1,1-1-1,0 0 0,-1 0 1,1 0-1,1 0 0,-1-1 1,0 0-1,1 0 0,0 0 1,0 0-1,0-1 0,7 3 1,5 1-1,1-1 1,0-1-1,0-1 1,0 0-1,1-1 1,-1-1-1,19-2 1,-27 1-19,0-1 1,0-1 0,0 0-1,0 0 1,0-1-1,-1 0 1,1-1 0,-1 0-1,0-1 1,0 1 0,-1-2-1,1 1 1,-1-1-1,8-8 1,-15 13-13,-1 0-85,0 14-7636,0-3-1825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25 14295,'0'0'2342,"3"17"-2179,11 58-102,-12-68-54,0 0 1,1-1-1,0 1 0,0 0 1,0-1-1,1 1 0,0-1 0,0 0 1,1-1-1,9 10 0,-12-12-3,1-1 1,-1 0-1,1 0 0,0 0 0,0 0 0,-1 0 0,1-1 0,0 1 0,1-1 0,-1 0 1,0 0-1,0 0 0,1 0 0,-1 0 0,0-1 0,1 1 0,-1-1 0,0 0 0,1 0 1,-1-1-1,5 0 0,-6 0 38,0 0 1,0-1 0,0 1 0,0 0-1,0-1 1,-1 0 0,1 1-1,-1-1 1,1 0 0,-1 0 0,1 0-1,-1 0 1,0 0 0,0 0-1,0 0 1,0 0 0,-1-1-1,1 1 1,0 0 0,-1-1 0,0 1-1,1 0 1,-1-5 0,1-6 451,-1 0 0,-1-25 1,0 34-450,0-1 0,0 1 1,-1-1-1,1 1 0,-1-1 1,0 1-1,0 0 0,0 0 1,-1 0-1,1 0 0,-1 0 0,0 1 1,0-1-1,0 1 0,0 0 1,-1 0-1,0 0 0,1 0 1,-1 1-1,-7-4 0,4 2-107,-1 1 0,0-1 0,0 2 0,0-1 0,-1 1 0,1 0 0,0 1 0,-1 0 0,0 0 0,-9 1 0,17 0-62,0 0 0,0 0 0,0 0 1,0 0-1,0 0 0,0 0 0,0 1 0,0-1 0,0 0 0,1 1 1,-1-1-1,0 1 0,0-1 0,0 1 0,0-1 0,0 1 0,1 0 0,-1-1 1,0 1-1,1 0 0,-1-1 0,0 1 0,1 0 0,-1 0 0,1 0 1,-2 2-1,-1 25-5435,3-27 5490,0 18-6942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90 14102,'0'0'2852,"0"3"-2467,-3 18-296,0-1 1,2 0-1,1 1 1,1-1-1,0 0 1,1 1-1,2-1 1,6 24-1,-10-42-88,1 0-1,-1 0 0,1 0 1,0 0-1,0 0 0,0-1 1,0 1-1,0 0 0,0 0 1,0-1-1,0 1 0,1-1 1,-1 1-1,1-1 0,-1 0 1,1 1-1,-1-1 1,1 0-1,0 0 0,0 0 1,0 0-1,-1 0 0,1-1 1,0 1-1,0-1 0,0 1 1,0-1-1,2 1 0,-1-1-12,0-1-1,0 1 1,0-1-1,-1 1 0,1-1 1,0 0-1,-1 0 1,1 0-1,0 0 0,-1-1 1,1 1-1,-1-1 0,0 1 1,1-1-1,-1 0 1,0 0-1,0 0 0,3-4 1,6-10-15,0 0 1,-1 0-1,-1-1 0,-1 0 0,0-1 1,-1 0-1,-1 0 0,-1 0 1,-1-1-1,0 0 0,-1 0 1,-1 0-1,-1-32 0,-1 50 93,0 0 0,0 0-1,0 0 1,0 0-1,0 0 1,0 0 0,0 0-1,0-1 1,0 1-1,-1 0 1,1 0 0,0 0-1,-1 0 1,1 0-1,-1 0 1,1 1 0,-1-1-1,0 0 1,1 0-1,-1 0 1,0 0 0,1 1-1,-1-1 1,0 0-1,0 1 1,0-1 0,0 0-1,0 1 1,0-1-1,0 1 1,0-1 0,0 1-1,0 0 1,0 0-1,0-1 1,0 1 0,0 0-1,-1 0 1,-1 7 166,-2 48-216,2 1 0,5 64 0,0-24 19,-2-88-24,-1-6-12,1 0 0,0 0 0,0 1 0,0-1 0,0 0 0,0 0 0,0 0 0,0 0 0,1 0 0,-1 0 0,1 0 0,0 0 0,0 0-1,0 0 1,1 3 0,2-15-8954,-4-2-546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51 402 12966,'0'0'5114,"2"-13"-5031,-1 6-76,2-8 5,0 1 0,1 0 0,0 0 0,10-20 0,-6 16 20,0-1 0,-1 0 0,-1-1 0,-1 1 0,0-1 0,-2 0 0,0-1 0,-1-36 0,-2 54-1,0-1 0,0 1 0,-1 0 0,1-1 0,-1 1 1,0 0-1,0 0 0,0 0 0,0 0 0,-1 0 0,1 0 0,-1 0 0,0 0 1,1 0-1,-2 1 0,1-1 0,0 1 0,0 0 0,-1-1 0,1 1 0,-1 0 1,0 0-1,1 1 0,-1-1 0,0 0 0,0 1 0,0 0 0,0 0 0,0 0 1,-1 0-1,1 0 0,0 0 0,0 1 0,-1 0 0,1 0 0,0 0 0,-1 0 1,1 0-1,0 1 0,0-1 0,-6 2 0,7 0-24,0-1 0,0 1-1,0 0 1,0-1 0,0 1-1,0 0 1,1 0 0,-1 1 0,1-1-1,-1 0 1,1 0 0,0 1-1,0-1 1,0 0 0,0 1 0,0 0-1,1-1 1,-1 1 0,1-1 0,-1 1-1,1-1 1,0 4 0,-1 3 19,1 1 1,0-1 0,0 0 0,4 19-1,-3-24-25,0-1 1,1 0-1,-1 0 0,1 0 0,0 0 0,0 0 0,0 0 1,0 0-1,1-1 0,-1 1 0,1-1 0,-1 0 0,1 0 1,0 0-1,0 0 0,0 0 0,0 0 0,0-1 0,1 1 1,-1-1-1,0 0 0,1 0 0,-1-1 0,5 2 0,5 0-12,1 0-1,1-1 0,-1 0 1,23-2-1,-34 1-8,0-1 0,0 0 0,0 1 0,1-1 0,-1-1 0,0 1 0,0 0 0,-1-1 0,1 1 0,0-1 0,0 0 0,-1 0 1,3-2-1,20-12-131,-24 15 146,-2 5 42,0 0 1,0 0-1,1 0 1,-1 0-1,1 0 0,0 0 1,0 4-1,0 11 11,-4 34-4,3 0 1,6 67-1,-5-119-39,0 0 0,0 0-1,0 0 1,0 0 0,0 1-1,0-1 1,0 0 0,0 0-1,1 0 1,-1 0 0,0 0-1,1 0 1,-1 0 0,0 0-1,1 0 1,0 0 0,-1-1-1,1 1 1,-1 0-1,1 0 1,0 0 0,0 0-1,-1-1 1,1 1 0,0 0-1,0-1 1,0 1 0,0-1-1,0 1 1,0-1 0,0 1-1,0-1 1,0 0 0,0 0-1,0 1 1,0-1 0,0 0-1,0 0 1,0 0 0,0 0-1,0 0 1,0 0 0,0 0-1,2-1 1,-1 0-145,0 1 0,0-1 0,0 0 0,0 0 0,0-1 0,0 1-1,0 0 1,0-1 0,0 1 0,-1-1 0,1 1 0,0-1 0,-1 0 0,0 1 0,1-1 0,-1 0 0,0 0 0,0 0-1,0 0 1,1-3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2625,'0'0'13238,"-12"3"-12349,-36 13-241,46-14-619,1-1 0,-1 1 0,0 0 0,1-1 0,-1 1 1,1 0-1,-1 0 0,1 0 0,0 0 0,0 0 0,0 0 0,0 1 0,0-1 0,0 0 1,1 1-1,-1-1 0,1 0 0,-1 1 0,1-1 0,0 0 0,0 1 0,0-1 0,0 1 0,1-1 1,-1 0-1,1 3 0,0 5 33,-1-5-53,0 0 0,1 0 0,-1 1 0,1-1 0,0 0 0,1 0 0,-1 0 0,1 0 0,0 0 0,0-1 0,1 1 1,-1-1-1,1 1 0,6 7 0,-3-7-10,0 1 0,0-1 0,0 0 1,0 0-1,1-1 0,0 0 1,0 0-1,0-1 0,9 4 0,-11-6 2,0 1-1,0 0 1,0 1-1,0-1 1,-1 1 0,1 0-1,-1 0 1,6 5-1,-8-5 1,0-1 1,-1 0-1,1 1 1,-1-1-1,0 1 0,0-1 1,0 1-1,0 0 0,0 0 1,0-1-1,-1 1 1,1 0-1,-1 0 0,0 0 1,0-1-1,0 1 0,-1 3 1,1-3 2,-1 0 0,0 0 0,0 0 1,0-1-1,0 1 0,-1 0 0,1-1 0,-1 1 1,0-1-1,1 1 0,-1-1 0,0 0 0,-1 0 1,1 1-1,0-2 0,0 1 0,-1 0 0,1 0 1,-1-1-1,0 1 0,1-1 0,-1 0 0,0 0 1,-3 1-1,-6 2 14,0-1 1,0 0-1,0 0 1,-20 1-1,-40-2 244,71-2-265,1-1 0,-1 1 1,1 0-1,0 0 0,-1 0 0,1-1 1,-1 1-1,1 0 0,0-1 1,-1 1-1,1 0 0,0-1 1,-1 1-1,1 0 0,0-1 0,0 1 1,-1 0-1,1-1 0,0 1 1,0-1-1,0 1 0,-1-1 1,1 1-1,0-1 0,0 1 1,0-1-1,0 1 0,0 0 0,0-1 1,0 1-1,0-1 0,0 1 1,0-1-1,0 1 0,0-1 1,1 1-1,-1-1 0,0 1 0,0-1 1,0 1-1,1 0 0,-1-1 1,0 1-1,1-1 0,11-20-3728,-2 13-2429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8084,'0'0'3823,"9"10"-3482,30 29-122,-38-39-210,0 1 1,0 0-1,-1-1 0,1 1 0,0-1 1,0 1-1,0-1 0,0 0 1,0 1-1,0-1 0,0 0 0,0 0 1,0 0-1,0 0 0,0 0 0,0 0 1,0 0-1,0 0 0,0 0 1,0 0-1,0 0 0,0-1 0,0 1 1,0 0-1,0-1 0,0 1 1,0-1-1,0 1 0,0-1 0,0 1 1,-1-1-1,1 0 0,1 0 1,18-27 109,-18 24-108,0 1 13,0 0 0,-1 0 0,1-1 0,-1 1 1,0 0-1,0-1 0,0 1 0,0 0 0,-1-1 1,1 1-1,-1-1 0,0 1 0,0-1 0,0 1 1,-1-4-1,1 5 26,-1 0 0,0 0 0,0 0 0,0 0 1,0 0-1,0 0 0,0 0 0,0 1 0,0-1 0,-1 1 1,1-1-1,-1 1 0,1-1 0,-1 1 0,0 0 0,1-1 1,-1 1-1,0 0 0,0 0 0,0 1 0,0-1 0,0 0 1,0 1-1,0-1 0,-3 0 0,-2 0 230,-1-1 0,0 1 0,1 0 0,-1 1 1,0-1-1,0 2 0,0-1 0,0 1 0,-10 2 0,14-1-186,1-1 0,0 0-1,0 1 1,0-1 0,0 1-1,0 0 1,0 0 0,0 0 0,1 0-1,-1 1 1,1-1 0,-1 1-1,1 0 1,0-1 0,0 1 0,0 0-1,1 0 1,-1 0 0,1 1-1,-1-1 1,1 0 0,0 0 0,-1 5-1,0 4-72,-1 0 0,1 0 0,1 1 0,1-1 0,-1 1 0,2-1 0,0 1 0,0-1 0,1 0 0,1 0 0,0 0 0,0 0 0,2 0 0,-1 0 0,1-1 0,1 0 0,0 0 0,1 0 0,0-1 0,0 0 0,1 0 0,14 13 0,-19-21-19,0 1 0,0-1-1,0 0 1,1 0 0,-1 0-1,0 0 1,1-1 0,-1 1-1,1-1 1,0 0 0,-1 0-1,1 0 1,0-1 0,0 1-1,0-1 1,-1 0 0,1 0-1,0 0 1,0-1-1,0 1 1,-1-1 0,1 0-1,0 0 1,-1 0 0,1-1-1,5-2 1,0-1 14,1-1 0,-1 0 0,0 0 0,0-1 0,0-1 1,-1 1-1,13-16 0,-29 22 329,-8 6-2685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7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18793,'0'0'2945,"160"-84"-4162,-100 66-1008,0 1-4386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1681,'0'0'6221,"-3"18"-5484,1-6-685,-25 129 2929,4-48-1242,3 1-1,-15 192 1,32-209-1665,-33 790 609,26-624-312,4 322 1275,16-450-1157,-10-115-502,0 0 0,0 0 0,0 0 1,0 0-1,0 0 0,0 0 0,0-1 1,0 1-1,0 0 0,0 0 1,0 0-1,1 0 0,-1 0 0,0 0 1,0 0-1,0 0 0,0 0 0,0 0 1,0 0-1,0 0 0,0 0 0,0 1 1,0-1-1,1 0 0,-1 0 1,0 0-1,0 0 0,0 0 0,0 0 1,0 0-1,0 0 0,0 0 0,0 0 1,0 0-1,0 0 0,0 0 1,0 0-1,0 0 0,0 0 0,1 1 1,-1-1-1,0 0 0,0 0 0,0 0 1,0 0-1,0 0 0,0 0 1,0 0-1,0 0 0,0 0 0,0 0 1,0 1-1,0-1 0,0 0 0,0 0 1,0 0-1,0 0 0,0 0 0,0 0 1,0 0-1,-1 0 0,1 0 1,0 0-1,0 0 0,0 1 0,4-8-1161,0-18-2089,2-11-1765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48,'0'0'15815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6867,'0'0'5797,"-1"4"-5036,-5 22-265,1 0 0,2 0-1,0 0 1,2 0 0,3 42 0,-1-13 8,-1 139 698,-1 227-83,-3-346-1011,-19 107 0,-30 70 803,-4 20-133,57-264-889,-2-1 0,1 1 0,-1 0 0,0-1 0,-1 0 0,0 1 1,0-1-1,-7 11 0,10-18 19,0-1 0,0 1 0,0 0 0,0 0 0,0 0 1,0 0-1,0 0 0,0 0 0,0 0 0,0 0 0,0-1 0,0 1 0,0 0 0,0 0 1,0 0-1,0 0 0,0 0 0,0 0 0,0 0 0,0 0 0,0 0 0,0 0 0,0-1 1,-1 1-645,1 0 645,0 0-1,0 0 0,0 0 0,0 0 0,0 0 0,0 0 0,0 0 0,-1 0 0,1 0 1,0 0-1,0 0 0,0 0 0,0 0 0,0 0 0,0 0 0,0 0 0,0 0 0,-1 0 1,1 0-1,0 0 0,0 0 0,0 0 0,0 0 0,0 0 0,0 0 0,0 0 0,0 0 0,-1 1-643,1-1 643,0 0 1,0-14-7750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12374,'0'0'2449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8212,'0'0'2369,"0"2"-2236,-4 17 506,2 0-1,1 0 0,0 0 0,3 30 1,0 2 3,20 494 1698,0 3-958,-12-110-953,0 2 164,-12-419-16,1-15-1538,0-15-5133,1-13-605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23 464,'0'0'17368,"11"-23"-26940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151 172 192,'0'0'7486,"-3"21"-6245,-24 163 2689,-24 32-657,18-82-1405,27-111-1583,2-2-104,-1-1 1,-1 0-1,-8 18 1,13-72-129,40-191-208,-12 95 62,-23 111 84,8-51 95,27-90 1,-32 140 174,0 0-1,1 0 1,1 1 0,1 1 0,1-1 0,0 2-1,2-1 1,0 2 0,15-17 0,-27 32-229,0 0 0,0 1 0,-1-1 1,1 0-1,0 0 0,0 1 0,0-1 0,0 0 0,0 1 1,0-1-1,0 1 0,0-1 0,0 1 0,0 0 0,0-1 1,1 1-1,-1 0 0,0 0 0,2 0 0,-2 0-21,0 0-1,-1 1 1,1-1-1,0 1 0,0-1 1,0 1-1,-1-1 1,1 1-1,0-1 1,-1 1-1,1-1 0,0 1 1,-1 0-1,1 0 1,-1-1-1,1 1 1,-1 0-1,0 0 0,1 1 1,2 6-13,0 0 1,-1 1-1,-1-1 0,2 12 1,-1-6 104,84 533 124,-66-357-214,-17-185-262,-3-5 65,0 0 0,1 0 0,-1 0 0,0 0 0,0-1 0,1 1 1,-1 0-1,0 0 0,0 0 0,1 0 0,-1-1 0,0 1 0,0 0 0,0 0 0,0 0 1,1-1-1,-1 1 0,0 0 0,0 0 0,0-1 0,0 1 0,0 0 0,0 0 0,1-1 0,-1 1 1,0 0-1,0 0 0,0-1 0,0 1 0,0 0 0,0 0 0,0-1 0,0 1 0,0-15-7147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14583,'0'0'7075,"76"-15"-6563,-32 7-144,-5 3-304,-6 3-64,-10 2-80,-15 0-2129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8260,'0'0'5682,"0"1"-5596,1-1 0,-1 0 0,1 1 0,-1-1 0,1 0 0,-1 0 0,1 1 0,-1-1 0,1 0 0,-1 0 0,1 0 0,-1 0 0,1 0 0,0 0 0,-1 1 0,1-1 0,-1-1 0,1 1-1,0 0 1,-1 0 0,1 0 0,0 0 0,3-2-59,0 0 0,0 0 0,0-1 0,0 1-1,0-1 1,-1 0 0,1 0 0,-1 0 0,0 0 0,0-1-1,0 1 1,0-1 0,-1 0 0,0 1 0,1-1 0,-1-1-1,2-4 1,-1-1 147,1 1-1,-1-1 0,-1 1 1,1-1-1,-2 0 1,2-20 1912,-4 33-2096,1 0 0,-1 0 1,1 0-1,0 0 0,-1 0 0,2 0 0,-1 0 1,1 6-1,0 4-6,-1 41 51,-2 21 171,4 1-1,3-1 0,21 109 0,-22-171-210,-2-13-2016,0-8-2038,-2-9-4727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10885,'0'0'6718,"19"0"-5656,129-2 522,-43-4-430,229-7-101,-334 11-3113,-1-5-1608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8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10997,'0'0'4792,"-3"16"-3661,-13 180 680,14-99-475,-21 146-1,27-319-3976,6 26-3055,1-7-6809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89 232 8292,'0'0'7075,"7"-2"-6936,7 0-112,0-2 1,0 1 0,0-2-1,-1 0 1,0-1-1,0 0 1,21-14 0,-29 17-37,0-1 1,0 0 0,0 0 0,0 0 0,-1-1 0,0 0 0,1 1 0,-2-2 0,1 1 0,-1 0-1,1-1 1,-1 0 0,-1 1 0,1-1 0,-1 0 0,0-1 0,-1 1 0,1 0 0,-1 0 0,0-12-1,-1 9 237,0-22-860,0 30 742,0 0 0,0 1-1,0-1 1,0 0 0,-1 0-1,1 1 1,0-1 0,0 0-1,-1 1 1,1-1 0,0 0-1,-1 1 1,1-1 0,-1 0-1,1 1 1,0-1 0,-1 1-1,0-1 1,1 1 0,-1-1-1,1 1 1,-1-1 0,0 1-1,1-1 1,-1 1 0,0 0-1,1-1 1,-1 1 0,0 0-1,1 0 1,-1 0 0,-2-1 514,3 9-589,4 48-26,1 1 0,21 85 0,5 49-4,-26-37 3,-5-131 3,0-21-11,-1 0 1,1 0-1,-1-1 1,1 1-1,-1 0 1,1 0-1,-1-1 1,0 1-1,0-1 1,0 1-1,0-1 1,0 1-1,0-1 1,-1 0-1,1 1 1,0-1-1,-1 0 1,1 0-1,-1 0 1,1 0 0,-1 0-1,1 0 1,-1-1-1,-3 2 1,-49 14-205,36-12-22,-23 10-697,-46 22 0,-30 9 2545,286-80-627,-1 1-698,-14-20 144,-15 4-143,-116 45-250,-23 5-64,-4 0-3293,-4 0-1562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7860,'0'0'3433,"5"-16"-2702,18-54-160,-20 62-475,0 1 0,1-1 0,0 1 0,0-1 0,0 1-1,1 0 1,0 1 0,0-1 0,1 1 0,0 0 0,0 0 0,0 1 0,1 0 0,0 0-1,0 0 1,11-4 0,-17 8-71,0 0 0,0 0 0,0 1-1,0-1 1,0 1 0,0-1 0,1 1-1,-1-1 1,0 1 0,0 0 0,0-1 0,1 1-1,-1 0 1,0 0 0,0 0 0,1 0 0,-1 0-1,0 0 1,0 1 0,1-1 0,-1 0-1,0 1 1,0-1 0,0 1 0,0-1 0,1 1-1,-1-1 1,0 1 0,0 0 0,0-1 0,0 1-1,0 0 1,-1 0 0,1 0 0,0 0-1,0 0 1,0 0 0,-1 0 0,1 0 0,-1 0-1,1 0 1,-1 0 0,1 1 0,0 0 0,1 7 117,-1 0 1,0-1 0,0 1 0,-1 0 0,-1 11 0,1-6-35,0 6 53,1 11-44,-2-1-1,0 1 1,-13 57-1,1-38-57,-25 57 0,31-89-50,-2 0 0,0-1 0,-1 0 0,0 0 0,-2-1 0,-17 19 1,27-32 4,1-2 13,0 0-1,0 0 1,0 0 0,0 0 0,0 0 0,0 0-1,0-1 1,0 1 0,0 0 0,-1 0 0,1-1-1,0 1 1,-2 0 0,2-1 357,1-1-364,0 1 0,-1-1-1,1 0 1,0 1 0,0-1 0,-1 0-1,1 0 1,0 1 0,0-1-1,0 0 1,0 1 0,0-1 0,0 0-1,0 0 1,0 1 0,1-1-1,-1 0 1,0 1 0,0-1 0,0 0-1,1 1 1,-1-1 0,0 0 0,1 1-1,-1-1 1,1 1 0,0-2-1,35-8 28,2 2-1,47-6 0,-7 2-40,-25 2-21,-17 2 16,0 2 1,58-3-1,-93 9-756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3714,'0'0'11079,"2"7"-10244,5 26 107,-2 0 0,2 60-1,-8 78 373,0-70-490,3 84 136,0-233-8566,-2 20 1056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9524,'0'0'5944,"4"-21"-5567,19-65-132,-20 77-227,1 0-1,0 1 1,1-1-1,0 1 1,0 0 0,0 1-1,1-1 1,1 1 0,-1 0-1,14-11 1,-3 3 7,-12 9-24,0 1 0,1 0 1,-1 0-1,1 0 0,1 1 1,-1-1-1,0 1 0,1 1 1,0 0-1,0 0 0,0 0 1,0 0-1,1 1 0,-1 1 1,1-1-1,-1 1 0,16 0 1,-21 1-1,0 0 1,0 1-1,-1-1 0,1 1 1,0-1-1,0 1 0,-1 0 1,1 0-1,0 0 0,-1 0 1,1 0-1,-1 0 1,1 0-1,-1 1 0,1-1 1,-1 0-1,2 3 0,0 1 19,-1-1 0,1 1 0,-1-1 0,0 1 0,0 0 0,2 7 0,-1 5 64,0 0 0,2 32 0,-4-21-33,-1 0 0,0-1 0,-3 1 0,0-1 0,-1 1 0,-2-1 0,-18 51 0,17-59-11,-27 59 939,34-77-643,0-4-226,0-3-100,1 0 1,1 1-1,-1-1 1,1 1-1,0 0 1,0-1-1,1 1 0,-1 0 1,1 0-1,1 0 1,-1 1-1,0-1 1,7-6-1,1 0-15,1 0 0,-1 0-1,27-17 1,-31 23 2,0 1 0,1 1 0,-1-1 0,1 1 0,0 0 0,0 1 1,0 0-1,0 0 0,9 0 0,-14 1 1,0 1 1,-1 0 0,1 0-1,0 0 1,0 0-1,0 1 1,0-1 0,0 1-1,0-1 1,-1 1 0,1 0-1,0 0 1,0 1-1,-1-1 1,1 0 0,-1 1-1,1 0 1,-1-1 0,0 1-1,0 0 1,0 0-1,0 0 1,0 1 0,0-1-1,0 0 1,-1 1 0,1-1-1,1 5 1,1 6 16,0 2-1,-1-1 1,-1 0 0,0 1-1,-1-1 1,0 1 0,-1-1-1,-1 1 1,-4 28 0,1-33 11,1 0 1,-1 0-1,0 0 0,-1-1 1,0 1-1,-1-1 1,0 0-1,0-1 1,-9 9-1,4-5 27,0 0 0,-1-1 0,-1-1-1,0 0 1,-18 11 0,20-16-18,0 0 0,0-1-1,-1 0 1,1-1 0,-1 0-1,1 0 1,-1-2 0,0 1-1,0-2 1,0 1 0,0-2-1,-16-1 1,25 1 21,1 1 0,-1-1 0,1 0-1,-1 0 1,1 0 0,0 0 0,-1 0 0,1-1 0,0 1-1,0 0 1,-1-1 0,1 0 0,1 0 0,-1 1 0,0-1-1,0 0 1,1-1 0,-1 1 0,1 0 0,-1 0 0,1-1-1,0 1 1,0 0 0,0-1 0,1 1 0,-1-1 0,0-4 589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74 6371,'0'0'9895,"0"21"-7691,-3 52-1962,-4 1 0,-25 119-1,-30 88 304,69-354-423,79-459-2341,-83 507 2238,-3 16 87,1-1 1,0 1-1,1 0 0,0-1 0,0 1 1,6-15-1,-7 24-59,0-1 1,-1 1 0,1-1 0,0 1-1,0-1 1,0 1 0,0-1 0,-1 1-1,1 0 1,0 0 0,0-1 0,0 1-1,0 0 1,0 0 0,0 0 0,0 0-1,0 0 1,0 0 0,0 0-1,-1 0 1,1 0 0,0 1 0,0-1-1,1 1 1,23 9 367,-19-3-323,-1-1 0,1 1-1,-1 0 1,0 0-1,-1 1 1,0-1-1,6 14 1,19 64 300,-23-66-308,44 186 443,-1-4-51,-32-159-246,-17-42-204,0-11-12023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12998,'0'0'7011,"154"-42"-6435,-105 38-271,-3 4-161,-9 0-144,-4 0-32,-10 0-417,-6 0-1247,-13-6-3715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15 259 4338,'0'0'14479,"0"-4"-13703,4-9-674,1 1-1,-1-1 1,2 1-1,0 0 1,1 1-1,0-1 1,0 1-1,1 1 1,10-11-1,2 0-68,0 1-1,1 1 0,29-21 0,-46 37-31,1 0 0,-1 0-1,1 0 1,-1 1 0,1-1-1,0 1 1,0 0-1,0 0 1,0 1 0,0 0-1,1 0 1,4-1 0,-9 3-4,-1-1 1,1 1 0,-1-1 0,1 1 0,-1 0 0,1-1 0,-1 1 0,0 0 0,1-1 0,-1 1 0,0 0 0,0-1 0,1 1 0,-1 0 0,0 0 0,0-1 0,0 1 0,0 0 0,0 0 0,0-1-1,0 1 1,0 1 0,0 26 5,-1-21-4,-1 18 17,-1 1 0,-1-1 0,-2 0 0,0 0 0,-2-1 0,-1 1 0,0-2 0,-16 27 0,32-52-58,14-9 26,-10 5 3,0 1 1,23-9-1,-29 13 7,-1 0 0,1 1 0,-1-1 0,1 1 0,0 0 0,-1 0 0,1 0 0,4 2 0,-7-2 2,-1 1 1,1 0 0,-1-1 0,1 1 0,0 0-1,-1 0 1,1 0 0,-1 0 0,0 0 0,1 0-1,-1 0 1,0 1 0,0-1 0,1 0 0,-1 1-1,0-1 1,-1 1 0,1-1 0,0 1 0,0 0 0,-1-1-1,2 3 1,1 7 1,-1-1 1,0 1-1,0 0 0,-1-1 0,-1 1 0,0 0 1,0-1-1,-1 1 0,0 0 0,-1-1 1,0 1-1,-1-1 0,0 1 0,-1-1 0,0 0 1,0 0-1,-12 17 0,4-9 1,-1-1 0,-1-1 0,-1 0 0,-1-1 0,-30 23 0,38-32 53,0-1 0,-1 0 0,1 0 0,-1-1 0,0 0 0,0-1 0,0 0 0,0 0 0,-1-1 1,1 0-1,-1-1 0,0 0 0,1-1 0,-1 1 0,-11-3 0,17 1 18,0 0 1,1 0-1,-1 0 0,1-1 0,-1 1 0,1-1 1,0 0-1,0 0 0,-1 0 0,1 0 0,1-1 1,-1 0-1,0 1 0,1-1 0,-4-5 0,5-12-3341,1 8-2006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80 8980,'0'0'8316,"-1"-5"-7353,0 2-847,0 0 0,0-1 0,-1 1 0,1 0-1,0 0 1,-1 0 0,0 0 0,0 0 0,0 0 0,0 1 0,0-1 0,-1 1-1,1-1 1,-1 1 0,0 0 0,1 0 0,-1 0 0,0 0 0,0 1 0,0-1-1,0 1 1,-5-2 0,-5-1 54,1 1 0,-1 0 0,0 0 0,0 1 0,-1 1 0,-22 1 0,29 0-121,-1 0 0,1 1-1,-1 1 1,1-1 0,0 1-1,0 0 1,0 1-1,0 0 1,0 0 0,0 0-1,0 1 1,-11 9-1,7-4-12,-1 1-1,2 0 0,-1 1 0,2 1 0,-1 0 0,1 0 0,1 0 0,1 1 0,-1 0 0,2 1 1,0 0-1,1 0 0,0 0 0,1 0 0,0 1 0,1 0 0,1-1 0,0 21 0,2-14 16,-1-1 67,2 0 0,3 26-1,-2-38-81,-1-1 1,1 0-1,1 1 0,0-1 0,0 0 0,0 0 1,1-1-1,-1 1 0,9 9 0,-5-8-17,0-1 1,0 0-1,1 0 1,0-1-1,0 0 0,0 0 1,1-1-1,0 0 0,0 0 1,0-1-1,1 0 1,-1-1-1,1 0 0,0-1 1,10 2-1,11 0-8,0-2 0,0-1 1,52-5-1,-71 2-26,0 0 1,0-1-1,0 0 1,0-1-1,-1 0 1,17-9-1,-21 10 10,-5 3 13,-2 0 72,0-16-7745,0 2-3775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1505,'0'0'13662,"0"8"-13609,-5 294 2578,6-178-1884,-1-123-680,0-4 7,-9-112-145,4 74-123,1-56 0,5 90 183,-1 0-1,2 0 1,-1 0-1,1 0 1,0 0-1,1 0 1,0 0 0,0 1-1,0-1 1,1 1-1,0 0 1,0 0-1,0 0 1,1 1-1,0-1 1,0 1-1,0 1 1,1-1-1,0 0 1,0 1-1,0 0 1,0 1-1,0 0 1,1-1-1,0 2 1,-1-1-1,1 1 1,0 0-1,0 1 1,1-1-1,-1 1 1,14 1 0,-19 0 7,1 0 1,0 0 0,0 0 0,-1 1 0,1 0 0,-1-1 0,1 1-1,0 0 1,-1 0 0,1 1 0,-1-1 0,0 0 0,1 1 0,-1-1 0,0 1-1,0 0 1,2 2 0,0 0 10,0 1 1,-1 0-1,0 0 0,0 0 0,0 0 0,0 1 0,2 8 1,1 5 54,-1 1 0,-1-1 1,2 35-1,-3 107 351,-3-101-63,21-66-235,-10-2-111,0-1-1,-1-1 1,0 0-1,-1 0 1,0-1-1,-1 0 1,11-18-1,19-25-471,-36 53 454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 7491,'0'0'10848,"-1"-1"-10490,0 1-356,1 0 0,0 0 0,0 0 0,0 0 0,0 0 0,0 0 0,-1 0 0,1 0 0,0 0 0,0 0 0,0 0 1,-1 0-1,1 0 0,0 0 0,0 0 0,0 0 0,0 0 0,-1 0 0,1 0 0,0 0 0,0 0 0,0 0 0,0 0 0,-1 0 1,1 0-1,0 0 0,0 0 0,0 0 0,0 1 0,-1-1 0,1 0 0,0 0 0,0 0 0,0 0 0,0 0 0,0 0 1,0 1-1,0-1 0,-1 0 0,1 0 0,0 0 0,0 0 0,0 1 0,0-1 0,0 0 0,0 0 0,0 0 0,0 0 0,0 1 1,0-1-1,0 0 0,0 0 0,0 0 0,0 1 0,0-1 0,0 12 10,0-10-12,15 123 33,-1-22 14,-12-68-13,-2-19-24,1 0 0,1 1-1,0-1 1,10 30-1,-12-44-7,0-1-1,1 0 0,-1 1 0,1-1 1,-1 0-1,1 0 0,0 0 1,-1 0-1,1 1 0,0-1 0,0 0 1,0 0-1,0-1 0,0 1 1,0 0-1,0 0 0,0 0 0,0-1 1,0 1-1,0 0 0,1-1 1,-1 1-1,0-1 0,0 1 0,1-1 1,-1 0-1,0 0 0,0 1 0,1-1 1,-1 0-1,0 0 0,1 0 1,-1 0-1,0-1 0,1 1 0,1-1 1,1 0 1,0-1 0,-1 0 1,1 0-1,-1 0 1,0 0-1,1 0 0,-1-1 1,0 1-1,-1-1 1,1 0-1,3-4 0,14-21-194,-1-2 0,-1 0 0,-2-1 0,-1 0 0,-1-1 0,-2-1 0,11-48 0,-20 63 1095,-5 21 1135,-4 30-1109,5 2-904,1 1-1,2-1 0,1 1 0,15 62 0,-11-66 29,-5-20 23,0-1 0,1 0 1,1 1-1,7 16 0,-9-27 0,-1-1-50,-1-23-3492,0 0-860,0-1-2115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8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50 15591,'0'0'9685,"-13"-46"-10102,13 42-1167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12422,'0'0'6093,"0"11"-5629,4 49 359,14 77-1,3 32-2,-14 29 928,-7-197-1596,0-22-880,0 15 172,0-13-1499,0 6-3602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14759,'0'0'6979,"-1"0"-6970,1 0 0,0 0-1,0 0 1,-1 0 0,1-1 0,0 1 0,0 0-1,-1 0 1,1 0 0,0 0 0,0 0 0,-1 0 0,1 0-1,0 0 1,0 0 0,-1 0 0,1 0 0,0 0-1,-1 0 1,1 1 0,0-1 0,0 0 0,-1 0-1,1 0 1,0 0 0,0 0 0,0 0 0,-1 1 0,1-1-1,0 0 1,0 0 0,0 0 0,-1 1 0,1-1-1,0 0 1,0 0 0,0 0 0,0 1 0,0-1 0,0 0-1,-1 0 1,1 1 0,0-1 0,0 0 0,0 1-1,0-1 1,0 0 0,0 0 0,0 1 0,0-1-1,0 0 1,0 0 0,0 1 0,0-1 0,1 1 0,-1 7 11,1 1 1,0 0 0,1-1-1,0 1 1,5 12 0,0 3 28,15 63 662,-4 1 0,-4 1 0,6 173 0,-20-261-23,0-19-760,0 14-100,0-21-1143,0 8-2494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60 7475,'0'0'9461,"0"13"-8303,-1 120-221,-21 143 1,11-211-778,5-39-52,2 0-1,-2 38 1,6-63-87,0-8 105,4-108-394,36-218 0,-37 310 251,1 1 0,2-1 0,0 1 0,1 1 1,1-1-1,16-29 0,-23 49 21,-1 1 1,1-1-1,0 1 0,0-1 1,1 1-1,-1-1 0,0 1 0,0 0 1,1-1-1,-1 1 0,1 0 1,-1 0-1,1 0 0,-1 0 1,1 0-1,0 1 0,-1-1 0,1 0 1,0 1-1,0-1 0,-1 1 1,1 0-1,0-1 0,0 1 0,0 0 1,0 0-1,-1 0 0,1 0 1,0 1-1,0-1 0,0 0 1,-1 1-1,1-1 0,0 1 0,0 0 1,-1 0-1,1-1 0,1 2 1,2 2 16,0 0 1,0 0 0,0 0 0,0 0 0,-1 1 0,0 0 0,0-1 0,0 2 0,4 7 0,1 5 30,-1-1-1,-1 1 1,-1 1-1,0-1 1,4 30 0,7 99 44,-11-73-67,-1-26 13,-2-14 45,1 0-1,9 36 0,-13-69-80,1 1 0,-1 0 0,0 0 0,1 0-1,0-1 1,0 1 0,-1 0 0,1 0 0,0-1 0,0 1 0,0-1-1,1 1 1,-1-1 0,0 0 0,1 1 0,-1-1 0,0 0-1,1 0 1,2 2 0,-3-3 0,1 0 0,-1 1 0,0-1 0,1 0 0,-1 0 0,1 0 0,-1 0 0,0 0 0,1-1 0,-1 1 0,1 0 0,-1-1 0,0 1 0,1-1 0,-1 1 0,0-1 0,0 0 0,1 1 0,1-2 0,3-3 10,0 0 0,0-1 0,-1 0-1,1 0 1,-1 0 0,-1 0-1,6-8 1,-9 12-151,7-12-88,0 0 0,7-21-1,-9 9-6908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16263,'0'0'6003,"156"-37"-5715,-96 17-144,-4 3-144,-9 6-48,-12 5-1056,-12 6-1585,-17 0-4243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5378,'0'0'4050,"0"9"-3444,-4 1939 9561,18-1461-9796,-14-487-552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15735,'0'0'1585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8212,'0'0'4722,"7"0"-4367,606-19 4679,534-101-4327,-109 17 182,5 75-30,-130 45-531,-227 19-111,-4 37 449,-676-72-1569,-11-2-59,-21-5-2514,-14-15-4496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7475,'0'0'1993,"1"16"-1032,14 228 4364,-4 155-2468,3 226-1667,-18-289-619,0 139 734,12-355-1176,0 28-138,-6-203-6405,-2 10-1189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8868,'0'0'3162,"3"11"-2693,55 299 4636,-27 16-3804,-19 415 757,-10-352-1710,0-85-793,-2-325-2413,0-7-3289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16199,'0'0'801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8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 15751,'0'0'6099,"-3"12"-6043,-1 20 46,2 0 1,0 0-1,2 0 1,7 51-1,2-3 190,-4 0 1,-3 0-1,-14 139 0,10-202-207,-2 0 0,0 0 1,-1 0-1,-1-1 0,0 1 0,-1-1 1,-1-1-1,-15 24 0,18-32-40,1-1 0,-2 0 1,1 0-1,-1 0 0,1-1 0,-2 1 0,1-1 0,0-1 0,-1 0 1,0 1-1,0-2 0,0 1 0,-1-1 0,1 0 0,-1-1 1,0 0-1,0 0 0,1-1 0,-1 0 0,-13 1 0,16-2-98,-1 0-1,1-1 0,0 1 1,-1-1-1,1 0 0,0 0 1,-1-1-1,1 0 0,0 0 0,0 0 1,0 0-1,0-1 0,1 0 1,-1 0-1,1 0 0,-6-5 1,5 2-368,0 1 0,1 0 0,0-1 0,0 0 1,1 0-1,-1 0 0,-4-13 0,5 10-972,0-1 1,1 1-1,-2-15 0,0-35-9257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9877,'0'0'6450,"0"2"-6383,1 13 128,1-1-1,6 27 0,2 12 178,-3 174 208,-8-170-469,-9-83-47,3-9-244,3 0 0,0-1-1,3 0 1,4-57 0,-2 82 166,1 0 1,1 1 0,0-1 0,0 1 0,1 0 0,0 0 0,1 0-1,0 1 1,1-1 0,0 1 0,7-8 0,-9 12 8,1-1 0,0 1 0,0 0 0,1 0 0,0 1 0,-1 0 0,13-7 0,-14 9-4,0 1-1,-1-1 1,1 1 0,0 0-1,0 0 1,-1 0 0,1 1-1,0-1 1,0 1 0,0 0-1,0 0 1,0 0 0,0 1-1,0 0 1,4 0 0,-5 1 6,0 0 1,0-1 0,1 1-1,-1 0 1,0 1-1,0-1 1,-1 0 0,1 1-1,-1 0 1,1-1 0,-1 1-1,0 0 1,0 0-1,0 0 1,0 1 0,0-1-1,1 4 1,3 8 53,-1 1-1,6 23 1,-1 17 280,-3-1 1,-2 2-1,-3 84 1,-2-103-273,0-37-55,0-1 0,-1 1 0,1 0 1,0 0-1,0 0 0,1 0 0,-1-1 0,0 1 1,0 0-1,0 0 0,0 0 0,1-1 0,-1 1 1,0 0-1,1 0 0,-1-1 0,1 1 0,-1 0 1,1-1-1,-1 1 0,1 0 0,-1-1 0,1 1 1,0-1-1,-1 1 0,1-1 0,0 1 0,-1-1 1,1 0-1,0 1 0,0-1 0,-1 0 0,1 1 1,0-1-1,0 0 0,0 0 0,-1 0 0,1 0 1,0 0-1,0 0 0,0 0 0,0 0 0,-1 0 1,1 0-1,0 0 0,0 0 0,0-1 0,-1 1 1,1 0-1,0-1 0,0 1 0,-1 0 0,1-1 1,0 1-1,0-1 0,4-2 41,1 0 0,-1 0 0,0 0 0,-1 0 0,1-1-1,6-6 1,20-34 232,-6 7-1468,-6 17-3641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12774,'0'0'3535,"-1"10"-3458,2 25 117,2-1 0,11 54-1,2 10 267,-15-89-393,-1-1 14,1 0 0,0 0 1,0 0-1,4 9 0,-5-16-75,0 0 0,0 0 0,1 0-1,-1-1 1,0 1 0,1 0 0,-1 0-1,0 0 1,1-1 0,-1 1 0,1 0-1,0 0 1,-1-1 0,1 1 0,-1-1-1,1 1 1,0 0 0,0-1 0,-1 1 0,1-1-1,0 0 1,0 1 0,-1-1 0,1 1-1,0-1 1,0 0 0,0 0 0,0 0-1,0 1 1,0-1 0,-1 0 0,1 0-1,0 0 1,0 0 0,0 0 0,0-1-1,0 1 1,0 0 0,0 0 0,-1-1-1,1 1 1,0 0 0,0-1 0,0 1-1,-1-1 1,2 0 0,1-1 6,0 0 0,0-1 1,-1 1-1,1-1 0,-1 0 0,1 0 1,-1 0-1,0 0 0,0 0 0,3-6 0,14-39 72,-16 38-75,13-40-17,-3 0 0,-1 0 0,4-54 0,-18 127 1438,2 41-1,14 91-1541,-4-59 251,-9-82-135,-1-10-5,0 1 1,0 0-1,0-1 1,1 1 0,0-1-1,-1 1 1,2-1-1,-1 0 1,0 1-1,1-1 1,0 0-1,3 5 1,-5-10-814,1-1 0,0 0 1,-1 1-1,1-1 0,-1 0 0,0 0 1,0 1-1,1-1 0,-1 0 1,0 0-1,-1-1 0,1-14-8494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13094,'0'0'3303,"0"17"-3183,17 287 1299,-18-245-1053,2 59 429,2-112-1060,0-12-320,1-11-940,-2-4-2178,-2 1-3249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14855,'0'0'3780,"2"21"-3449,17 146 472,2 116 697,-16-179-820,-4-90-494,-2-11-128,1 1 1,0-1 0,1 0 0,-1 1 0,0-1-1,1 0 1,0 1 0,1 2 0,-1-5-51,0-28-4466,-1 7-1751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6019,'0'0'12582,"3"-3"-11651,5-2-635,1-1 1,-1 1-1,1 1 0,0-1 1,0 1-1,1 1 1,-1 0-1,14-3 1,89-10 94,-20 4-97,-74 9-1027,-35 4-4393,-1-1-887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11541,'0'0'7492,"-1"3"-7100,1 14-50,0-1 1,2 0 0,3 24-1,3 28-50,-6 83 538,-2-151-668,1-1-141,0 0-1,0 0 0,0 0 0,0 0 0,0 0 0,0 0 0,0 0 0,-1 0 0,1-1 1,-1 1-1,1 0 0,-1 0 0,1-1 0,-1 1 0,1 0 0,-1-1 0,0 1 0,0-2 0,1-2 15,1-2-30,1-1 0,0 0 0,0 1 0,0 0 0,1 0 0,0 0 0,0 0 0,1 0 0,7-7 1,-10 11-12,1 1 1,0-1 0,0 1-1,0 0 1,1 0-1,-1 0 1,1 0 0,-1 0-1,1 1 1,-1 0 0,1-1-1,0 1 1,0 1 0,-1-1-1,1 0 1,0 1 0,0 0-1,0 0 1,0 0 0,0 1-1,5 0 1,-5 0 5,0 1 0,-1-1 0,0 1-1,1 0 1,-1-1 0,0 1 0,0 1 0,0-1 0,0 0-1,-1 1 1,1 0 0,-1-1 0,1 1 0,-1 0 0,0 0 0,0 1-1,0-1 1,0 0 0,-1 1 0,0-1 0,1 1 0,0 3 0,2 6 0,-1 0 0,0 1 0,-1-1 0,1 25 0,-2-26 7,-1 0-1,-1 1 0,0-1 0,-1 0 1,0 0-1,-1 0 0,0 0 1,-9 21-1,9-27-2,0 0 0,-1 0-1,0 0 1,0-1 0,0 1 0,-1-1 0,0 0 0,0 0-1,0-1 1,0 1 0,-1-1 0,0 0 0,0-1-1,0 1 1,0-1 0,-1 0 0,-7 2 0,7-3 57,1 0 1,-1-1-1,1 0 1,-1 0-1,0 0 1,1-1-1,-1 0 1,0 0-1,1-1 1,-1 0-1,0 0 1,1-1-1,-1 1 1,1-1-1,0-1 1,-1 1-1,1-1 1,0 0-1,-7-5 1,12 5-352,0 1 1,0 0 0,1-1 0,-1 1 0,0-1-1,1 0 1,-1 1 0,1-1 0,0 1 0,0-1 0,0 0-1,0 1 1,0-1 0,1 1 0,1-5 0,-2 3-508,7-31-8261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5314,'-1'1'13588,"-3"22"-13465,27 489 1843,-23-502-2676,0-17-5023,0-10-251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9 256 7988,'0'0'6693,"-1"-15"-5743,-1 0-694,0-1 64,0 0 0,1 1-1,0-1 1,1 0 0,3-16-1,-1 25-290,0 0 0,1 1 0,0 0-1,0 0 1,1 0 0,0 0 0,0 0-1,0 1 1,0-1 0,1 1 0,0 0-1,0 1 1,0-1 0,1 1 0,0 0-1,0 1 1,0-1 0,0 1 0,0 0-1,0 0 1,1 1 0,0 0 0,-1 0-1,1 1 1,0 0 0,0 0 0,0 0-1,0 1 1,0 0 0,10 1 0,-15 1-28,1-1 0,-1 0 0,1 1 0,-1-1 0,1 1 1,-1 0-1,0 0 0,1 0 0,-1 0 0,0 0 0,-1 0 0,1 1 1,0-1-1,-1 0 0,1 1 0,-1 0 0,0-1 0,1 1 1,-1 0-1,-1 0 0,1-1 0,0 4 0,3 10 13,-1 1 1,2 23-1,-2 4 24,-1 0 0,-2 0 0,-10 74 0,8-108 41,0 0 0,-1 0 0,1 0 0,-2 0 0,0-1 0,0 1 0,-10 16 0,14-25-63,-1-1 0,1 1-1,0-1 1,0 1 0,-1-1-1,1 0 1,0 1 0,0-1 0,-1 0-1,1 1 1,0-1 0,-1 0-1,1 1 1,0-1 0,-1 0-1,1 1 1,-1-1 0,1 0 0,0 0-1,-1 0 1,1 1 0,-1-1-1,1 0 1,-1 0 0,1 0-1,-1 0 1,1 0 0,-1 0-1,1 0 1,-1 0 0,1 0 0,-1 0-1,1 0 1,-1 0 0,-7-16 75,5-24-198,2 32 89,2 0-1,-1 0 1,1 0 0,0 0 0,0 0 0,5-13 0,-5 18 12,1-1 1,0 1 0,0 0 0,0 0-1,0 0 1,0 0 0,1 1 0,-1-1-1,1 1 1,-1-1 0,1 1 0,0 0 0,0 0-1,0 0 1,1 1 0,-1-1 0,7-2-1,-4 2-5,1-1 0,0 2-1,0-1 1,0 0-1,0 1 1,0 1-1,1-1 1,-1 1-1,0 0 1,0 1-1,0 0 1,1 0-1,-1 0 1,11 4 0,-14-3 7,1 0 1,-1 1-1,0-1 1,1 1-1,-1 0 1,0 0 0,-1 0-1,1 0 1,0 1-1,-1-1 1,0 1-1,0 0 1,0 0 0,0 0-1,-1 0 1,1 1-1,-1-1 1,0 1-1,-1 0 1,1-1-1,-1 1 1,1 5 0,0 2 52,-1 1 0,-1 0 1,0 0-1,-1 0 1,0-1-1,-1 1 0,0 0 1,-1-1-1,0 1 1,-1-1-1,0 0 0,-1 0 1,-1-1-1,0 0 1,0 1-1,-1-2 0,-1 1 1,0-1-1,0 0 1,-1-1-1,0 0 1,0 0-1,-1-1 0,0 0 1,-1-1-1,0 0 1,0-1-1,-22 9 0,28-13 44,1 0-1,-1-1 1,1 1 0,-1-1-1,0-1 1,0 1-1,1 0 1,-1-1 0,0 0-1,0 0 1,0-1-1,-8-1 1,9 0-57,0 1 0,1-1 0,-1 0 1,1 0-1,0 0 0,0 0 0,-1-1 0,1 1 0,1-1 0,-1 0 1,0 0-1,1 0 0,-1 0 0,1 0 0,-2-5 0,-20-44 754,24 52-773,1 0-1,-1 0 1,0 1 0,0-1-1,0 0 1,0 0-1,0 0 1,0 0-1,0 0 1,0 0 0,0 0-1,0 0 1,0 1-1,0-1 1,0 0 0,0 0-1,0 0 1,0 0-1,0 0 1,0 0 0,0 0-1,0 0 1,0 1-1,0-1 1,0 0 0,0 0-1,-1 0 1,1 0-1,0 0 1,0 0 0,0 0-1,0 0 1,0 0-1,0 0 1,0 1 0,0-1-1,0 0 1,0 0-1,0 0 1,-1 0-1,1 0 1,0 0 0,0 0-1,0 0 1,0 0-1,0 0 1,0 0 0,0 0-1,-1 0 1,1 0-1,0 0 1,0 0 0,0 0-1,0 0 1,0 0-1,0 0 1,0 0 0,0 0-1,-1 0 1,1 0-1,0 0 1,0 0 0,0 0-1,0-1 1,-1 12 121,1-11-125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338 115 8724,'0'0'7665,"-8"-14"-6849,-28-44-50,34 55-657,0 0 0,0 0 1,-1 0-1,0 0 0,0 0 0,0 1 1,0-1-1,0 1 0,0 0 0,0 0 1,-1 0-1,1 0 0,-1 0 0,0 1 1,1 0-1,-1 0 0,-4-1 0,-2 0 158,0 2 0,0-1-1,0 1 1,-16 3-1,12-2 18,7 0-197,1 0 0,-1 0 0,1 1 0,0 0 0,-1 0 0,1 1 0,0 0 0,0 0 0,1 0 0,-1 1 0,1 0 0,-1 0 0,1 0 0,0 1 0,1-1 0,-1 1 0,-4 7 0,3-4-27,1 0 0,0 0 0,0 0 0,1 1 0,0 0 0,0 0 0,1 0 0,0 0 0,1 1 0,0-1 0,-1 13 0,3 292 1037,0-306-1040,0 0 0,1 0 1,0 0-1,1 0 0,0 0 0,0 0 1,1 0-1,0-1 0,7 14 0,-8-17-37,1-1-1,-1 1 0,1-1 0,0 0 1,0 1-1,1-1 0,-1-1 0,0 1 1,1 0-1,0-1 0,0 0 0,0 0 1,0 0-1,0 0 0,0-1 0,0 1 1,0-1-1,1 0 0,5 1 1,15 0 25,-1 0 0,45-4 1,-59 1-34,1 0 1,-1-1 0,0 0 0,1 0 0,-1-2-1,-1 1 1,1-1 0,0 0 0,10-7 0,-17 8-660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95 8964,'0'0'7782,"-21"-14"-6533,-68-45-222,86 56-905,-1 0 0,0 1-1,0 0 1,0 0 0,-1 0 0,1 0 0,0 1-1,-1 0 1,1-1 0,-1 2 0,1-1-1,-1 0 1,0 1 0,1 0 0,-1 0 0,-5 1-1,-6 0 285,11 0-326,0 0-1,0 0 1,0 1 0,1-1 0,-1 1 0,0 0-1,1 0 1,-1 1 0,1-1 0,0 1 0,0 0-1,0 0 1,0 1 0,0-1 0,1 1-1,-1 0 1,1 0 0,0 0 0,-5 8 0,-1 3 1,1 0 1,1 1-1,0 0 1,-8 28-1,5 2 28,2 0-1,3 1 0,1-1 1,4 83-1,0-120-90,1-1 1,0 1-1,1 0 0,0 0 1,0-1-1,1 1 0,0-1 1,0 0-1,1 0 0,0 0 0,5 8 1,-5-11-11,0 0 1,-1-1 0,2 1-1,-1-1 1,0 1-1,1-1 1,0-1-1,0 1 1,0-1 0,0 0-1,1 0 1,-1 0-1,1-1 1,0 1-1,-1-2 1,12 3 0,-12-3-17,0 0 0,0 0 0,1 0 1,-1-1-1,0 0 0,0-1 0,1 1 1,-1-1-1,0 0 0,0 0 0,0 0 1,0-1-1,0 0 0,0 0 0,0 0 1,7-5-1,-9 4-1,1 0-1,-1-1 1,0 0 0,1 1 0,-2-1-1,1-1 1,0 1 0,-1 0-1,0-1 1,0 1 0,0-1-1,0 1 1,-1-1 0,0 0 0,0 0-1,0 0 1,0-8 0,-1 5 5,1 1-1,-1 0 1,0-1 0,-1 1 0,0 0 0,0-1-1,0 1 1,-1 0 0,0 0 0,-1 0 0,0 0-1,-4-8 1,4 11 8,1 0-1,-1 0 0,0 1 1,0 0-1,-1-1 0,1 1 1,-1 0-1,1 1 0,-1-1 1,0 1-1,0-1 0,0 1 0,0 0 1,-1 1-1,1-1 0,-1 1 1,1 0-1,-1 0 0,1 0 1,-1 0-1,-4 1 0,5 0-11,1-1-1,0 1 0,-1 0 1,1 1-1,-1-1 0,1 1 1,-1 0-1,1-1 0,0 1 0,-1 1 1,1-1-1,0 0 0,0 1 1,0 0-1,0-1 0,0 1 1,0 1-1,1-1 0,-1 0 0,1 1 1,-5 4-1,5-3-244,0-1 0,0 1 0,0-1 0,0 1 0,1 0 0,-1 0 0,-1 7 0,2-6-715,1 1-1,-1 0 0,1 0 0,0-1 0,1 11 1,6 13-10155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0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1 702 13670,'0'0'8300,"8"-2"-7892,60-13-247,-1-4 1,89-37-1,-78 26-50,-16 8-72,406-135 429,-390 137-305,1 2-1,1 4 0,1 4 0,88 0 0,-127 9-26,-21 0 53,0 1 1,29 4-1,-46-3-130,9-1 1742,-15-15-1526,-3 5-470,-1-1-1,-1 2 1,0-1 0,0 1 0,-15-15 0,3 2-230,-4-6 321,-1 0-1,-2 2 1,0 0 0,-2 2-1,-1 1 1,-54-33-1,69 50 511,7 3 116,22 2-508,16 0-72,1 3 1,-1 0-1,0 2 0,0 1 0,30 10 0,-52-13 45,0 1 1,0 0-1,0 1 0,0 0 0,-1 1 0,1-1 0,-1 2 0,-1-1 1,1 1-1,-1 0 0,0 1 0,0-1 0,-1 1 0,0 1 0,0-1 1,0 1-1,-1 0 0,-1 1 0,1-1 0,-1 1 0,4 12 0,-4-3 53,0 0-1,-1 0 0,-1 0 0,0 0 1,-2 1-1,0-1 0,-3 22 0,-2-12 107,0 0 0,-2 0 1,-1-1-1,-12 28 0,-6 2 217,-2-2 0,-2-1 0,-59 77 1,-31 18 930,25-33-825,94-113-1554,6-6 458,13-10-761,24-33-3187,7-16-4848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9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 12886,'0'0'10053,"126"-50"-9685,-32 27-144,11-5-144,-1 0-80,-11 2 0,-16 6-256,-21 7-529,-19 9-751,-21 4-705,-16 6-3106,0 22-5106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11301,'0'0'7873,"1"5"-7707,31 198 715,6 39 697,-32-201-1283,-3-27-79,-1 1-1,1 22 1,-3-37-136,0-19-907,0 14 205,0 0 1,0 1-1,-1-1 1,0 0-1,0 1 0,-3-9 1,-5-9-4680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22 277 6115,'0'0'10191,"-4"-14"-9244,-11-48-165,14 56-710,0 0-1,1-1 1,-1 1 0,1 0 0,1 0-1,-1 0 1,1 0 0,0 0 0,0 0-1,1 0 1,0 0 0,0 0 0,0 0-1,1 1 1,0-1 0,0 1 0,5-7-1,-1 3-59,0 1 0,1-1-1,0 1 1,0 1 0,1-1-1,0 2 1,15-10 0,-20 14-8,0 0 0,0 0 1,1 0-1,-1 0 0,1 1 1,-1-1-1,1 1 1,0 0-1,-1 1 0,1-1 1,0 1-1,-1 0 0,1 0 1,7 1-1,-9 0-5,0 0-1,0 0 1,0 0-1,0 0 0,0 0 1,0 0-1,-1 1 1,1 0-1,-1-1 0,1 1 1,-1 0-1,1 0 1,-1 0-1,0 1 1,0-1-1,0 1 0,0-1 1,-1 1-1,1-1 1,-1 1-1,1 0 0,0 3 1,4 19-13,-1 0 0,-1-1 0,-1 1 0,-1 1 0,-1-1 0,-2 0 0,-5 40 0,4-53 88,-1 0 1,0 1-1,-1-1 0,0-1 1,-1 1-1,-1 0 0,-6 11 1,8-64 490,3 35-572,1 0 0,0 1 0,1-1 0,-1 0 0,1 1-1,0-1 1,1 1 0,-1-1 0,1 1 0,0 0 0,1 0 0,-1-1-1,1 1 1,0 1 0,0-1 0,1 0 0,-1 1 0,1 0 0,0 0-1,0 0 1,0 0 0,1 0 0,-1 1 0,9-5 0,-7 5 4,-1 0 0,1 0 1,-1 0-1,1 1 0,0 0 0,0 0 1,0 0-1,0 1 0,0 0 1,1 0-1,-1 1 0,0-1 0,13 2 1,-15 0 0,0 0 0,0 0 0,0 0 0,0 0 0,0 1 0,0-1 0,0 1-1,-1 0 1,1 0 0,-1 1 0,1-1 0,-1 1 0,0 0 0,0 0 0,0 0 0,0 0 0,0 0 0,-1 1 0,0-1 0,1 1 0,1 4 0,2 5 4,-1 1-1,-1 1 1,0-1 0,0 0-1,-2 1 1,2 23 0,-2-9 53,-2 0 1,-5 41 0,3-59 25,0-1 0,-1 0 0,0 0 1,0-1-1,-1 1 0,0-1 0,-1 1 0,0-1 1,0-1-1,-1 1 0,0-1 0,0 0 0,-9 8 1,8-9 26,1-1 1,-1-1 0,0 1-1,-1-1 1,1 0 0,-1-1-1,0 0 1,0 0 0,0-1 0,-1 0-1,1 0 1,-1-1 0,0 0-1,0 0 1,-11 0 0,13-2 0,1 0 0,-1 0 0,0-1 0,1 0 0,-1 0 0,0 0 0,1-1 0,-1 0 1,-6-4-1,9 5-43,1-1 0,0-1 0,-1 1 0,1 0 0,0-1 0,0 1 0,1-1 1,-1 0-1,1 0 0,-1 0 0,1 0 0,0-1 0,0 1 0,0-1 0,1 1 0,-1-1 1,-1-4-1,4-7-2013,1 7-1077,-1-5-3218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4178,'0'0'7838,"3"0"-7088,228 6 3293,8-1-3980,-215-5-83,107 1 405,191-24-1,86-14 20,-322 31-373,123-10-30,220-9-4,85 7 117,251-46 231,-630 53-314,912-15 224,-1003 26-248,225 19-49,0 1 23,236-18 43,-431-5-10,94-17 1,60-3-2,-68 24 3,108-5-32,-266 4 18,45-4 665,47-10 1,-130 15-2167,15 0-3288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6915,'0'0'3901,"-2"27"-1716,-5 553 869,4-420-2758,1-57-247,3 355 23,6-337-57,16 495 20,-23-589-81,10 378 746,-3 38 26,-9-253-284,2-144-444,-12 686 418,7-460-398,1-10 17,1 150 24,4-236-6,5-32-38,31 168 0,-10-107 30,-19-69 1326,-8-135-1374,1-1-193,-1 0 0,0 1 0,0-1 1,0 1-1,0-1 0,0 1 0,0-1 0,0 1 1,0-1-1,-1 1 0,1-1 0,0 1 1,0-1-1,0 1 0,0-1 0,-1 0 1,1 1-1,0-1 0,0 1 0,-1-1 1,1 0-1,0 1 0,-1-1 0,1 0 0,0 1 1,-1-1-1,0 1 0,-8 0-8125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1 523 7700,'0'0'4383,"0"0"-4361,0 0 1,0 1-1,0-1 1,0 0-1,0 1 1,0-1-1,0 0 1,0 1-1,0-1 1,0 0-1,0 1 1,0-1-1,0 0 1,1 1-1,-1-1 0,0 0 1,0 0-1,0 1 1,1-1-1,-1 0 1,0 0-1,0 1 1,1-1-1,-1 0 1,0 0-1,1 1 1,-1-1-1,0 0 1,0 0-1,1 0 1,-1 0-1,1 1 1,187 0 2116,-126-2-1821,111-9 422,27 1-539,352-28 692,-475 30-844,481-10 171,-332 17-32,110-1-13,486-20 99,-219-15-256,272-43 6,-432 31-16,-210 19 23,304-78 0,-124 17 128,-309 73-790,1 4 0,107 3 0,-218 15-4959,-11 1 895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 6147,'0'0'11581,"-12"0"-11437,4-1-108,2 0-14,0 1 0,0-1-1,0 1 1,0 0 0,0 1-1,-1-1 1,1 1 0,0 1-1,1-1 1,-1 1 0,-10 4-1,7 1 4,0 0-1,1 1 1,-1 0-1,2 0 0,-1 1 1,1 0-1,1 0 1,-1 1-1,2-1 0,-1 1 1,-4 14-1,4-8 33,0 1-1,2-1 1,0 1-1,1 0 1,0 1-1,0 31 1,3-48-55,0 0 1,1 1-1,-1-1 1,0 1-1,1-1 1,-1 0-1,1 1 1,-1-1-1,1 0 1,-1 0-1,1 0 1,0 1-1,0-1 1,0 0-1,0 0 1,0 0-1,0 0 1,0 0-1,0 0 1,0 0-1,0-1 1,0 1-1,1 0 1,-1-1-1,0 1 1,0-1-1,1 1 1,-1-1-1,0 1 1,1-1-1,-1 0 1,3 0-1,6 2 6,1-2-1,-1 1 1,16-2-1,-9 0 30,36 0-46,73-10-1,-113 9-63,0 0-1,1 1 0,-1 1 1,16 1-1,-28 0 66,0-1-1,0 1 0,-1-1 1,1 1-1,0 0 0,0 0 1,-1-1-1,1 1 0,0 0 1,-1 0-1,1 0 0,-1-1 1,1 1-1,-1 0 0,0 0 1,1 0-1,-1 0 0,0 0 1,1 0-1,-1 0 0,0 0 1,0 0-1,0 0 0,0 0 1,0 0-1,0 0 0,-1 2 1,-1 32-32,1-34 37,-1 8 12,0 1 1,-2-1-1,1-1 1,-1 1-1,0 0 1,0-1 0,-1 0-1,-1 0 1,1 0-1,-1-1 1,0 0-1,-11 9 1,1 0 243,-2-1-1,1-1 1,-2-1-1,-22 12 1,35-22-103,2 0 12,0-1 0,0 1 1,0-1-1,-1 0 0,1-1 0,-1 1 0,1-1 0,-10 2 0,13-3-74,1-2-650,1 1 248,0-1 0,-1 0 0,1 1 0,0-1 1,0 1-1,0-1 0,-1 1 0,2 0 0,-1-1 0,0 1 1,2-2-1,2-3-1326,8-12-3933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11397,'0'0'2692,"-1"18"-2422,-3 74 721,9 106 0,10 77 1052,-15-297-4641,0-2-2447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12694,'0'0'6085,"-2"5"-6018,-1 3-56,1 0-1,-1 0 1,2 0 0,-1 0 0,1 1-1,1-1 1,-1 1 0,2 9-1,10 76 37,-5-44 26,5 163 511,-7-264-7595,-4 25 1339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13286,'0'0'4439,"11"-5"-4310,-11 5-128,10-5 26,0 1 1,0 0-1,0 0 0,0 1 0,0 1 0,1-1 0,14 0 0,-9 2 35,4 0 11,0 0-1,0 2 0,0 0 1,28 5-1,-42-4-56,0-1 0,-1 1 1,1 0-1,-1 1 0,0-1 0,1 1 0,-1 0 0,0 0 1,-1 1-1,1-1 0,-1 1 0,1 0 0,-1 0 0,0 1 0,-1-1 1,1 1-1,-1 0 0,0 0 0,5 10 0,-2 2 63,-1 1 0,-1 0 0,0 1-1,-1-1 1,-1 0 0,-1 1-1,-2 32 1,1-34-36,-1 8 155,-1 0 0,-2-1 1,0 1-1,-2-1 1,0 0-1,-2-1 1,-1 1-1,0-1 0,-2-1 1,0 0-1,-2-1 1,0 0-1,-2-1 1,0 0-1,-31 30 0,44-48-119,0 0 29,-1 1 0,1-1 0,-1 1 0,1-1 1,-1 0-1,0 0 0,0-1 0,0 1 0,0 0 1,0-1-1,-5 2 0,8-38-1253,0 32 702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8772,'0'0'3431,"-1"12"-3098,-5 196 2448,-5 74-236,13-316-2500,-4-57 1,0-35-217,3 110 181,0 0 0,1 0-1,1 1 1,1-1 0,8-24-1,-11 36 20,1 0-1,0 1 1,0-1 0,0 1-1,0 0 1,0 0 0,1-1-1,-1 1 1,1 1 0,0-1-1,0 0 1,0 1-1,0-1 1,6-3 0,-6 5-3,0 0-1,0 0 1,-1 1 0,1-1 0,0 1 0,0-1 0,0 1-1,0 0 1,0 0 0,0 0 0,0 0 0,-1 1 0,1-1-1,0 1 1,0-1 0,0 1 0,0 0 0,-1 0-1,1 1 1,-1-1 0,5 3 0,5 4 130,-1 1 0,0 0 0,0 0 0,18 21 0,36 54 414,-30-39-383,-34-43-173,33 41 314,69 68-1,-103-110-350,0-1 0,0 0-1,0 0 1,0 0-1,0 0 1,1 1 0,-1-1-1,0 0 1,0 0-1,0 0 1,0 0 0,0 0-1,0 1 1,0-1 0,0 0-1,1 0 1,-1 0-1,0 0 1,0 0 0,0 0-1,0 0 1,1 0 0,-1 0-1,0 1 1,0-1-1,0 0 1,0 0 0,0 0-1,1 0 1,-1 0-1,0 0 1,0 0 0,0 0-1,1 0 1,-1 0 0,0 0-1,0 0 1,0 0-1,0 0 1,1-1 0,-1 1-1,0 0 1,0 0-1,0 0 1,0 0 0,0 0-1,1 0 1,-1 0 0,0 0-1,0 0 1,0-1-1,0 1 1,0 0 0,0 0-1,0 0 1,1 0 0,-1 0-1,0-1 1,0 1-1,-1-12-3694,1 10 3071,-3-19-6289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9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53 18040,'0'0'4154,"-6"19"-3698,6-18-454,-6 21 147,1 1-1,0 0 1,-1 37 0,5-53-127,1 1 0,0 0 1,1 0-1,0 0 0,0 0 0,1 0 0,0-1 0,0 1 0,0-1 0,1 1 1,0-1-1,1 0 0,0 0 0,0 0 0,0-1 0,1 0 0,7 8 1,-9-10-28,1-1 0,0 1 0,0-1 0,0 0 0,0-1 0,0 1 0,1-1 0,-1 1 0,1-1 0,-1-1 0,1 1 0,0-1 0,0 1 0,-1-1 0,1-1 0,0 1 0,0-1 0,0 0 0,0 0 0,0 0 0,0-1 0,0 1 0,0-1 0,0-1 0,0 1 0,-1-1 0,1 1 0,0-1 0,-1-1 0,0 1 0,1-1 0,-1 1 0,0-1 0,0 0 0,0-1 0,-1 1 0,1-1 0,-1 0 0,0 1 0,0-1 0,0-1 0,-1 1 1,1 0-1,-1-1 0,0 1 0,0-1 0,-1 0 0,1 1 0,-1-1 0,0 0 0,0-6 0,0 0 22,0-1 0,0 1 1,-2-1-1,1 1 0,-2-1 0,1 1 1,-2-1-1,1 1 0,-1 0 1,-1 0-1,0 0 0,-1 0 0,-9-15 1,10 19-126,-1 0 1,0-1 0,-1 2-1,0-1 1,0 1-1,0 0 1,-1 0 0,0 0-1,0 1 1,0 0 0,-1 1-1,1 0 1,-1 0-1,0 0 1,0 1 0,-1 0-1,1 1 1,-14-3 0,-22 4-3191,5 8-3004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13574,'0'0'1289,"0"20"-990,-1 31 25,6 58 0,4 217 2953,-9-248-2720,-3-32 337,1-38-1459,1-29-3982,1 2-5340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184 135 6739,'0'0'8391,"-7"-9"-7460,-6-10-601,-31-39 1092,40 52-1252,-1 1 0,1 0 1,-1 0-1,-1 1 0,1-1 0,-1 1 0,1 0 1,-8-3-1,11 6-158,1 1 0,-1-1 1,1 1-1,0-1 0,-1 1 1,1 0-1,-1 0 0,1 0 1,-1 0-1,1 0 0,-1 0 1,1 0-1,-1 0 0,1 0 0,0 1 1,-1-1-1,1 1 0,-1-1 1,1 1-1,0-1 0,-1 1 1,1 0-1,0 0 0,0 0 1,0 0-1,-1 0 0,1 0 0,0 0 1,0 0-1,0 0 0,1 0 1,-1 0-1,0 1 0,0-1 1,1 0-1,-1 1 0,0-1 1,1 0-1,0 1 0,-1-1 1,1 2-1,-4 9-20,2 0 0,-1 0 0,0 24 0,2-26 56,-3 38 19,2 0 0,5 59 0,-1-100-59,-1 1 1,1-1 0,0 0 0,0 1 0,1-1-1,0 0 1,0 0 0,9 11 0,-11-16-8,-1 0 1,1-1-1,1 1 0,-1-1 1,0 0-1,0 1 0,0-1 0,1 0 1,-1 0-1,1 0 0,-1 0 1,1 0-1,-1 0 0,1 0 1,-1 0-1,1 0 0,0-1 1,0 1-1,-1-1 0,1 1 1,0-1-1,0 0 0,0 0 1,-1 0-1,1 0 0,0 0 1,0 0-1,0 0 0,-1 0 0,1-1 1,0 1-1,0-1 0,-1 0 1,1 1-1,0-1 0,-1 0 1,1 0-1,-1 0 0,1 0 1,-1 0-1,1 0 0,1-3 1,4-3-5,-1 0 0,0 0 0,-1-1-1,0 1 1,0-1 0,-1-1 0,5-11 0,21-65-135,-24 65 98,-1 1 0,-1-1 0,-1 0 0,2-36 669,-4 60-610,0-1 0,-1 1 0,1-1 0,-1 1 0,0 0 0,0-1 0,0 7 0,-1 9-3,12 70 57,-4-39-32,0 55 0,-7-106-74,0 1 0,0 0 0,0 0 1,0 0-1,1 0 0,-1 0 0,0 0 0,0-1 0,0 1 0,0 0 0,1 0 0,-1 0 0,0 0 0,0 0 0,0 0 0,1 0 1,-1 0-1,0 0 0,0 0 0,0 0 0,0 0 0,1 0 0,-1 0 0,0 0 0,0 0 0,0 0 0,1 0 0,-1 0 0,0 0 1,0 0-1,0 0 0,0 0 0,1 0 0,-1 1 0,0-1 0,0 0 0,0 0 0,0 0 0,1 0 0,-1 0 0,0 0 0,0 1 1,0-1-1,0 0 0,0 0 0,0 0 0,0 0 0,0 1 0,1-1 0,-1 0 0,0 0 0,0 0 0,0 0 0,0 1 0,0-1 1,0 0-1,0 0 0,0 0 0,0 1 0,0-1 0,0 0 0,0 0 0,0 1 0,8-13-4121,-6-4-2217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66 1649,'0'0'11712,"0"17"-11301,0 2-319,1 121 824,5-41 2480,-13-173-3166,4 46-124,0-37 0,3 57-95,0 1 0,1-1 1,0 1-1,1-1 0,-1 1 1,1 0-1,1-1 1,-1 1-1,7-11 0,-5 10-8,1 1 0,0 0-1,1 0 1,-1 0 0,13-11-1,-15 16-7,0-1-1,1 1 0,-1 0 1,1 0-1,-1 0 0,1 0 0,0 0 1,0 1-1,0 0 0,0 0 1,0 0-1,0 0 0,0 0 1,6 1-1,-7 0 2,-1 1 1,1-1-1,-1 1 1,0 0-1,1 0 1,-1 0-1,0 0 1,1 0-1,-1 0 1,0 0-1,0 1 1,0-1-1,0 1 1,0 0-1,-1 0 1,1-1-1,0 1 1,-1 0-1,1 0 1,-1 0-1,0 1 1,2 3-1,3 7 7,0 1-1,6 23 1,-10-32-5,6 28 18,0 0-1,-3 0 1,0 0-1,-2 1 1,-3 60 0,-4-69 19,4-24-32,0 0 0,0 0-1,0 0 1,-1 0 0,1-1 0,0 1 0,-1 0 0,1 0-1,0 0 1,-1-1 0,1 1 0,-1 0 0,1-1 0,-1 1-1,1 0 1,-1-1 0,0 1 0,1-1 0,-1 1 0,0-1-1,1 1 1,-1-1 0,0 1 0,0-1 0,1 0 0,-1 1-1,-1-1 1,2 0 1,-1 0 0,1-1 1,-1 1-1,1 0 0,-1-1 0,1 1 0,-1 0 0,1-1 0,0 1 0,-1-1 1,1 1-1,0-1 0,-1 1 0,1-1 0,0 1 0,-1-1 0,1 1 0,0-1 0,0 1 1,0-1-1,0 0 0,0 1 0,-1-1 0,1 1 0,0-1 0,0 1 0,1-2 1,-2-22-89,1 19 76,0-31-66,1-1 1,2 1-1,11-59 0,-11 85 61,-1 0 1,1 0-1,1 0 0,0 0 1,1 1-1,-1-1 0,2 1 1,-1 0-1,1 0 1,1 1-1,0 0 0,0 0 1,0 1-1,1-1 0,0 2 1,1-1-1,12-7 0,-19 13 2,0 0-1,0-1 1,0 1-1,1 0 1,-1 0-1,0 1 1,1-1-1,-1 0 1,0 1-1,1-1 1,-1 1-1,1 0 1,-1 0-1,1 0 1,-1 0-1,1 0 1,3 1-1,-5 0 8,1 0 0,0 0 0,-1 0 0,1 0 0,-1 0 0,0 0 0,1 1 0,-1-1 0,0 0 0,0 1 0,1-1 0,-1 1-1,0-1 1,-1 1 0,1-1 0,0 1 0,0 0 0,0 2 0,2 8 26,-1 1 0,0-1 0,-1 1-1,0 0 1,-1 17 0,-1-16 30,1 200 895,1-214-1076,-1 0 0,0 0-1,1 0 1,-1 0 0,0 0-1,0 0 1,1 0 0,-1 0-1,0 0 1,1 0 0,-1 0 0,0-1-1,0 1 1,1 0 0,-1 0-1,0 0 1,0 0 0,1 0-1,-1 0 1,0-1 0,0 1 0,0 0-1,1 0 1,-1 0 0,0-1-1,0 1 1,0 0 0,0 0-1,1-1 1,-1 1 0,0 0 0,0 0-1,0-1 1,0 1 0,0 0-1,0 0 1,0-1 0,0 1-1,0 0 1,0-1 0,0 1 0,0-1-1,1-15-7625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84 15687,'0'0'1425,"4"7"-1268,-1-3-149,0 1 0,0-1 1,0 0-1,1 0 0,-1-1 0,1 1 0,7 5 0,-10-8-2,0-1-1,1 1 1,-1 0 0,0-1 0,0 1-1,0-1 1,0 1 0,1-1 0,-1 0-1,0 0 1,0 1 0,1-1 0,-1 0-1,0 0 1,0 0 0,1 0-1,-1 0 1,0-1 0,0 1 0,1 0-1,-1-1 1,0 1 0,0 0 0,0-1-1,1 1 1,-1-1 0,0 0 0,0 1-1,0-1 1,0 0 0,0 0-1,0 0 1,0 0 0,-1 0 0,1 0-1,0 0 1,0 0 0,-1 0 0,1 0-1,-1 0 1,1 0 0,-1 0 0,1-1-1,0-1 1,1-3 9,1 0 0,-1 0 0,0 0 0,-1-1 0,1 1 0,-1 0 0,0-1 0,-1 1 1,0-1-1,0 1 0,0-1 0,-1 1 0,-1-9 0,0 13-13,1 1-1,-1 0 1,0 0 0,1 0 0,-1 0 0,0 0 0,0 0-1,1 0 1,-1 0 0,0 1 0,0-1 0,0 1-1,0 0 1,0-1 0,0 1 0,0 0 0,0 0-1,0 0 1,0 0 0,-2 1 0,-2-1 0,0 1 0,0-1 0,-1 1 0,1 1 0,-9 2 1,9 0 16,1-1 0,0 1 0,0 0 0,0 0 0,0 0 0,1 1 0,0 0 0,0 0 0,0 0 0,0 0 0,1 1 1,0-1-1,0 1 0,0 0 0,1 0 0,-3 11 0,0 0 183,1 1 0,1 0 0,0 0 0,0 32-1,3-38-114,0 0 34,0 0 1,1 1-1,0-1 0,5 24 0,-5-32-103,1 0 0,0-1 0,-1 1 0,1 0 0,0-1 0,0 0 0,1 1 0,-1-1 0,1 0 0,0 0-1,0 0 1,0-1 0,0 1 0,0-1 0,0 1 0,1-1 0,-1 0 0,1 0 0,5 1 0,-1 0 18,1 0 0,0 0 1,0-1-1,0-1 0,0 1 0,1-2 1,-1 1-1,0-1 0,0-1 1,0 1-1,1-2 0,-1 1 1,13-5-1,-9 2 13,-1-1 1,0 0 0,0 0-1,0-2 1,-1 1 0,1-2-1,-2 1 1,18-17 0,25-32 248,-49 51-206,0 0-1,0-1 1,-1 1-1,0-1 1,0 0-1,0 1 1,-1-1 0,1-1-1,1-9 1,-4 15-161,0 1 0,0-1 0,0 1 1,0 0-1,0-1 0,0 1 1,0-1-1,0 1 0,0 0 1,0-1-1,0 1 0,0-1 0,0 1 1,-1 0-1,1-1 0,0 1 1,0 0-1,0-1 0,-1 1 0,1 0 1,0-1-1,-1 1 0,1 0 1,0 0-1,-1-1 0,1 1 1,0 0-1,-1 0 0,1 0 0,0-1 1,-1 1-1,1 0 0,-1 0 1,1 0-1,0 0 0,-1 0 0,1 0 1,-1 0-1,1 0 0,0 0 1,-1 0-1,1 0 0,-1 0 0,1 0 1,0 0-1,-1 0 0,0 0 1,-1 0-644,-11 0-6689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3586,'0'1'13051,"13"-18"-12762,2 0 0,27-25 0,-27 28-220,0 0 1,-1-2-1,22-30 0,4-21 526,-49 89-332,1 1-1,1 0 1,1 0-1,-5 40 1,-1 44 740,3 203-1,9-228-214,0-81-593,7-16-4002,3-8-1998,-2-1-4891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52 3073,'0'0'4731,"-39"-3"4681,114-1-5123,49-8-2807,49-4-1221,-89 8-55,31-1-1983,-123 20-5413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57 3089,'0'0'5528,"-1"9"-5141,-4 106 1827,-3 29 1612,5-124-2660,3-20-1139,0 0-1,0 0 1,0 0-1,0 0 1,-1 0-1,1 0 0,0 0 1,0 0-1,0 0 1,0 0-1,0 0 1,0 0-1,0-1 0,0 1 1,0 0-1,0 0 1,0 0-1,0 0 1,0 0-1,0 0 0,0 0 1,-1 0-1,1 0 1,0 0-1,0 0 1,0 0-1,0 0 0,0 0 1,0 0-1,0 0 1,0 0-1,0 0 1,0 0-1,0 0 0,0 0 1,0 0-1,0 0 1,-1 1-1,1-1 1,0 0-1,0 0 0,0 0 1,0 0-1,0 0 1,0 0-1,0 0 1,0 0-1,0 0 1,0 0-1,0 0 0,0 0 1,0 0-1,0 0 1,-5-32 1195,5 27-1383,-6-190 369,6 176-218,0 14 5,0 0 0,0 1 0,1-1 0,-1 1 0,1-1 1,0 1-1,0 0 0,1-1 0,-1 1 0,1 0 0,0 0 0,0-1 1,4-4-1,-4 7-11,1-1 1,-1 1-1,1 0 1,-1 0 0,1 0-1,0 0 1,0 1-1,-1-1 1,1 1 0,1-1-1,-1 1 1,0 0-1,0 0 1,0 1 0,0-1-1,1 1 1,-1-1-1,0 1 1,5 0-1,-3 0 11,-1 0 0,1 0-1,0 0 1,0 1-1,0 0 1,0 0-1,-1 0 1,1 0 0,0 1-1,-1 0 1,1 0-1,-1 0 1,0 0-1,1 1 1,-1 0 0,0 0-1,-1 0 1,1 0-1,0 0 1,-1 1-1,0 0 1,0-1 0,0 1-1,0 0 1,-1 1-1,1-1 1,2 9-1,2 3 13,-2 0-1,0 0 1,-1 1-1,0 0 1,2 27-1,-4 88 118,-3-76-25,16-65 32,-1-4 11,-1 0-1,15-19 1,21-23-39,-44 53-161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 11141,'0'0'3455,"-3"20"-2903,0-4-447,-2 6 103,1 0 1,2 1-1,0-1 1,2 42-1,1-59-168,0 0 0,0 1 0,0-1 0,1 0 0,0 0 0,0 0 0,0-1 0,0 1 0,1 0 0,3 3 0,-4-5-25,-1-1 0,1 0-1,0 0 1,1 0 0,-1 0 0,0-1-1,0 1 1,1 0 0,-1-1-1,1 0 1,-1 1 0,1-1-1,0 0 1,-1 0 0,1-1-1,0 1 1,0-1 0,0 1-1,4-1 1,-2 0-12,0 0-1,-1 0 1,1-1-1,0 0 1,0 0-1,-1 0 1,1 0 0,0-1-1,-1 0 1,0 0-1,1 0 1,-1 0-1,7-6 1,-5 3-17,0-1 1,0 0-1,-1 0 1,0-1 0,0 0-1,0 0 1,5-10-1,-2 1 108,-1-1-1,0 0 1,-1 0 0,-1 0-1,0-1 1,-2 0 0,0 0-1,-1 0 1,0-35 1237,-4 56-1283,1 0-1,-1 0 1,1-1-1,0 1 1,0 0-1,0 0 1,0 0-1,0 0 1,0 6-1,1-8-25,-4 30 17,1 1 0,2 0 0,1 0-1,5 40 1,1-38 67,1 0 1,2-1-1,15 37 0,-19-62-117,-3-15-1373,-1-14-5168,-1 20 5697,0-13-10510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3826,'0'0'13155,"0"11"-12712,17 181 1277,1-11-239,-18-131-1070,0-22 15,2 1 0,4 31 0,-4-49-1780,-1-1-5269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16920,'0'0'1392,"1"20"-1325,18 309 1395,-18-286-1132,2 25 605,-3 0-1,-3 0 1,-17 106 0,20-222-2358,-1 18-3200,1 1-5750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29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17880,'0'0'1857,"-5"99"-1841,5-43-16,9 7 32,-5 2 288,0 0-32,-4-9-144,2-13-144,0-15-256,4-13-320,1-13-1345,1-2-2705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14791,'0'0'1582,"-4"10"-1523,0 0-47,0 1 1,1 0 0,0-1 0,1 1-1,0 0 1,1 0 0,0 0-1,1 13 1,5 36 416,10 211 236,-19-161 1766,9-112-2338,16-6-25,0-1 1,-1-1-1,31-20 0,-36 20-63,0 1 0,1 0 0,0 1 0,0 0 0,1 1 0,0 1 0,0 1-1,27-4 1,-37 8-203,7 1-198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12422,'0'0'48,"0"19"93,-1 9-45,3 92 472,14 8 215,2 52 561,-17-132-808,1-10 714,-6 61 0,4-99-1241,0 4 101,-1-1-1,1 1 1,-1-1 0,0 1 0,0-1 0,0 1 0,0-1-1,-1 0 1,-2 5 0,0-8-3338,-2 0-2236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3826,'0'0'2628,"-5"28"-1772,1 699 6470,-4-310-5869,2-318-1118,-5 149 861,11-119-873,-26 199 0,4-111-14,11-91-149,7-86 51,-11 160 512,13-198-666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11781,'0'0'3218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3073,'0'0'3992,"2"18"-3630,9 222 2637,-39 99 1482,14-227-3343,-15 376 1514,29 3-1400,2-204-466,-2-216-318,0-38-9161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14102,'0'0'769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5699,'0'0'5471,"-5"6"-221,4 0-5447,12 171 2828,-11-98-2266,-17 971 1826,4-143-2019,9-280-173,-3 153 14,4-219-26,-18-125 28,1 52-1,24 209-753,-4-753-5259,0 17-2664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7908,'0'0'9380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3522,'0'0'5917,"-1"6"-2028,0 11-3384,-1 133 311,5 171 3146,2-273-3394,15 56 1,3 32-214,-12 343 261,-13-300-365,14 308-107,-4-224-128,-7-220 654,-1-27-1795,0-14-1473,0-19-8116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14983,'0'0'576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0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14 18088,'0'0'2692,"-2"19"-2569,-27 285-24,29-371-411,-1 49 237,1 1-1,0-1 0,1 1 0,1 0 1,4-20-1,-3 28 74,0-1 0,0 0 1,2 1-1,-1 0 0,1 0 0,0 0 0,1 1 0,0 0 1,8-9-1,-9 12 41,-1 1 1,1 0-1,0 0 1,1 0-1,-1 0 1,1 1-1,-1 0 1,1 0-1,0 1 1,0-1-1,0 1 1,1 1-1,-1-1 1,0 1-1,10-1 1,-4 2 22,0 0 1,-1 1 0,1 0 0,-1 0 0,0 1 0,19 6-1,-2 3 120,33 17-1,-43-19-138,-4-2-297,53 22 836,-63-28-926,0 0 0,0 0-1,1 0 1,-1 0 0,0 0-1,1-1 1,-1 0 0,0 0-1,1 0 1,-1 0 0,0-1-1,1 0 1,6-2 0,1-8-6230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0 622 9700,'0'0'3055,"19"1"-2028,134 5 827,155 16 958,-26 0-1936,-236-21-805,1039 0 191,-543-41-355,-310 19-75,-141 14 159,741-85-95,-276 18 117,-255 36-15,292-56-612,-317 47 617,137-30-55,150-23-16,-384 73 44,263-28 51,-313 53 2,-129 2-298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4002,'0'0'10146,"4"21"-8593,-4 455 4204,0-476-5560,1-4-1323,8-60-3876,-8 17-1865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12822,'0'0'5464,"13"0"-5149,2 2-204,-1-1 1,1 2 0,0 0 0,-1 0 0,1 2 0,-1 0 0,0 0 0,22 13 0,8 7 143,50 38 1,-72-47-223,0 1 1,23 24 0,-39-34-9,0-1 0,0 1 0,0 0 0,-1 1 0,-1-1 0,1 1 0,-1 0 0,0 0 0,-1 1 0,5 14 0,-7-14-116,0-4 1317,-1-17-406,2-19-815,1-1 0,1 1 0,2 0-1,1 0 1,1 1 0,2-1 0,1 2 0,1 0 0,30-51-1,-42 80-5,27-37-55,-26 35 41,1 1 0,0-1 0,-1 1 0,1-1 0,0 1 0,0 0 0,0 0 0,0 0 0,0 0 0,0 0 0,1 0 0,-1 1 0,0-1 0,0 1 0,1-1 0,3 1 0,-5 1 14,0 0 1,0-1-1,0 1 0,-1 0 0,1 0 0,0 0 1,0 0-1,-1 0 0,1 0 0,-1 1 0,1-1 0,-1 0 1,1 0-1,-1 0 0,0 0 0,1 1 0,-1-1 1,0 0-1,0 0 0,0 1 0,0-1 0,0 2 1,1 5 18,8 65 85,2 118-1,-10-119 89,20 133 0,-8-160-44,-13-44-145,0-1 0,0 0-1,0 0 1,0 1 0,0-1 0,1 0 0,-1 0 0,0 1-1,0-1 1,0 0 0,1 0 0,-1 0 0,0 0 0,0 1 0,1-1-1,-1 0 1,0 0 0,0 0 0,1 0 0,-1 0 0,0 0-1,1 1 1,-1-1 0,0 0 0,0 0 0,1 0 0,-1 0 0,0 0-1,1 0 1,-1 0 0,0 0 0,1-1 0,-1 1 0,0 0-1,0 0 1,1 0 0,-1 0 0,0 0 0,0 0 0,1 0-1,-1-1 1,0 1 0,0 0 0,1 0 0,-1 0 0,0-1 0,0 1-1,0 0 1,1 0 0,-1-1 0,0 1 0,0 0 0,0 0-1,0-1 1,0 1 0,11-14 39,33-63-721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11045,'0'0'6547,"-20"-10"-6264,-130-76 1443,147 84-1646,1 1 0,-1 0 1,0-1-1,0 1 0,1 0 0,-1 0 0,0 1 1,0-1-1,0 1 0,0-1 0,0 1 0,0 0 1,0 0-1,0 0 0,0 0 0,0 1 0,0-1 1,0 1-1,-5 2 0,5-2-77,1 1-1,0 0 1,0 0-1,-1 0 1,1 0 0,0 0-1,1 0 1,-1 0 0,0 1-1,1-1 1,-1 0 0,1 1-1,0 0 1,0-1 0,0 1-1,0 0 1,0 0-1,0-1 1,1 1 0,-1 3-1,-2 13-14,1 0 0,0-1 0,1 1 0,1 0-1,1 0 1,5 30 0,-5-46 6,0 0 1,0 0-1,0 0 1,0 0-1,1 0 1,0 0-1,-1-1 0,1 1 1,0 0-1,0-1 1,0 0-1,1 1 1,-1-1-1,1 0 0,-1 0 1,1 0-1,0 0 1,-1-1-1,1 1 1,0-1-1,0 0 0,0 1 1,0-1-1,1-1 1,-1 1-1,0 0 1,0-1-1,1 0 0,-1 1 1,0-1-1,0-1 1,1 1-1,-1 0 1,0-1-1,0 0 0,0 1 1,0-1-1,0 0 1,1-1-1,-2 1 1,1-1-1,0 1 0,0-1 1,4-4-1,7-6-14,-2 0-1,0-2 1,0 1-1,-1-2 0,-1 1 1,-1-2-1,0 1 1,0-1-1,-2 0 0,0-1 1,-1 0-1,-1 0 1,4-18-1,8 95 1107,-4 75-983,-5-36 31,-4-85-1389,-2-34-4386,-2 5-874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 14182,'0'0'5118,"-1"0"-5113,1 0 1,0 0 0,0 0-1,-1 0 1,1 0 0,0 0 0,0 0-1,-1 0 1,1 0 0,0 1-1,0-1 1,-1 0 0,1 0 0,0 0-1,0 0 1,-1 0 0,1 1 0,0-1-1,0 0 1,0 0 0,0 0-1,-1 1 1,1-1 0,0 0 0,0 0-1,0 0 1,0 1 0,0-1 0,0 0-1,0 0 1,0 1 0,-1-1-1,1 0 1,0 1 0,0-1 0,0 0-1,0 0 1,0 1 0,0-1-1,1 0 1,-1 0 0,0 1 0,0-1-1,0 0 1,0 0 0,0 1 0,0-1-1,0 0 1,0 0 0,1 0-1,-1 1 1,0-1 0,0 0 0,0 0-1,10 18 23,0 0-1,1-1 1,0-1 0,2 0-1,15 16 1,-25-29-29,0 0 1,0 0 0,0 0 0,0 0-1,1-1 1,-1 0 0,1 0-1,-1 0 1,1 0 0,4 1 0,-7-2-7,0-1 1,1 0 0,-1 1 0,0-1 0,0 0 0,0 0 0,1 0 0,-1 0 0,0 0-1,0 0 1,1 0 0,-1-1 0,0 1 0,0 0 0,1-1 0,-1 1 0,0-1-1,0 1 1,0-1 0,0 1 0,0-1 0,0 0 0,0 0 0,0 0 0,0 1 0,0-1-1,0 0 1,-1 0 0,1 0 0,0 0 0,-1 0 0,1 0 0,0-1 0,-1 1-1,1 0 1,-1-1 0,7-21 67,-1 0-1,-1-1 1,-1 0 0,-2 1-1,0-1 1,-2-38 941,1 64-738,8 12-234,-1 1-1,-1 0 1,-1 0-1,10 31 1,-3-5-7,14 38-19,-4 1 1,-4 0-1,9 87 1,-15-49 18,-5 181 0,-8-295-15,0-1-1,0 0 1,0 1 0,-1-1-1,1 0 1,-1 0 0,0 1-1,0-1 1,0 0-1,0 0 1,0 0 0,-1 0-1,0 0 1,1 0 0,-1-1-1,0 1 1,-5 4 0,4-5 38,0 1 0,-1-2 1,1 1-1,-1 0 1,0-1-1,0 1 0,0-1 1,0 0-1,1-1 1,-1 1-1,0-1 0,0 1 1,-8-2-1,5 1-28,0-1 0,0 0 0,0 0-1,1-1 1,-1 0 0,0 0 0,1-1 0,-1 0 0,1 0-1,0 0 1,0-1 0,1 0 0,-1 0 0,1 0 0,-1-1 0,1 0-1,1 0 1,-1 0 0,-6-10 0,4 5-20,1 0 0,0 0 0,0-1 0,1 0 1,0-1-1,1 1 0,0-1 0,1 1 0,1-1 0,-3-21 0,3 8-7,1 1-1,1-1 0,1 0 1,1 1-1,1-1 0,2 1 1,12-42-1,2 17-3,32-58 0,-38 85-4,0 1 0,1 0-1,1 1 1,31-33 0,-32 43 89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36 11237,'0'0'7545,"-16"-6"-7022,-50-19-51,65 24-453,0 1-1,-1-1 1,1 1 0,0-1-1,0 1 1,0-1 0,-1 1-1,1 0 1,0-1 0,-1 1 0,1 0-1,0 0 1,-1 0 0,1 0-1,0 0 1,-1 1 0,1-1-1,0 0 1,0 0 0,-1 1-1,1-1 1,0 1 0,0-1-1,-1 1 1,1 0 0,0-1-1,0 1 1,0 0 0,0 0-1,0 0 1,0 0 0,0 0-1,0 0 1,-1 2 0,1 0-20,0 1 1,0 0-1,0 0 1,0 0-1,0 0 1,1 0-1,0 0 1,0 5-1,0-1 30,-3 27-8,2 1 0,7 61 1,-6-93-24,1-1-1,0 0 1,0 1 0,0-1 0,0 0 0,0 0 0,1 0 0,0 0 0,-1 0 0,1 0-1,0 0 1,1 0 0,3 3 0,-6-5 1,1-1 1,0 1-1,0-1 1,-1 1-1,1-1 0,0 1 1,0-1-1,0 0 0,0 1 1,0-1-1,0 0 1,-1 0-1,1 0 0,0 0 1,0 0-1,0 1 1,0-2-1,0 1 0,0 0 1,1 0-1,0-1 4,0 0 1,-1 0-1,1 1 0,-1-1 0,1-1 0,-1 1 0,1 0 1,-1 0-1,0 0 0,0-1 0,1 1 0,-1-1 1,0 1-1,1-3 0,14-26 3,-1-1 0,14-40 0,-15 34-10,24-46 1,-38 82 11,0 1 0,0 0 1,0 0-1,0 0 0,1 0 1,-1-1-1,0 1 0,0 0 1,0 0-1,0 0 0,0 0 1,1 0-1,-1-1 0,0 1 1,0 0-1,0 0 0,0 0 1,1 0-1,-1 0 0,0 0 1,0 0-1,0 0 0,1 0 1,-1 0-1,0 0 0,0 0 1,0 0-1,1 0 0,-1 0 1,0 0-1,0 0 0,0 0 1,1 0-1,-1 0 0,0 0 1,0 0-1,0 0 0,1 0 1,-1 0-1,0 0 0,0 0 1,0 0-1,0 1 1,1-1-1,-1 0 0,0 0 1,0 0-1,0 0 0,0 0 1,0 1-1,0-1 0,1 0 1,-1 0-1,0 0 0,0 1 1,0-1-1,0 0 0,0 0 1,0 0-1,0 1 0,0-1 1,0 0-1,0 0 0,0 1 1,5 13 134,-4-13-140,42 118 245,-10-35-242,-30-72-511,-4-22-4473,-3-4-723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12854,'0'0'6584,"3"5"-6477,10 26-72,-2-1 0,-1 1 0,-1 1 0,-2-1 1,4 40-1,-11-81-27,-1-20-7,1 0 0,2 0 0,1 0-1,1 0 1,16-57 0,-18 80-3,18-42 7,-18 47-7,-1-1 0,0 1-1,0 0 1,1 0-1,0 0 1,-1 0 0,1 0-1,0 0 1,0 1-1,0-1 1,0 1 0,0-1-1,0 1 1,0 0-1,0-1 1,1 1-1,3-1 1,-5 2 0,0 0 1,1 0-1,-1 0 1,0 0-1,0 0 0,0 0 1,0 0-1,0 1 1,0-1-1,1 0 0,-1 1 1,0-1-1,0 1 0,0-1 1,0 1-1,0-1 1,0 1-1,0 0 0,-1 0 1,1-1-1,0 1 1,0 0-1,0 0 0,-1 0 1,1 0-1,0 2 1,14 30-11,-14-29 16,20 68 269,16 102 0,-24-105 3,-8-52-256,-3-23-605,-3-32-2540,1 31 1519,0-17-3946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14343,'0'0'6787,"-2"4"-6657,0 3-116,0 1-1,0-1 0,1 0 0,0 0 0,0 1 0,1-1 0,0 10 0,9 60 64,-4-33-53,-1-7 15,22 333 383,-26-370-408,2-3-429,-1-1 0,1 0 0,-1 0 0,0 0 0,1 0 0,-2 0 0,1 0 0,0 0 0,-1-6 0,0 6-400,1-10-3686,-1-1-2211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6771,'0'0'12096,"-11"6"-11784,3-2-272,2-1-23,1 0 1,0 0 0,0 0-1,0 1 1,0-1 0,0 1-1,1 0 1,0 1-1,0-1 1,0 1 0,-5 7-1,-75 114-85,69-106 430,-1-1 0,-1-1 0,-1 0 0,-21 17 0,39-36-319,0 1-1,0 0 1,0 0-1,0 0 1,0-1-1,0 1 1,0 0-1,0 0 1,0-1-1,0 1 1,0 0-1,0 0 1,0-1 0,0 1-1,0 0 1,0 0-1,0 0 1,0-1-1,0 1 1,0 0-1,0 0 1,0 0-1,-1-1 1,1 1-1,0 0 1,0 0-1,0 0 1,0-1-1,-1 1 1,1 0-1,0 0 1,0 0-1,0 0 1,-1 0-1,1 0 1,0-1-1,0 1 1,0 0-1,-1 0 1,1 0-1,0 0 1,0 0-1,-1 0 1,1 0-1,0 0 1,0 0-1,0 0 1,-1 0-1,1 0 1,0 0-1,0 0 1,-1 0-1,1 0 1,0 1-1,0-1 1,0 0-1,-1 0 1,1 0-1,0 0 1,0 0-1,0 0 1,-1 1 0,1-1-1,0 0 1,0 0-1,5-19-137,-3 16 97,1-1-1,-1 1 1,1 0 0,0 0-1,0 0 1,0 0 0,0 0-1,0 1 1,1 0 0,-1-1-1,1 1 1,0 0 0,0 1-1,-1-1 1,1 1 0,0 0 0,0 0-1,0 0 1,1 0 0,-1 1-1,7-1 1,0 0 8,0 1 0,0 1 0,0-1 0,0 2 0,0-1 0,0 1 0,13 5 0,1 4 63,0 2 1,0 0-1,-2 1 0,0 2 0,0 0 0,20 21 1,-31-73 649,-10 28-744,1-2-87,-2 3-3531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7892,'0'0'9772,"0"4"-6952,0 18-2751,8 513 1319,-5-510-1049,-2-18-249,0-17-733,-1-11-1065,-2-38-7546,-4 29-1511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0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17864,'0'0'5491,"-8"125"-4931,12-41-32,15 18-160,3 14-240,-5 7-16,-7-4-112,-10-5 81,0-15-81,-12-17-1057,-15-19-1392,0-24-1681,8-26-8996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12566,'0'0'3324,"15"-17"-2462,49-50-395,-61 64-453,0-1 1,1 1 0,-1 0 0,1-1 0,0 2 0,0-1 0,0 0 0,0 1 0,1 0 0,-1 0 0,0 0 0,1 0 0,0 1 0,-1 0 0,1 0 0,0 0 0,0 0 0,-1 1-1,1 0 1,7 0 0,-5 0-16,-5 1 2,-1-1 1,1 0-1,-1 0 0,1 0 1,-1 1-1,0-1 1,1 1-1,-1-1 0,1 1 1,-1 0-1,0 0 1,1-1-1,-1 1 1,0 0-1,0 0 0,0 0 1,0 0-1,0 0 1,0 0-1,0 1 1,0-1-1,0 0 0,-1 0 1,1 1-1,0-1 1,-1 1-1,1-1 0,-1 0 1,1 1-1,-1-1 1,1 4-1,0 5 43,0 0 0,0 1 0,-2 17 0,1-13 41,-1-2-56,0 0-1,-1 0 1,-1-1-1,0 1 0,0-1 1,-1 1-1,-1-1 0,0-1 1,-12 21-1,6-15-19,0 0-1,-1 0 1,-1-1 0,-1-1 0,-21 20 0,32-33 36,1 1 60,-2 0-1,1 0 1,0 0 0,0-1-1,-1 0 1,0 1-1,1-1 1,-1 0 0,0 0-1,0-1 1,0 1-1,0-1 1,-8 1 0,13-10 716,1 5-812,-1 0-1,1 0 0,0 0 1,0 0-1,0 0 1,0 1-1,1-1 0,-1 0 1,1 1-1,-1 0 0,1-1 1,0 1-1,0 0 0,0 1 1,0-1-1,0 0 0,1 1 1,-1 0-1,0 0 0,1 0 1,6-1-1,7-1-10,1 1 0,0 0 0,19 2 0,-33 0 2,13 0-15,-1 2 0,1 0 0,0 1 0,-1 0 0,25 9 0,76 37 784,-80-32 233,-17-14-675,-17-3-3164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220 109 14487,'0'0'683,"-16"-16"-299,-51-50 389,64 63-600,-1 0-1,1 0 0,-1 1 0,1-1 0,-1 1 0,0-1 0,0 1 0,-5-2 0,7 4-45,0-1 0,0 1 0,0 0 0,0 0 0,-1-1 0,1 2 0,0-1 0,0 0 0,-4 1 0,-5 0 243,9 0-347,0-1 1,0 1-1,0 0 1,0 0-1,0 0 1,1 0-1,-1 0 1,0 0-1,0 0 1,1 0-1,-1 0 1,1 1-1,-1-1 1,1 1 0,0-1-1,-1 1 1,1 0-1,0 0 1,0-1-1,0 1 1,0 0-1,1 0 1,-2 3-1,-13 49 9,15-52-25,-6 37 12,2 0 0,3 63 0,1-74-12,-1-27-8,1 1 1,0-1 0,0 1 0,0 0 0,0-1 0,0 1 0,1 0-1,-1-1 1,0 1 0,1-1 0,-1 1 0,1-1 0,-1 1 0,1-1-1,0 1 1,0-1 0,0 0 0,-1 1 0,1-1 0,1 0 0,-1 0-1,0 0 1,0 1 0,0-1 0,1 0 0,-1-1 0,0 1 0,1 0-1,-1 0 1,1 0 0,-1-1 0,1 1 0,-1-1 0,1 1 0,-1-1-1,1 0 1,-1 0 0,1 0 0,0 0 0,-1 0 0,4 0 0,-1-1-1,1 1 0,-1-1 0,0-1 0,0 1 0,1-1 1,-1 1-1,0-1 0,0 0 0,-1 0 0,1-1 0,0 1 0,-1-1 1,1 0-1,3-4 0,6-10-125,-1 0 0,-1-1-1,0 0 1,-1-1 0,-1 0 0,-1 0 0,-1-1 0,6-22-1,-8 21 778,-1 1 0,0-28 1282,-4 48-1910,0 0 0,0 0-1,-1 0 1,1 0 0,0 0 0,0 0-1,-1 0 1,1 0 0,0 1 0,0-1-1,-1 0 1,1 0 0,0 0 0,0 0-1,0 0 1,-1 1 0,1-1 0,0 0-1,0 0 1,0 0 0,0 1 0,0-1-1,-1 0 1,1 0 0,0 0 0,0 1-1,0-1 1,0 0 0,0 0 0,0 1-1,0-1 1,0 0 0,0 0 0,0 1-1,0-1 1,0 0 0,0 0 0,0 1-1,0-1 1,0 6-12,-1 12 17,1 1 1,2-1-1,-1 0 1,2 1-1,6 23 1,39 134 141,-48-191-5793,-2-4 95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15495,'0'0'4133,"-2"4"-4091,1 0-33,0-1 0,0 1-1,0 0 1,0 0-1,1 0 1,-1-1 0,1 1-1,0 0 1,0 0-1,2 7 1,11 47 173,-4-18-82,-2 9 341,-2 1 1,-2 61 0,-3-108-371,0-1 1,0 0-1,0 0 0,0 0 0,0 0 0,-1 0 0,1 0 0,-1 1 0,0-1 0,1 0 0,-1-1 0,0 1 0,0 0 0,0 0 0,-1 0 0,1 0 0,0-1 0,-1 1 0,1-1 0,-1 1 0,1-1 1,-1 1-1,0-1 0,1 0 0,-1 0 0,0 0 0,0 0 0,0 0 0,-3 1 0,-4 0 127,-1 0-1,1-1 1,0 0 0,0 0-1,-14-2 1,10 1-151,11 0-59,1 0 0,0 0 0,-1 0 0,1 0 1,0 0-1,-1-1 0,1 1 0,0 0 0,-1-1 0,1 1 1,0-1-1,0 1 0,0-1 0,-1 1 0,1-1 0,0 0 1,0 0-1,0 0 0,0 0 0,0 1 0,0-1 0,-1-2 1,-3-19-4426,5 12-112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5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 21722,'0'0'6083,"-22"-35"-6083,19 33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29 201 8900,'0'0'9106,"0"2"-8773,0 415 2767,0-417-2953,0-3 40,-11-50-200,3 0 0,2-1 1,2-87-1,4 130 16,1 0 0,0 0 0,0 1 0,1-1 0,0 0 0,1 1 0,5-14 0,-7 22-2,0-1 1,0 0-1,1 0 0,-1 1 0,1-1 1,0 1-1,0-1 0,0 1 1,0 0-1,0-1 0,0 1 0,1 0 1,-1 1-1,1-1 0,-1 0 1,1 1-1,0-1 0,-1 1 0,1 0 1,0 0-1,0 0 0,0 0 1,0 1-1,0-1 0,0 1 1,0 0-1,0 0 0,0 0 0,0 0 1,4 1-1,-4-1 18,-1 1 0,1 1 0,0-1 0,0 0 0,-1 1 0,1-1 0,-1 1 1,1 0-1,-1 0 0,0 0 0,1 0 0,-1 0 0,0 0 0,2 4 0,27 41 276,-27-39-273,71 133 429,13 24-200,-80-156-124,-4-13 338,-3-20 446,-1 17-888,0-24 244,1-30-107,-2 0 1,-19-117 0,8 123-127,4 12 249,-22-62 1,28 114 450,2 3-7076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15015,'0'0'4557,"-3"20"-4477,0-1-50,-1 15 124,-2 63 0,6 109 3824,-6-273-9367,3 45-176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55 11301,'0'0'14807,"-15"-54"-14343,13 54-512,6 20-5122,15 1 1712,4-5-5490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15367,'0'0'6806,"-6"9"-6686,2-5-125,1 2 0,-1-1 0,1 0 0,0 1 0,1-1 0,-1 1 0,1 0 0,0 0 0,1 0 0,-1 0 0,1 0 0,1 0 0,-1 0 0,1 8 0,8 254 43,0 3-6,-4-161 277,-4-109-69,0-33-3625,0 12-1978,0 1-5701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14086,'0'0'6337,"13"-6"-5972,226-90 1161,-234 94-1508,12 0 10,-15 2-330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16488,'0'0'4015,"0"6"-3917,1 12 56,0-1 0,2 1 0,7 27 0,4 31 588,-8 60 993,-6-135-1695,0-25-985,0-40-5458,0 27-2364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1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14359,'0'0'5231,"6"30"-4961,-4-18-227,15 72 372,4 93-1,-14 615 1587,-16-517-2751,10-282-1701,4-14-2290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86 18681,'0'0'6563,"-21"-78"-6547,21 70-16,0 16-5939,4 18-2033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 18681,'0'0'1253,"3"18"-1239,10 38-17,17 102 19,-29-83 5,-1-75-21,1 0-1,-1 0 0,0 1 1,0-1-1,0 0 0,0 0 1,0 0-1,0 1 0,0-1 0,-1 0 1,1 0-1,0 0 0,0 0 1,0 1-1,0-1 0,0 0 1,0 0-1,0 0 0,0 0 0,0 1 1,0-1-1,-1 0 0,1 0 1,0 0-1,0 0 0,0 0 1,0 1-1,0-1 0,-1 0 0,1 0 1,0 0-1,0 0 0,0 0 1,0 0-1,-1 0 0,1 0 1,0 0-1,0 0 0,0 0 0,-1 0 1,1 0-1,0 0 0,0 0 1,0 0-1,0 0 0,-1 0 1,1 0-1,0 0 0,0 0 0,0 0 1,-1 0-1,1 0 0,0 0 1,0 0-1,0 0 0,0-1 1,0 1-1,-1 0 0,1 0 0,0 0 1,0 0-1,0 0 0,0-1 1,-9-6-49,4-1 22,0-1 0,1 1 0,0-1 0,0 1 0,1-1 0,0 0 0,1-1 0,0 1 0,-2-16 0,1-12-127,2-41 0,2 49 132,-1 17 16,1 0 0,0 1 0,1-1 1,1 1-1,0 0 0,0 0 0,1 0 1,9-18-1,-11 25 3,-1 0 0,1 1 1,1-1-1,-1 1 0,0-1 1,1 1-1,0 0 0,-1 0 0,1 0 1,1 0-1,-1 1 0,0-1 0,1 1 1,-1 0-1,1 0 0,0 0 1,-1 0-1,1 1 0,0-1 0,0 1 1,0 0-1,0 0 0,0 1 1,0-1-1,1 1 0,-1 0 0,6 0 1,-6 1-2,-1 1 0,1-1 1,0 1-1,-1 0 0,0 0 1,1 0-1,-1 0 0,0 0 1,0 1-1,0 0 0,0-1 1,-1 1-1,1 0 0,-1 0 1,1 1-1,-1-1 0,0 0 1,0 1-1,1 4 0,5 9 111,-2-1-1,9 34 0,-4 4 618,8 107 0,-12-80 123,-7-80-842,0-1 0,0 1 0,0-1 0,0 1 0,0-1 0,0 1 0,0-1 1,0 1-1,0-1 0,0 0 0,1 1 0,-1-1 0,0 1 0,0-1 0,1 1 0,-1-1 1,0 0-1,1 1 0,-1-1 0,0 0 0,1 1 0,-1-1 0,0 0 0,1 0 1,-1 1-1,1-1 0,-1 0 0,1 0 0,-1 0 0,1 1 0,-1-1 0,0 0 0,1 0 1,-1 0-1,1 0 0,-1 0 0,1 0 0,-1 0 0,1 0 0,-1 0 0,1 0 1,-1 0-1,1 0 0,-1-1 0,1 1 0,0 0 0,20-13 149,-10 0-117,0 0-1,-1-1 0,9-16 0,-12 16-38,2 1 0,0 1-1,0-1 1,17-16 0,-24 29 46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11445,'0'0'6742,"0"12"-6627,0 22 6,3-1 0,1 1 1,9 39-1,36 126 949,-41-154-524,-2 0 0,2 67 0,-10-143-2192,-6-39-1,2 26-1119,-1-40-4122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10757,'0'0'8324,"-1"-19"-8009,0 7-286,-1 1-11,1 0-1,0 0 1,1 0 0,0 0-1,1-1 1,0 1 0,1 0 0,0 0-1,1 0 1,6-15 0,0 6-5,1 0 0,0 0-1,2 1 1,21-27 0,-29 40-11,1 1-1,0 0 0,0 0 0,0 0 0,1 1 1,-1-1-1,1 1 0,0 1 0,0-1 1,1 1-1,-1 0 0,1 0 0,0 1 1,-1 0-1,1 0 0,0 1 0,0 0 0,9-1 1,-15 2-2,0 0 0,0 0 0,0 1 0,0-1 0,0 0 0,0 0 0,0 1 1,0-1-1,0 1 0,0-1 0,0 1 0,0-1 0,0 1 0,-1 0 0,1-1 0,0 1 1,0 0-1,-1 0 0,1-1 0,0 1 0,-1 0 0,1 0 0,-1 0 0,1 0 0,-1 0 1,1 0-1,-1 0 0,0 0 0,1 0 0,-1 0 0,0 2 0,3 39 13,-3-33 5,0-5-12,0 21 23,0 1 1,-1 0 0,-2-1 0,0 1 0,-13 41-1,4-32-22,-2 0-1,-29 50 1,33-68 35,0-2 1,-1 1-1,-1-1 1,0 0 0,-1-1-1,-27 22 1,38-35 0,1 1 59,-1-1-1,1 0 0,-1 0 1,0 1-1,0-1 0,0 0 1,1 0-1,-1-1 0,0 1 1,0 0-1,0-1 0,0 1 1,-3-1-1,5 0 318,0-2-168,0-1-241,1 0 0,-1 1-1,1-1 1,0 0 0,0 1 0,0-1 0,1 1 0,-1-1 0,0 1 0,1 0 0,0-1 0,-1 1 0,1 0 0,0 0 0,0 0 0,0 0 0,1 0 0,-1 1 0,0-1 0,1 1 0,3-2 0,1-1-16,-1 1 0,1 0 0,-1 1 0,1-1 0,0 1-1,0 1 1,14-2 0,-11 2-2,-1 2-1,1-1 1,-1 1 0,1 1-1,-1-1 1,0 2-1,0-1 1,0 1-1,0 1 1,0 0-1,15 9 1,0 3 14,0 2-1,31 30 1,-29-25 15,36 26 0,-57-46-18,0 0 1,1 0 0,-1 0 0,1-1 0,-1 1 0,1-1-1,0-1 1,9 3 0,-13-4 5,0 0 0,0 0-1,0 0 1,0 0 0,0 0 0,0 0-1,0 0 1,0-1 0,-1 1 0,1-1-1,0 1 1,0-1 0,0 0 0,-1 0-1,1 0 1,0 0 0,-1 0 0,1 0-1,0 0 1,-1 0 0,0-1 0,1 1-1,-1 0 1,0-1 0,0 1 0,0-1-1,0 0 1,2-2 0,3-12 61,-1-1 1,-1 0 0,0-1-1,-1 1 1,0-1 0,-2 1-1,0-1 1,-2-21-1,1 35-89,-2-2-1020,-4 6-5037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43 15175,'0'0'4743,"-19"-7"-4540,-56-23 88,73 29-262,1 1 0,0-1 1,-1 0-1,1 1 0,0-1 0,-1 1 1,1-1-1,0 1 0,-1 0 0,1 0 0,-1 0 1,1 0-1,-1 0 0,1 0 0,-1 0 1,1 0-1,0 0 0,-1 1 0,1-1 0,-1 0 1,1 1-1,0 0 0,-1-1 0,1 1 1,0 0-1,-2 1 0,2-1-28,0 1 1,0 0-1,0 0 1,0 0-1,0 0 0,1-1 1,-1 1-1,1 0 0,-1 0 1,1 1-1,-1 2 1,0 4 35,-10 40-34,2 0-1,2 1 1,3-1 0,2 80-1,1-128-6,1 0-1,0 0 1,0 1 0,0-1-1,0 0 1,0 0-1,0 0 1,0 0-1,0 0 1,0 0-1,1 0 1,-1 1-1,0-1 1,1 0 0,-1 0-1,1 0 1,-1 0-1,1 0 1,-1 0-1,1-1 1,0 1-1,-1 0 1,1 0-1,0 0 1,0 0-1,0-1 1,0 1 0,-1 0-1,1-1 1,0 1-1,0-1 1,0 1-1,0-1 1,1 0-1,-1 1 1,0-1-1,0 0 1,0 0 0,0 1-1,0-1 1,2 0-1,0-1-14,0 0 1,-1 1-1,1-1 0,-1 0 0,1 0 0,-1-1 1,1 1-1,-1 0 0,0-1 0,1 0 0,-1 1 1,0-1-1,0 0 0,0 0 0,-1 0 0,4-4 1,12-25 6,-1 0 0,-2-1 0,-1-1 0,-2 0 0,-1-1 1,10-56-1,-15 111 3791,16 42-3549,-3-9-221,6 20 9,-9-33-8,-2 0 0,9 59 0,-21-98 593,0 0-2302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19289,'0'0'1358,"1"7"-1342,6 12-3,0 1 1,1-1 0,16 29 0,-9-22 13,13 39 0,-19-31 6,-1 0 0,-3 1 0,0-1 1,-2 1-1,-3 60 0,0-92-24,0 4 87,0 0 1,0-1-1,-1 1 0,0 0 0,0-1 0,-1 1 0,1-1 0,-1 1 1,-4 6-1,5-11-4,-1 1 1,0-1 0,1 1-1,-1-1 1,0 0 0,0 0-1,-1 0 1,1 0 0,0 0-1,-1-1 1,1 1 0,-1-1-1,1 1 1,-1-1 0,0 0-1,1 0 1,-1 0 0,0 0-1,0-1 1,0 1 0,0-1-1,0 1 1,-3-1 0,-2 1-92,1-1 0,0 0 0,-1 0 0,1 0 0,-1-1 0,1 0 0,0 0 0,0-1 0,0 0 0,0-1 0,0 1 0,0-1 0,0 0 0,1-1 0,-12-8 0,12 8-413,-8-7-788,9 2-2644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57 22602,'0'0'4707,"-36"-45"-4707,36 39-17,0 3-159,0 1-656,11 2-7556,-1 16 32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84 16488,'0'0'2715,"-18"-13"-2136,-58-41-248,47 38 108,15 16 356,5 1-169,8-1-598,0 0 0,0 1 1,0-1-1,0 0 0,0 1 1,0-1-1,0 1 0,0-1 1,1 1-1,-1 0 0,0-1 1,0 1-1,1 0 0,-1-1 1,0 1-1,1 0 1,-1 0-1,1 0 0,-1 0 1,1-1-1,-1 1 0,1 0 1,0 0-1,-1 2 0,-7 28-4,6-25 12,-2 22-15,1-1-1,1 1 1,3 48 0,-1-52-19,1-11-36,0 0-1,1 0 0,0 0 0,5 16 0,-5-23 9,0 0 0,0 0 0,1-1 0,0 1-1,0 0 1,0-1 0,0 0 0,1 0 0,0 0 0,0 0-1,6 4 1,-10-8 2,1 0 0,-1-1 0,1 1 0,0-1 0,0 1 0,-1-1 0,1 1 0,0-1 0,0 1 0,0-1 0,-1 0 0,1 1 0,0-1 1,0 0-1,0 0 0,0 0 0,0 1 0,0-1 0,-1 0 0,1 0 0,0 0 0,0-1 0,0 1 0,0 0 0,0 0 0,0 0 0,0-1 0,-1 1 0,1 0 0,0-1 0,0 1 0,0-1 0,-1 1 0,1-1 0,0 1 0,0-1 0,-1 1 0,1-1 0,-1 0 0,1 1 0,0-1 0,-1 0 0,0 0 0,1 1 0,0-3 0,2-4-54,0 0-1,0 0 1,-1 0-1,3-11 0,-2 7-1,16-68-14,11-95 1,-19 199 3109,3 8-3202,11 36 221,32 143 0,-55-204-684,-2-13-1536,-1-7 350,1-10-3029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18681,'0'0'2347,"-2"2"-2283,1 0-60,0-1-1,0 1 1,0-1-1,0 1 0,0-1 1,1 1-1,-1 0 1,0 0-1,1-1 0,0 1 1,-1 0-1,1 0 1,0-1-1,0 1 0,0 0 1,0 0-1,1 2 1,7 37 94,-2-19-28,5 45 298,5 118 0,-15 73 951,-2-123 366,1-134-1631,12-48-2229,-12 17-519,0-1-2218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14647,'0'0'10586,"0"-3"-10167,1 2-401,-1 0 0,1 0 0,-1 0 0,1 0 0,0-1 0,0 1 0,-1 0 0,1 0-1,0 0 1,0 1 0,0-1 0,0 0 0,0 0 0,0 0 0,0 1 0,0-1 0,1 1 0,-1-1 0,0 1 0,0-1 0,1 1 0,0-1 0,39-8 240,-25 6-89,18-5 98,24-5 26,67-6 1,-123 19-841,6-1 1553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2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1 484 15511,'0'0'5387,"30"0"-4451,90-3 266,155-26 0,-73-12-384,43-7-133,-177 38-926,114-2 1,-182 12 15,-25-1-2232,23 0 1976,-1 1-1,0-1 1,0-1-1,0 1 1,0 0-1,1-1 1,-1 1 0,0-1-1,1 0 1,0 0-1,-1 0 1,1 0-1,0 0 1,0-1-1,0 1 1,-2-5-1,-27-51-9024,13 23 8426,-29-36 3617,-3 1 4069,18 26-232,31 43-6197,1 1 0,-1-1 0,0 1 0,1-1 1,-1 0-1,1 1 0,-1-1 0,1 0 1,0 1-1,-1-1 0,1 0 0,0 1 0,-1-1 1,1 0-1,0 0 0,0 0 0,0 1 1,0-1-1,-1 0 0,1 0 0,0 0 0,1 1 1,-1-2-1,22-4 697,-2 4-856,0 0 0,1 1 0,-1 1 0,0 1 1,0 1-1,33 7 0,-47-7-22,1 0 1,-1 0 0,1 1-1,-1 0 1,0 0-1,0 0 1,0 1 0,-1 0-1,1 0 1,-1 0-1,0 1 1,0 0 0,0 0-1,-1 0 1,0 1 0,0-1-1,0 1 1,-1 0-1,1 0 1,-2 0 0,1 1-1,-1-1 1,3 12 0,-1 3 9,0 0 0,-2 1 1,-1-1-1,-1 1 1,0-1-1,-2 1 0,0-1 1,-2 0-1,0 0 1,-1 0-1,-16 40 0,-4-4 412,-2-1 1,-63 97-1,25-62 854,-116 130 1,230-273-6926,9-8-2933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98 2481,'0'0'15506,"0"2"-15325,0 368 1826,0-349-1762,-1 1 0,-7 36 0,6-50-161,0 0 1,0 0-1,-1 0 1,0 0-1,0 0 0,-1 0 1,0-1-1,-1 0 1,-9 14-1,14-21-73,0 0 1,0 1-1,-1-1 0,1 0 1,0 0-1,0 1 0,0-1 1,0 0-1,-1 1 1,1-1-1,0 0 0,0 0 1,-1 0-1,1 1 0,0-1 1,0 0-1,-1 0 0,1 0 1,0 0-1,0 1 0,-1-1 1,1 0-1,0 0 1,-1 0-1,1 0 0,0 0 1,-1 0-1,1 0 0,0 0 1,0 0-1,-1 0 0,1 0 1,0 0-1,-1 0 0,1 0 1,0 0-1,-1 0 1,1 0-1,0-1 0,-1 1 1,1 0-1,0 0 0,0 0 1,-1 0-1,1-1 0,0 1 1,0 0-1,0 0 0,-1 0 1,1-1-1,0 1 1,0 0-1,0-1 0,-1 1 1,-3-21 163,3 15-151,-9-89-98,5-181 0,6 239 36,-1 18 33,0-1 0,2 0-1,1 0 1,0 1 0,1-1 0,2 1 0,-1 0 0,14-27 0,-18 44 27,0 0-1,0 0 1,0 1-1,0-1 1,0 0-1,0 1 1,1-1-1,-1 1 1,0 0 0,1-1-1,-1 1 1,1 0-1,0 0 1,3-2-1,-4 3 2,-1-1 0,1 1 0,0 0 0,0 0 0,0 0 0,0 0 0,0 0 0,0 0 0,0 0 0,0 0 0,0 1 0,0-1 0,0 0 0,0 1 0,0-1 0,-1 0-1,1 1 1,0-1 0,0 1 0,0-1 0,1 2 0,2 2 65,0 1-1,0-1 1,0 1 0,-1 0-1,0 1 1,0-1-1,4 9 1,14 35 304,-3 0 1,-2 2-1,15 76 0,-17-40 71,5 114-1,-16-116 224,-3-85-682,0 0 1,1 1-1,-1-1 0,1 0 0,-1 0 1,1 0-1,-1 0 0,1 0 1,-1 0-1,1 0 0,-1 0 0,1 0 1,-1 0-1,1 0 0,-1 0 1,1 0-1,-1 0 0,0-1 1,1 1-1,-1 0 0,1 0 0,-1 0 1,1-1-1,-1 1 0,0 0 1,1-1-1,0 1 0,13-20-324,0 0 0,-2-1 0,0 0 0,-2-1 1,10-26-1,-13 32-562,7-23-2326,-9 14-2426,-4 1-7401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15735,'0'0'5571,"114"-92"-5491,-83 79-80,-4 6-641,-8 3-2560,-9 2-5331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10 161 14679,'0'0'3703,"1"7"-3637,14 63 329,-8-46-230,-2 1 1,0 0-1,1 38 1,-6 2 896,0-64-929,0-16-10,-3-1-141,-1 0 1,-10-28-1,8 27-1,0 0 0,-4-28 0,7 26-5,2 0 0,0 0-1,0 0 1,2 0-1,6-36 1,-6 49 15,1-1 1,0 1-1,0 0 1,0 0-1,1 0 1,-1 0-1,2 1 1,-1-1-1,1 1 1,-1-1-1,2 1 1,-1 1-1,0-1 1,1 0-1,0 1 1,0 0-1,0 0 1,1 1-1,-1-1 1,12-4-1,-14 7 0,0-1 1,-1 1-1,1 0 1,0 0-1,0 0 1,1 0-1,-1 1 1,0-1-1,0 1 1,0 0-1,0 0 1,0 0-1,1 0 1,-1 1-1,0-1 1,0 1-1,0 0 1,0 0-1,0 0 1,0 0-1,0 0 0,0 1 1,-1-1-1,1 1 1,0 0-1,-1 0 1,1 0-1,-1 0 1,0 0-1,0 0 1,0 1-1,0-1 1,0 1-1,0 0 1,0-1-1,-1 1 1,0 0-1,1 0 1,0 4-1,4 11-2,-1 0 1,0 0-1,-1 0 0,-2 1 0,2 23 0,-2 143 248,-3-131 127,1-97-4574,0 19-1246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14295,'0'0'7254,"0"13"-7193,3 23 51,2 0 1,15 61-1,-8-49 8,7 78-1,-18 14 1143,-1-138-1022,0-5-184,0-96-4797,0 72-288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53 19593,'0'0'4194,"-14"-52"-4226,22 78-19817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14086,'0'0'4928,"2"20"-4600,8 66-101,-7-68-195,1-1 0,2 0 0,-1-1 0,9 17 1,9 29 35,-23-74-204,-4-18-178,-8-8 71,5 20 176,2 0-1,0-1 0,0 1 1,2-1-1,-2-34 0,5 40 68,1-1 0,0 0 0,1 0-1,1 0 1,5-17 0,-7 27-1,0-1 0,1 1 0,0 0 0,0-1 0,0 1 0,1 0 0,-1 0 0,1 1 0,0-1 0,0 0 0,0 1 0,1 0 0,-1-1 0,1 1 0,0 1 0,-1-1 0,1 1 0,1-1 0,4-1 0,-6 3-7,-1 0 1,0 1-1,0-1 0,0 1 1,1 0-1,-1-1 1,0 1-1,1 0 0,-1 0 1,0 1-1,0-1 1,1 0-1,-1 1 0,0-1 1,0 1-1,0 0 0,1 0 1,-1 0-1,0 0 1,0 0-1,-1 0 0,1 1 1,0-1-1,0 0 1,0 1-1,-1 0 0,1-1 1,-1 1-1,1 0 1,-1 0-1,0 0 0,1 2 1,4 7 1,0 0-1,-2 1 1,1 0 0,3 19 0,-5-22 5,7 43 283,-1 1 0,-3 0-1,-2 1 1,-4 61 0,0-111-189,-8-76 264,0 5-407,7 32-6,0-113-533,2 133 520,1 0 0,0 1 0,1-1 1,1 1-1,0 0 0,0 0 0,13-23 1,-16 35 61,0 0 0,0 0 1,1 0-1,-1 0 1,0 0-1,1 0 0,0 0 1,-1 1-1,1-1 0,0 1 1,0-1-1,0 1 0,0 0 1,0 0-1,0 0 0,5-2 1,-5 3 0,-1 0 1,1 0-1,0 0 0,0 0 1,-1 0-1,1 0 0,0 0 1,0 1-1,-1-1 1,1 1-1,0-1 0,-1 1 1,1 0-1,-1-1 0,1 1 1,-1 0-1,1 0 1,-1 0-1,1 0 0,-1 0 1,0 1-1,0-1 1,1 0-1,0 2 0,10 14 92,-1-1 0,0 1-1,-1 1 1,-1 0 0,12 31 0,-11-17 267,0 0 0,8 57 0,-14-57 255,-3 40 0,-1-60-580,0-11-90,0-22-6135,0 1-873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42 110 14823,'0'0'6403,"6"7"-6379,37 36 47,-40-40-66,1 0 0,0 0 0,0-1-1,0 1 1,0-1 0,0 0 0,1 0 0,-1-1-1,1 1 1,-1-1 0,1 0 0,-1 0 0,7 0-1,-11-2-6,1 1 0,0-1 0,0 1 0,-1-1 0,1 1 0,0-1 0,-1 0 0,1 1 0,-1-1 0,1 0 0,-1 0 0,1 1 0,-1-1 0,1 0 0,-1 0 0,0 0 0,0 0 0,1 0 0,-1 1 0,0-1 0,0 0 0,0 0-1,0 0 1,0 0 0,0-1 0,2-30-105,-2 27 67,0-5-37,1 0 1,-1 0 0,0 1 1,0-1-1,-1 0 0,0 1 0,-4-12 1,4 19 67,0-1 1,0 1-1,0 0 1,0-1-1,-1 1 1,1 0-1,-1 0 1,1 0-1,-1 0 1,0 1 0,0-1-1,0 0 1,0 1-1,0-1 1,0 1-1,0 0 1,-1-1-1,1 1 1,0 0-1,-1 1 1,1-1-1,-1 0 1,1 1-1,-1-1 1,1 1-1,-1 0 1,0 0-1,-2 0 1,1 0 10,1 0 1,0 0-1,0 0 0,0 0 0,-1 1 1,1 0-1,0-1 0,0 1 1,0 0-1,0 1 0,0-1 1,0 0-1,0 1 0,1 0 0,-1 0 1,0 0-1,1 0 0,-3 2 1,1 1 3,0 0 0,1-1 1,0 1-1,0 1 0,0-1 0,1 0 1,-1 1-1,1-1 0,-1 9 0,-2 11 40,1 0 0,2 0 0,1 45 0,1-57-21,0 3-8,1 0-1,1 0 0,0 0 0,1 0 0,1-1 0,1 1 0,11 26 0,-14-36-16,1 0 1,0-1-1,0 1 1,1-1-1,-1 0 0,1 1 1,0-2-1,1 1 0,-1 0 1,1-1-1,0 0 0,0 0 1,0 0-1,0-1 1,1 0-1,-1 0 0,1 0 1,0-1-1,0 1 0,0-1 1,0-1-1,11 2 1,-14-3-19,0 0 0,1 0 0,-1-1 0,0 1 0,0-1 0,0 0 1,1 0-1,-1 0 0,0-1 0,0 1 0,0-1 0,-1 1 0,1-1 1,0 0-1,-1 0 0,1 0 0,-1 0 0,1-1 0,-1 1 1,0-1-1,0 1 0,0-1 0,-1 0 0,1 0 0,-1 0 0,2-3 1,3-7-346,-1 0 0,-1 0 0,0 0 0,5-27 0,-9 37-1773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16488,'0'0'3126,"-3"8"-2920,0-2-161,0 1 1,1 0-1,-1 0 1,2 1-1,-1-1 1,1 0-1,0 9 1,1-13-40,0 0-1,0 0 1,0 0 0,0 0-1,1 0 1,0-1 0,-1 1 0,1 0-1,0 0 1,1 0 0,-1-1-1,0 1 1,1-1 0,-1 1 0,1-1-1,0 1 1,0-1 0,0 0-1,0 0 1,0 0 0,0 0 0,1 0-1,-1 0 1,4 1 0,4 1-20,-1 0 1,1-1 0,0-1-1,12 3 1,-11-3-15,0 0 0,0 1-1,0 1 1,13 5 0,-22-8 25,1 1-1,-1-1 1,0 0-1,0 1 1,1 0 0,-1-1-1,0 1 1,-1 0 0,1 0-1,0 0 1,-1 0-1,1 0 1,-1 1 0,1-1-1,-1 0 1,0 1-1,0-1 1,0 1 0,0-1-1,-1 1 1,1 0 0,0 4-1,-1 3 16,0 0-1,0 0 1,-1 0-1,0 0 1,0 0 0,-1 0-1,-1-1 1,-6 18-1,6-21-4,1 0-1,-1 0 1,0-1-1,-1 1 1,1-1-1,-1 0 1,0 0-1,-1 0 1,1-1-1,-1 1 1,0-1-1,0 0 1,0 0-1,0-1 1,-8 4-1,4-6-3965,9-9-2599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17304,'0'0'2030,"4"16"-1950,21 92 248,2 6 453,19 167-1,-38-88 1264,-8-230-2049,2-1 1,1 0-1,9-43 1,-9 68-3,0 0 0,1 0 1,1 1-1,0-1 1,0 1-1,1 0 0,1 1 1,0-1-1,1 1 0,0 1 1,0-1-1,18-15 1,-24 24 6,0 1 0,-1-1 0,1 1 1,0 0-1,0 0 0,0 0 1,0 0-1,0 0 0,0 0 0,0 0 1,0 0-1,0 1 0,0 0 0,1-1 1,-1 1-1,0 0 0,0 0 0,1 0 1,-1 0-1,2 1 0,0 0 2,-1 0 0,0 0 0,0 0 0,0 1 0,0 0 0,0-1 0,-1 1 0,1 0 0,0 0 0,-1 1 0,5 4 0,2 5 26,-1 0 1,1 0-1,-2 1 0,10 22 0,3 17 294,-2 1 0,15 67 0,-10-30 364,-23-89-675,0 0-1,1 0 1,-1 0 0,0 0 0,1-1-1,-1 1 1,1 0 0,-1 0 0,1-1-1,-1 1 1,1 0 0,-1 0 0,1-1 0,0 1-1,-1-1 1,1 1 0,0-1 0,0 1-1,-1-1 1,1 1 0,0-1 0,0 0-1,0 1 1,0-1 0,-1 0 0,1 0-1,0 0 1,0 1 0,0-1 0,0 0-1,0 0 1,0 0 0,0-1 0,-1 1 0,1 0-1,0 0 1,0 0 0,0-1 0,1 1-1,1-2 41,1 1-1,-1 0 0,0-1 1,0 0-1,0 0 0,0 0 1,0 0-1,0 0 0,2-3 1,6-9 51,0 0 1,-1-1 0,0 0 0,7-17 0,-4 8-191,-18 56-8988,-8 7-8049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5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15591,'0'0'0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2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2817,'0'0'19969,"-5"11"-19878,-1 2-72,1 0 1,1 0-1,0 0 0,1 0 1,-2 23-1,-2 80 368,4-58-124,-29 398 1285,-34 0-1226,67-528-4839,11 0-1405,7-13-4766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5:28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19769,'0'0'896,"13"-17"-8803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6:2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18120,'0'0'0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11237,'0'0'1697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6547,'0'0'0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1905,'0'0'27100,"-2"9"-29821,-23 6-1185,-10 6-5506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1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17960,'0'0'929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0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84 4370,'0'0'5304,"-20"-4"-4595,4-1-503,-17-3 428,0 1 0,-39-2 0,2 7 2623,52 3-2976,0 0 1,0 2 0,0 0 0,0 1 0,0 1-1,-24 9 1,41-14-272,1 0 0,0 0 0,-1 0 0,1 0 0,0 0 0,-1 0 0,1 0 0,0 1 0,-1-1 0,1 0 0,0 0 0,-1 0 0,1 0 0,0 1 0,-1-1 0,1 0 0,0 0 0,0 0 0,-1 1 0,1-1 0,0 0 0,0 1 0,-1-1-1,1 0 1,0 0 0,0 1 0,0-1 0,0 0 0,-1 1 0,1-1 0,0 0 0,0 1 0,0-1 0,0 0 0,0 1 0,0-1 0,0 1 0,0-1 0,0 0 0,0 1 0,0-1 0,0 0 0,0 1 0,0-1 0,1 0 0,-1 1 0,0-1 0,0 0 0,0 1 0,0-1 0,1 0 0,-1 1 0,0-1 0,0 0 0,1 0 0,-1 1 0,0-1 0,0 0 0,1 0 0,-1 0 0,1 1 0,21 10 201,17-3-85,1-2 1,0-2-1,0-1 1,75-4 0,-36-1-96,4340 4 164,-3840-28 60,-5-33 91,-516 53-301,13-2 243,-86 9-429,-24-2-1390,38 1 1050,-1-1 0,0 1 1,1-1-1,-1 1 0,1-1 0,-1 0 1,1 0-1,-1 1 0,1-1 0,-1 0 1,-2-3-1,-7-13-8547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4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102 582 7796,'0'0'7734,"0"0"-7678,0 0 1,-1 0 0,1 0 0,0 0-1,0 0 1,-1 1 0,1-1-1,0 0 1,-1 0 0,1 0-1,0 0 1,0 1 0,0-1-1,-1 0 1,1 0 0,0 1 0,0-1-1,0 0 1,-1 1 0,1-1-1,0 0 1,0 0 0,0 1-1,0-1 1,0 0 0,0 1-1,0-1 1,0 0 0,0 1 0,0-1-1,0 0 1,0 1 0,0-1-1,0 0 1,0 1 0,24 2 72,0-2-1,48-2 1,-21 0-51,177-12-30,-102 3-24,161-24 9,-116 11-39,69-5-18,851-114-923,-648 40 1041,-40 7-130,505-28-22,-547 100-351,-360 23 389,0 0 0,0 0 0,0 0-1,0 1 1,0-1 0,-1 0 0,1 0-1,0 1 1,0-1 0,0 1 0,0-1-1,0 1 1,0-1 0,-1 1 0,1-1 0,0 1-1,-1 0 1,1-1 0,0 1 0,-1 0-1,1 0 1,0-1 0,-1 1 0,0 0-1,1 0 1,0 2 0,0 0-83,0 1 0,0 0 0,0 0 0,0 0 0,-1 0 0,0 0 0,0 5 1,0 3-16,-1 0 1,-1 0 0,0-1 0,-4 13 0,-12 40 104,2 0 1,3 1-1,-6 110 1,12 203 67,8-257-52,2-18 122,33 203 1,51 95-9,-71-345 29,35 81-1,4 13 140,-48-127-284,-2 1 0,0 0 0,-2 0 0,2 40 1,-5-49 8,1-10-15,-1 0-1,0 0 0,0 1 1,-1-1-1,0 0 0,-2 8 1,3-11-2,-1-1 0,0 1 0,1-1 0,-1 0 0,0 1 0,0-1 0,0 0 0,0 0 0,0 0 0,-1 0 0,1 0 0,0 0 0,0 0 1,-1 0-1,1 0 0,-1-1 0,1 1 0,-1 0 0,1-1 0,-1 1 0,1-1 0,-1 0 0,1 1 0,-1-1 0,1 0 0,-3 0 0,-268 0-2567,197-8 2559,0-3 1,-86-24-1,87 17 44,-1 3 0,-84-5 0,-492 14 1669,498 8-1580,-1027 87 248,107-20-195,1014-69-154,14 2-172,1-3 0,-87-12 1,117 10 182,1 0 1,-1-1-1,1 0 1,0-1-1,0-1 1,1 0-1,0-1 1,0 0-1,0 0 1,1-2-1,0 1 1,1-1-1,-17-20 1,6 2 90,1-1 0,2-2 0,1 1 0,1-2 0,2 0 0,1-1 0,1-1 0,-9-41 0,-1-30 577,-12-142-1,-25-734 247,59 903-953,0 76-538,-1 4-1223,-11 43-5415,4-15-139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0 574 7443,'0'0'8586,"3"-4"-6239,30-33-2075,1 1 0,2 2-1,2 2 1,65-44-1,-85 64-267,1 1-1,0 1 0,0 1 0,1 0 0,0 2 0,23-6 1,125-17-20,-96 20-15,-38 3 10,-21 4 20,-13 3 3,0 0 0,0 0 0,0 0 1,0 0-1,0 0 0,0 0 0,0 0 1,0 0-1,0-1 0,0 1 0,0 0 1,0 0-1,0 0 0,0 0 0,0 0 0,0 0 1,0 0-1,0 0 0,0 0 0,0 0 1,0 0-1,0 0 0,0 0 0,0 0 1,0 0-1,0 0 0,0 0 0,-1-1-3,-1 1 0,1-1 0,-1 0-1,1 1 1,-1-1 0,1 0 0,-1 0 0,1 1-1,0-1 1,0 0 0,-1-1 0,1 1-1,0 0 1,0 0 0,0 0 0,-1-3-1,-19-28-146,13 18-3,-2 2 74,0 0-1,-1 1 0,-13-12 1,15 16 87,0-2 0,1 1 1,-1-1-1,2-1 1,-14-19-1,21 28 1,-1 0 0,0-1 0,1 1 0,-1 0 0,1 0 0,-1-1 0,1 1 0,0 0 0,-1-1 1,1 1-1,0 0 0,0-1 0,0 1 0,0-1 0,0 1 0,1-3 0,-1 4-8,1-1 1,-1 0-1,1 0 0,-1 1 1,1-1-1,-1 0 1,1 1-1,-1-1 0,1 1 1,0-1-1,-1 1 1,1-1-1,0 1 0,0-1 1,-1 1-1,1-1 1,0 1-1,0 0 0,1-1 1,6 0-7,-1 0 0,1 1 0,-1 0-1,1 0 1,8 1 0,2 1 9,-9-2-22,-1 0 0,1 2 0,0-1 0,-1 1 0,1 0 0,-1 1 0,1-1 0,-1 2 0,0-1 0,0 1 0,-1 1 0,1-1 0,8 8 0,-11-8-30,0 1 0,0 0 0,0 1 0,-1-1 1,1 1-1,-1 0 0,-1 0 0,1 0 0,-1 1 1,0-1-1,0 1 0,-1-1 0,0 1 0,0 0 0,-1 0 1,1 13-1,0-6 88,-1 1 0,-1 0 0,0 0 0,-1 0 0,0 0 0,-2 0 0,0-1 0,0 1 0,-1-1 0,-1 0 0,-12 25 0,12-29 144,1-1 25,-1-1 1,1 1-1,-1-1 0,-1-1 1,-12 15-1,18-21-123,0-9-3735,4-5-1457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5346,'0'0'11838,"2"17"-11590,-2-15-238,4 26 135,0 1 0,17 50 1,76 268 1595,-80-277-1450,-16-67-388,-1-2 46,0 0 0,0 0 0,0 0 1,0 1-1,1-1 0,-1 0 0,0 0 0,1 0 0,-1 0 0,1 0 1,-1 0-1,1 0 0,0 0 0,-1 0 0,1 0 0,0 0 0,0 0 0,-1 0 1,1-1-1,0 1 0,2 1 0,-3-11-9247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3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16568,'0'0'6691,"127"-39"-6499,-65 28-176,-2 3-16,-6 5-737,-6 1-1199,-9 2-978,-12 0-1808,-7 0-1905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1 137 8452,'0'0'10181,"91"-45"-10037,-54 22 64,-6-1-112,0 2-96,-10 9 0,-9 4-176,-5 9-1217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79 16295,'0'0'3858,"1"3"-3844,0-1-16,0 0 1,1-1 0,-1 1-1,0-1 1,1 1 0,-1-1-1,1 0 1,-1 1 0,1-1-1,-1 0 1,1 0 0,0 0-1,0 0 1,0 0 0,0-1-1,-1 1 1,1 0 0,0-1-1,0 0 1,3 1 0,-3-1-19,-1 0 1,0 1-1,1-1 1,-1 0 0,0 0-1,1 0 1,-1 0-1,1-1 1,-1 1 0,0 0-1,1 0 1,-1-1-1,0 1 1,0-1-1,1 1 1,-1-1 0,0 0-1,0 1 1,0-1-1,0 0 1,1 0-1,-1 0 1,-1 0 0,1 0-1,0 0 1,0 0-1,0 0 1,0 0-1,-1 0 1,1-1 0,0 1-1,-1 0 1,1-2-1,0-1 4,0 1 0,0 0 0,-1 0 0,1-1-1,-1 1 1,0 0 0,1 0 0,-2-1 0,1 1 0,0 0-1,-1-1 1,1 1 0,-1 0 0,0 0 0,0 0-1,-3-5 1,3 6 21,-1 0 1,0 0-1,0 0 0,0 1 0,0-1 1,0 1-1,0-1 0,0 1 0,-1 0 0,1 0 1,0 0-1,-1 0 0,1 0 0,-1 0 1,1 1-1,-1-1 0,0 1 0,1 0 0,-1 0 1,1 0-1,-5 0 0,5 0 14,-1 0 1,0 0-1,0 0 0,1 1 0,-1-1 0,0 1 1,1-1-1,-1 1 0,0 0 0,1 0 1,-1 0-1,1 1 0,-1-1 0,1 1 0,0-1 1,-4 4-1,4-2 0,0-1 0,0 1 0,0 0 1,0 0-1,1 0 0,-1 1 0,1-1 0,0 0 0,0 1 0,0-1 1,0 0-1,0 1 0,1 4 0,-2 6-1,1-1 0,1 1-1,0-1 1,1 0 0,1 1 0,0-1-1,0 0 1,1 0 0,1 0 0,7 16 0,-9-24-19,1 0 0,-1 0 0,1-1 0,1 1 0,-1-1 0,1 1 0,-1-1 0,1 0 0,0-1 0,0 1 0,1-1 0,-1 1 0,1-1 0,0-1 0,0 1 0,0-1 0,0 0 0,0 0 0,0 0 0,1 0 0,-1-1 0,1 0 0,-1-1 0,1 1 0,-1-1 0,1 0 0,6-1 0,-7 1 4,-1-2-1,1 1 1,-1 0-1,0-1 1,0 0-1,0 0 1,0 0 0,0 0-1,0-1 1,0 1-1,-1-1 1,1 0-1,-1 0 1,0-1-1,0 1 1,0 0-1,0-1 1,3-6 0,-2 3-317,0 1 0,0-1 0,-1 0 0,0 0 0,0-1 0,-1 1 0,0 0 1,0-1-1,-1 0 0,1-11 0,-3 12-3034,-4 0-2890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32 470 16087,'0'0'2546,"3"-18"-2072,-2 13-457,13-67 295,5-117 0,-19 170-2,0 1 0,-2 0 0,-5-28 0,6 40-108,-1 0-1,0 0 1,0 0 0,0 0 0,-1 1 0,0-1 0,0 1 0,-1 0 0,1 0 0,-1 0 0,0 0 0,-1 0-1,1 1 1,-6-5 0,10 9-184,0 0-1,-1 0 1,1 0-1,0 0 0,0 0 1,0 0-1,0 0 1,-1 0-1,1 0 0,0 0 1,0 0-1,0-1 0,0 1 1,-1 0-1,1 0 1,0 0-1,0 0 0,0 1 1,-1-1-1,1 0 1,0 0-1,0 0 0,0 0 1,0 0-1,-1 0 1,1 0-1,0 0 0,0 0 1,0 0-1,0 0 1,-1 0-1,1 1 0,0-1 1,0 0-1,0 0 1,0 0-1,0 0 0,0 0 1,0 1-1,-1-1 1,1 0-1,0 0 0,0 0 1,0 0-1,0 1 1,0-1-1,0 0 0,0 0 1,0 0-1,0 0 1,0 1-1,0-1 0,0 0 1,0 0-1,0 0 1,0 1-1,0-1 0,0 0 1,0 18-161,0-13 225,3 24-83,1 0 1,1 0-1,2 0 1,1-1-1,20 49 0,2 8 21,68 252-63,-35-112-1173,-58-209 1033,-3-3-37,2 0-1,0-1 1,0 1-1,1-1 1,1 0-1,0 0 1,0-1-1,1 0 1,13 16-1,-19-25 163,1-1 1,-1 1-1,1-1 1,0 0-1,-1 1 0,1-1 1,0 0-1,0 0 0,0 0 1,0 0-1,0-1 0,0 1 1,0 0-1,0-1 0,0 1 1,0-1-1,0 0 0,0 0 1,0 0-1,0 0 0,0 0 1,1 0-1,-1 0 1,0-1-1,0 1 0,0-1 1,0 1-1,0-1 0,0 0 1,0 0-1,-1 0 0,1 0 1,0 0-1,0-1 0,-1 1 1,1 0-1,2-3 0,3-4-227,0 1-1,-1-1 0,0-1 0,0 1 0,-1-1 1,5-11-1,-3 6-64,-1-1 0,-1 0 0,0 0 0,4-21 0,-8 31 350,0-1 1,0 1 0,-1-1-1,0 1 1,0-1-1,0 1 1,-1-1 0,1 1-1,-1-1 1,-1 1 0,1-1-1,-1 1 1,0 0-1,0 0 1,0 0 0,-5-6-1,-1 1 143,0 1-1,-1 0 1,-1 1-1,0-1 1,0 2-1,0-1 0,-12-5 1,-84-39 1344,103 51-1432,-22-11 437,0 1 0,0 2 0,-1 1 1,0 1-1,-44-7 0,69 14-477,1 0 0,-1 0 0,1 0 1,-1-1-1,1 1 0,-1 0 0,1 0 0,-1-1 0,1 1 1,0 0-1,-1-1 0,1 1 0,-1 0 0,1-1 1,0 1-1,-1-1 0,1 1 0,0-1 0,0 1 0,-1-1 1,1 1-1,0-1 0,0 1 0,0-1 0,0 1 0,0-1 1,-1 1-1,1-1 0,0 1 0,0-1 0,0 1 0,0-1 1,1 1-1,-1-1 0,0 1 0,0-1 0,0 1 0,0-1 1,0 1-1,1-1 0,-1 1 0,0-1 0,0 1 0,1-1 1,-1 1-1,0 0 0,1-1 0,14-24-52,168-184-299,-177 204-38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18360,'0'0'3637,"2"4"-3501,7 17-114,1 0 1,1 0-1,15 21 1,22 40 20,52 172 90,-70-173-108,-28-73-28,-3-15-430,0 0-1,1 1 1,0-1-1,0 0 1,1-11 0,-1-25-7086,-7 21-3422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15319,'0'0'5731,"44"-43"-5363,-19 19-192,2-4-16,-5 4-144,-5 5 0,-7 6-16,-6 9-80,-4 13-9909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1072,'0'0'16493,"-3"6"-16290,2-2-181,0 0 0,0 0-1,0-1 1,1 1 0,-1 0-1,1 0 1,0 0 0,0 0-1,0 0 1,1 0 0,0 0 0,-1 0-1,1 0 1,1 0 0,1 4-1,6 15 215,17 30 0,-9-20-142,27 67 221,-27-60-229,0 0 1,3-2 0,34 52-1,-51-86-80,-2-2 1,1 1 0,-1-1 0,1 0 0,-1 0 0,1 0 0,-1 0 0,1-1-1,0 1 1,0 0 0,0-1 0,0 0 0,0 1 0,1-1 0,3 2 0,-6-17-1920,0-12-2332,0-5-3206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9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1 354 5138,'0'0'15778,"0"-6"-15482,0 3-284,0-1-1,1 1 1,-1 0-1,1 0 0,0 0 1,0-1-1,0 1 0,0 0 1,0 0-1,1 0 1,-1 1-1,1-1 0,0 0 1,0 0-1,2-2 1,44-40 40,-26 25-17,-1 0-6,24-24 14,2 3 1,1 1-1,56-33 1,-99 70-164,14-7 384,-18 10-311,-1 0-1,1-1 1,-1 1-1,1 0 0,-1 0 1,1 0-1,-1 0 0,1 0 1,-1 0-1,1 0 1,-1 0-1,1 1 0,-1-1 1,1 0-1,-1 0 1,0 0-1,1 0 0,-1 1 1,1-1-1,-1 0 0,1 0 1,-1 1-1,0-1 1,1 0-1,-1 1 0,0-1 1,1 0-1,-1 1 0,0-1 1,1 1-1,-1-1 1,0 1-1,0-1 0,0 0 1,1 1-1,-1-1 0,0 1 1,12 45-5001,-4-20-736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158 273 12486,'0'0'2841,"-19"-9"-1294,-7-4-1185,-61-26 584,86 38-930,1 1 1,-1-1-1,0 1 1,0-1 0,0 1-1,0 0 1,0-1-1,1 1 1,-1 0-1,0 0 1,0 0 0,0 0-1,0 0 1,0 0-1,0 0 1,0 0 0,0 0-1,0 0 1,0 0-1,0 0 1,0 1-1,1-1 1,-2 1 0,1 0 3,0 1 0,1-1 1,-1 1-1,1-1 1,0 0-1,-1 1 0,1-1 1,0 1-1,0-1 1,0 1-1,0-1 1,1 3-1,-1 3-8,0 12-9,0 1 0,6 26 0,-5-39-1,1 0-1,0 0 1,0 0 0,1 0 0,0 0-1,0 0 1,1-1 0,0 0 0,7 10-1,-11-15-2,1-1 0,-1 1-1,0 0 1,1-1 0,-1 1-1,1-1 1,0 1-1,-1-1 1,1 1 0,-1-1-1,1 1 1,0-1 0,-1 1-1,1-1 1,0 0 0,-1 0-1,1 1 1,0-1 0,0 0-1,-1 0 1,1 0-1,0 0 1,0 0 0,0 0-1,-1 0 1,3 0 0,-2 0 0,0-1 0,0 0 0,0 0 0,0 1 0,0-1 1,0 0-1,-1 0 0,1 0 0,0 0 0,0 0 0,-1 0 0,1 0 0,0 0 1,-1 0-1,1-1 0,13-49 14,-13 46-8,5-24-2,-5 18 11,1 0 0,1 0 0,0 0 1,0 0-1,8-16 0,-10 27-9,-1-1 0,1 1-1,-1 0 1,1-1-1,-1 1 1,1 0-1,-1-1 1,1 1 0,-1 0-1,1-1 1,-1 1-1,1 0 1,-1 0 0,1 0-1,-1 0 1,1 0-1,0-1 1,-1 1-1,1 0 1,-1 0 0,1 0-1,0 0 1,-1 1-1,1-1 1,-1 0 0,1 0-1,0 0 1,-1 0-1,1 1 1,-1-1-1,1 0 1,-1 0 0,1 1-1,-1-1 1,1 1-1,-1-1 1,1 0 0,-1 1-1,1 0 1,19 16 28,-19-15-12,5 4-13,0 0 0,0-1 1,0 1-1,1-1 0,0 0 1,0-1-1,0 0 0,1 0 0,-1 0 1,1-1-1,0 0 0,0-1 1,0 1-1,1-2 0,-1 1 1,0-1-1,10 0 0,-16-1-5,1 0-1,-1 0 0,0-1 0,1 1 1,-1-1-1,0 1 0,0-1 1,1 0-1,-1 0 0,0 0 1,0 0-1,0 0 0,0 0 1,0 0-1,0-1 0,-1 1 1,1-1-1,2-2 0,-1 0-2,-1 0 1,1 0-1,-1 0 0,1 0 0,-1 0 0,0-1 0,-1 1 1,2-8-1,1-6-8,-1 0 0,-2-1 0,1-28 0,-3 41 15,0 1 0,0-1 0,0 0 1,0 1-1,-1-1 0,0 1 1,0 0-1,0-1 0,-1 1 0,0 0 1,0 0-1,0 1 0,-1-1 1,1 1-1,-5-5 0,0 1 530,-1 0 0,1 1 1,-2 0-1,1 0 0,0 1 0,-20-9 0,29 15-524,0 0 0,0 1 0,-1-1 0,1 0 0,0 1 0,0-1-1,0 0 1,0 1 0,0-1 0,0 0 0,0 0 0,-1 1 0,1-1 0,0 0 0,0 1 0,0-1 0,0 0 0,1 1 0,-1-1 0,0 0-1,0 1 1,0-1 0,0 0 0,0 1 0,0-1 0,0 0 0,1 1 0,-1-1 0,0 0 0,0 0 0,0 1 0,1-1 0,-1 0 0,0 0-1,0 1 1,1-1 0,-1 0 0,1 0 0,137 213-42,-136-210 25,1 0-1,-1 0 1,0 0 0,1-1-1,0 1 1,0-1 0,-1 1-1,1-1 1,6 3 0,-8-4-6,0-1 0,-1 1 1,2-1-1,-1 0 0,0 1 0,0-1 1,0 0-1,0 0 0,0 0 0,0 0 1,0 0-1,0 0 0,0 0 1,0 0-1,0 0 0,0 0 0,0 0 1,0-1-1,0 1 0,0 0 1,0-1-1,0 1 0,0-1 0,0 1 1,0-1-1,0 0 0,0 1 0,0-1 1,0 0-1,-1 1 0,1-1 1,0 0-1,-1 0 0,1 0 0,0 0 1,0-1-1,4-10-238,0 1 0,-1 0 0,0-1 0,-1 0 0,3-20 0,-5 21 113,1 1-1,0 0 0,0 0 1,1 0-1,1 0 1,0 1-1,0-1 0,1 1 1,7-11-1,-10 18 112,0-1 0,0 1 0,0 0 1,0 1-1,1-1 0,-1 0 0,1 1 0,-1-1 0,1 1 0,0 0 1,-1 0-1,1 0 0,0 0 0,0 0 0,0 1 0,0-1 0,-1 1 1,1 0-1,0 0 0,0 0 0,0 0 0,0 0 0,0 1 1,5 0-1,-5 0-3,1 0 1,-1 1-1,1-1 1,-1 1-1,0-1 1,1 1-1,-1 0 1,0 0-1,0 0 1,0 1-1,-1-1 1,1 1 0,0 0-1,-1 0 1,0-1-1,0 2 1,0-1-1,0 0 1,2 3-1,-1 3 10,-1 0 0,1-1-1,-1 1 1,-1 0 0,0 0-1,0 0 1,-1 0 0,0 0-1,0 0 1,-1 0 0,0 0-1,-1 0 1,0 0 0,0-1 0,-6 16-1,5-17 44,-1 0-1,1 0 0,-1-1 1,0 1-1,-1-1 1,0 0-1,0 0 0,0 0 1,0-1-1,-1 0 1,0 0-1,0 0 0,-1-1 1,1 1-1,-1-2 0,0 1 1,0-1-1,-12 4 1,18-6-21,0-1 1,0 1 0,0-1 0,0 1 0,0-1 0,0 0 0,0 0 0,0 1 0,0-1-1,0 0 1,-1 0 0,1 0 0,0 0 0,0 0 0,0 0 0,0 0 0,0-1 0,0 1-1,0 0 1,-1-1 0,1 1 0,0-1 0,0 1 0,0-1 0,0 1 0,1-1-1,-1 1 1,0-1 0,0 0 0,0 0 0,0 0 0,1 1 0,-1-1 0,-1-2-1,1-1-455,0 0 1,1 0-1,-1 0 0,1-1 0,0 1 0,0 0 0,1-8 0,-1 0-1852,2-16-5427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13542,'0'0'5910,"6"7"-5852,9 10 34,-1 1 1,-1 0-1,19 36 0,30 72 77,-14-26-152,-40-83 2,-2-4-10,0-1 0,13 19-1,-18-29-5,0 0 0,1 0 1,-1-1-1,0 1 0,1-1 0,-1 1 0,1-1 0,-1 1 0,1-1 0,0 0 0,-1 0 1,1 0-1,0 0 0,0 0 0,0 0 0,0 0 0,0-1 0,0 1 0,0-1 0,0 1 0,0-1 1,0 0-1,0 0 0,3 0 0,-4-1-56,0 1 0,0-1 0,0 1 1,0-1-1,-1 1 0,1-1 0,0 0 0,0 1 0,-1-1 1,1 0-1,0 0 0,-1 0 0,1 1 0,-1-1 0,1 0 1,-1 0-1,0 0 0,1 0 0,-1 0 0,0 0 0,1 0 1,-1 0-1,0 0 0,0 0 0,0 0 0,0-1 0,1-3-614,3-24-4477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73 110 9540,'0'0'9189,"9"1"-9141,-5-1-40,0 1 0,0-1 1,0 0-1,0 0 0,1-1 1,-1 1-1,-1-1 1,1 0-1,0 0 0,0 0 1,0 0-1,6-4 0,-8 4 2,0-1 0,0 0-1,0 0 1,-1 0-1,1 0 1,-1 0 0,1 0-1,-1-1 1,0 1-1,0 0 1,0-1 0,0 1-1,0-1 1,0 1 0,-1-1-1,1 1 1,-1-1-1,0 1 1,0-1 0,0 0-1,0-3 1,0 4 13,0 0 0,0 0 1,-1 0-1,1 1 0,0-1 0,-1 0 1,1 0-1,-1 0 0,0 1 0,0-1 1,1 0-1,-1 1 0,0-1 1,0 0-1,-1 1 0,1-1 0,0 1 1,0 0-1,-1-1 0,1 1 0,-1 0 1,1 0-1,-1 0 0,1 0 0,-1 0 1,0 0-1,0 1 0,1-1 1,-1 0-1,0 1 0,0-1 0,-3 1 1,-4-1 178,0 0 0,0 0 1,0 1-1,0 1 1,-15 1-1,22-1-161,-1-1 0,1 1 0,0-1 0,-1 1 0,1 0 0,0 0 0,0 0 0,0 0 0,0 0 0,0 1 0,0-1 0,0 1 0,0-1 0,0 1 0,1-1 0,-1 1 0,1 0 0,-1 0 0,1 0 0,0 0 0,-1 0 0,1 0 0,0 0 0,0 1 0,1-1 0,-2 3 0,0 6 17,0-1 1,1 1-1,0-1 0,1 18 0,0-17-31,1-5-32,-1 1 1,1-1 0,1 0 0,-1 0 0,1-1 0,0 1-1,0 0 1,1 0 0,-1-1 0,1 0 0,1 1-1,-1-1 1,1 0 0,-1-1 0,2 1 0,-1-1 0,0 1-1,1-1 1,0-1 0,0 1 0,6 3 0,-4-3-45,0 0 1,0 0-1,0-1 0,0 0 1,0-1-1,0 0 1,1 0-1,-1 0 0,1-1 1,0 0-1,-1 0 1,1-1-1,0 0 1,0-1-1,-1 1 0,16-5 1,-20 4 67,0 0 0,1-1-1,-1 1 1,0-1 0,0 0 0,0 0 0,-1 0 0,1 0 0,0 0-1,-1-1 1,0 1 0,1-1 0,-1 0 0,0 0 0,0 0-1,0 0 1,-1 0 0,3-5 0,-1 1 33,-1-1 1,0 1-1,0-1 0,-1 0 0,0 1 1,0-1-1,0-9 0,-1 17-88,0 0 0,0-1-1,0 1 1,0 0 0,0 0-1,0-1 1,0 1 0,-1 0-1,1-1 1,0 1 0,0 0-1,0-1 1,0 1 0,0 0-1,0 0 1,-1-1 0,1 1-1,0 0 1,0 0 0,-1-1-1,1 1 1,0 0 0,0 0-1,-1-1 1,1 1 0,0 0-1,0 0 1,-1 0 0,1 0-1,0 0 1,-1 0 0,1-1-1,0 1 1,-1 0 0,1 0-1,0 0 1,0 0 0,-1 0-1,1 0 1,0 0 0,-1 0-1,0 0 1,0 0-427,-11 0-4091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3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32 11333,'0'0'10597,"-41"43"-10325,78-43-16,15 0 32,8-15-112,4-2-143,-2 1-33,-6 3-769,-8 3-768,-11 6-1264,-16 4-3794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247 640 7139,'0'0'3196,"15"0"-893,38-7-1650,76-21 0,-70 14-246,306-62 168,123-28-233,542-98 290,-587 125-599,-261 42-45,375-57-22,-454 88 13,-103 30 93,-15 263 189,15-156 81,2 185 489,3-221-447,22 122-1,18-22 88,98 266 0,-133-434-469,15 44 5,-2 0 0,14 89 1,-37-161-7,0 0 0,0 0 0,0 0 0,0 0 0,0 0 1,-1 0-1,1 0 0,0 0 0,0 0 0,-1 0 0,1 0 0,0 0 1,-1 0-1,1 0 0,-1 0 0,0-1 0,1 1 0,-1 0 0,0 0 0,1 0 1,-1-1-1,0 1 0,0 0 0,1-1 0,-1 1 0,0-1 0,0 1 1,0-1-1,0 1 0,0-1 0,0 0 0,0 1 0,0-1 0,0 0 1,0 0-1,0 0 0,0 1 0,-2-1 0,-7 0-3,0 1 0,-1-1 0,-12-2 0,3 1 3,-55 1-192,-269 4-290,1 28 419,-368 97-761,-61 10-98,459-93 947,-188 31 28,421-60-25,39-8 30,0-1-1,0-2 1,-75 0 0,115-6-33,-1 0 0,0-1 1,1 1-1,-1-1 0,1 1 0,0-1 0,-1 1 1,1-1-1,0 0 0,-1 0 0,1 0 1,0 0-1,0 0 0,-1 0 0,1 0 1,0 0-1,0-1 0,1 1 0,-1 0 1,0-1-1,0 1 0,0 0 0,1-1 1,-1 1-1,1-1 0,-1 1 0,1-3 1,-8-45 232,8 45-261,-6-176 54,6 102-34,-17-118 0,-9 73-34,-75-211 0,25 100 14,43 104 126,-10-31 358,34 131-368,-2 1 1,-1 0 0,-19-31-1,29 56-101,0 1-1,-1-1 0,0 1 1,1-1-1,-1 1 1,-1 0-1,1 0 0,-4-3 1,5 5-163,1 0 1,0 1 0,-1-1 0,1 0-1,-1 1 1,1-1 0,-1 0-1,1 1 1,-1 0 0,1-1 0,-1 1-1,1 0 1,-1 0 0,0 0-1,1 0 1,-1 0 0,1 0 0,-1 1-1,1-1 1,-1 0 0,1 1-1,-1-1 1,1 1 0,-1 0 0,1-1-1,-2 2 1,-17 18-5334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4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1 505 5987,'0'0'9455,"2"-9"-8927,1 0-434,1 0 1,0 0-1,0 1 0,1-1 1,0 1-1,1 0 0,-1 1 1,1-1-1,1 1 0,0 0 1,0 1-1,0-1 0,14-7 1,21-18 83,1 2 0,69-35 0,-89 54-134,0 0 0,2 2 1,-1 0-1,1 2 0,0 1 0,0 1 1,27-2-1,-44 6-45,28-1-118,73 3 0,-99 0 102,0 1 1,0-1-1,0 1 0,0 1 0,-1 0 0,1 0 0,-1 1 0,0 0 0,0 1 0,-1 0 0,1 0 0,10 9 0,-19-14 53,0 0 0,0 0-1,0 0 1,-1 0 0,1 0-1,0 0 1,0 0 0,0 0 0,0 0-1,0 0 1,0 0 0,0 0-1,0 0 1,0 0 0,-1 1 0,1-1-1,0 0 1,0 0 0,0 0-1,0 0 1,0 0 0,0 0 0,0 0-1,0 0 1,0 0 0,0 0-1,0 0 1,0 0 0,0 1 0,0-1-1,-1 0 1,1 0 0,0 0-1,0 0 1,0 0 0,0 0 0,0 0-1,0 0 1,0 0 0,0 1-1,0-1 1,0 0 0,0 0 0,0 0-1,0 0 1,0 0 0,1 0-1,-1 0 1,0 0 0,0 1 0,0-1-1,-11-4-171,1-4 86,0-1-1,0 0 1,1-1-1,0 0 1,1-1 0,0 0-1,1 0 1,-7-13-1,-18-25-79,-34-37 997,86 91-227,91 48-598,-98-46-64,0 1 1,-1 0-1,1 1 1,-2 1-1,1 0 0,11 13 1,-18-16 13,0 1 1,-1-1 0,0 1 0,0-1-1,0 1 1,-1 0 0,0 0 0,-1 1-1,0-1 1,0 1 0,-1-1-1,0 1 1,0-1 0,-1 1 0,0 0-1,-1 8 1,-1-5 22,0 0 0,0 0-1,-1-1 1,-1 0 0,0 1 0,0-1-1,-1-1 1,0 1 0,-1-1-1,0 0 1,-9 10 0,1-2 52,-2 0-1,-1-1 1,-33 27 0,48-43-1182,2-4-3757,0-15-7491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15143,'0'0'2230,"6"26"-1992,0-3-194,32 151 197,-18-46 340,14 69 658,-29-180-1531,-3-24-1400,-3-38-4230,1 31 2841,0-24-5648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11 308 9188,'0'0'3698,"-2"-18"-1817,-1-8-1410,1 12-295,0 0 0,1 0-1,1-1 1,0 1 0,3-16 0,-1 21-121,0 1 0,0-1 0,1 1 0,0 0 0,1 0 0,-1 0 0,2 0 0,-1 0 0,1 1 0,0 0 0,1 0 0,6-6 0,-8 8-54,1 0 0,0 0 1,0 1-1,0 0 0,1 0 0,-1 0 1,1 0-1,0 1 0,0 0 0,0 0 1,1 1-1,-1 0 0,0 0 0,1 0 1,0 1-1,6-1 0,-11 2-3,0 1-1,0-1 1,0 0 0,0 0-1,-1 1 1,1-1 0,0 1-1,0 0 1,0-1-1,-1 1 1,1 0 0,0 0-1,-1 0 1,1 0 0,-1 0-1,1 1 1,-1-1 0,0 0-1,1 1 1,-1-1-1,0 1 1,0-1 0,0 1-1,0 0 1,0-1 0,0 1-1,-1 0 1,1 0-1,0 3 1,2 5 18,-2 1 0,1-1-1,-1 1 1,-1 12 0,1-18-3,-1 15-3,0 0 0,-1 0-1,-1 0 1,0-1-1,-2 1 1,0-1-1,-2 1 1,0-2 0,-1 1-1,-1-1 1,0 0-1,-1 0 1,-1-1-1,-1 0 1,-1-1 0,-24 27-1,34-40 99,0-1-1,-1 0 1,1 1-1,0-1 1,-1 0 0,0 0-1,1-1 1,-1 1-1,0-1 1,0 1-1,0-1 1,0 0-1,0 0 1,0 0-1,-5 1 1,8-5-60,0-1-1,0 1 1,0 0 0,1 0-1,0 0 1,-1 0 0,3-5 0,0 5-50,0 0 0,0 0 0,1 0 0,-1 0 0,1 1 0,-1 0 0,1-1 0,0 1 0,0 1 0,0-1 0,0 0 0,0 1 0,0 0 0,0 0 0,0 0 0,6 0 0,-3 0-2,0 1 0,0-1 0,1 1 0,-1 1-1,0-1 1,0 1 0,0 1 0,0-1 0,11 4 0,-7 1 1,0 0 1,0 1-1,0 0 0,-1 1 1,0 0-1,15 17 0,52 65-23,-52-60 23,-10-10 6,-11-14 3,0 0-1,0 0 1,1-1-1,-1 1 1,1-1-1,0-1 1,1 1-1,-1-1 1,9 6-1,-14-10 3,1 0 0,-1 0-1,1 0 1,-1 0 0,1 0-1,-1 1 1,1-1-1,-1 0 1,1 0 0,-1 0-1,1 0 1,-1 0-1,1-1 1,-1 1 0,1 0-1,-1 0 1,1 0 0,-1 0-1,1 0 1,-1-1-1,0 1 1,1 0 0,-1 0-1,1-1 1,-1 1-1,0 0 1,1-1 0,-1 1-1,0 0 1,1-1-1,-1 1 1,0-1 0,1 1-1,-1-1 1,0 1 0,0 0-1,0-1 1,1 1-1,-1-1 1,0 1 0,0-1-1,0 1 1,0-1-1,0 1 1,0-1 0,1-28 77,-1 23-96,0-11-181,1-12-1908,-4 12-3241,-6-2-6302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15255,'0'0'4146,"0"22"-4077,0-2-59,-1 2 1,1 0-1,1-1 0,2 1 0,6 33 1,-4-34 29,-1-2 47,1-1 1,0 1-1,1-1 1,1 0 0,17 30-1,-20-95-5073,-4 16-1401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55 13478,'0'0'6675,"-20"-54"-6675,20 57-4226,14 16-1584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191 171 11109,'0'0'2241,"-10"-18"-352,0 2-1414,-4-9 351,-2 0 1,0 2-1,-29-32 0,45 55-813,-1-1 1,0 0-1,1 0 0,-1 1 0,0-1 0,0 1 0,1-1 0,-1 1 0,0-1 0,0 1 0,0-1 0,0 1 0,0 0 0,0-1 0,0 1 0,0 0 1,1 0-1,-2-1 0,1 2 1,0-1 0,1 0 0,-1 0 0,1 1 0,-1-1 0,1 0 0,-1 0 0,1 1 0,-1-1 0,1 1 0,-1-1 0,1 0 0,-1 1 0,1-1 0,0 1 0,-1-1 0,1 1 0,0-1 0,-1 1 0,1-1-1,-1 2 1,-7 37 466,7-30-446,-5 44-44,3 0-1,2 57 0,1-109 10,0 1 0,0 0 0,0 0 0,1-1 0,-1 1-1,0 0 1,0-1 0,1 1 0,0 0 0,-1-1 0,1 1 0,0 0 0,-1-1 0,1 1-1,0-1 1,0 0 0,0 1 0,2 0 0,-2-1-1,-1-1 1,1 1-1,0-1 0,0 1 1,0-1-1,0 0 0,0 0 1,0 1-1,0-1 1,0 0-1,0 0 0,0 0 1,0 0-1,0 0 0,0 0 1,0-1-1,0 1 0,0 0 1,0 0-1,0-1 0,2 0 1,2-1-4,-1-1 1,0 1-1,0-1 1,0 0-1,0 0 1,-1 0-1,1-1 1,-1 0-1,0 1 1,5-8-1,8-13 214,-10 17-62,-1 0 0,-1 0 1,1 0-1,-1 0 0,-1-1 0,1 1 0,-1-1 0,0 0 1,-1 0-1,3-15 0,-4 38-42,0-1 1,2-1-1,0 1 1,6 20-1,0-2-48,73 219-29,-5-20-1,-67-192-84,-2 1-1,-1 0 1,-2 0-1,-1 42 1,-3-74 36,-1 0 0,-1 0 0,0 0 0,0 0 0,0-1 0,-1 1 0,-1 0-1,1 0 1,-5 9 0,4-12 21,-1 0 0,1 0 0,-1 0 0,0-1-1,0 0 1,0 0 0,-1 0 0,1 0 0,-1 0-1,0-1 1,0 0 0,0 0 0,-6 2 0,-8 3 110,-1-2 1,1 0 0,-1-1 0,0 0-1,0-2 1,-1-1 0,1 0-1,-1-1 1,-26-3 0,44 2-89,0-1 0,-1 1 0,1-1 0,-1 1 0,1-1 1,0 0-1,0-1 0,0 1 0,-1 0 0,1-1 0,0 0 0,1 1 0,-1-1 0,0-1 1,0 1-1,1 0 0,0-1 0,-1 1 0,1-1 0,0 1 0,0-1 0,0 0 1,0 0-1,1 0 0,-1 0 0,1 0 0,0-1 0,0 1 0,-1-5 0,-1-10 19,0 1 0,1-1-1,1 1 1,2-28 0,0 38-36,1-21 3,1 0 0,1 0 0,15-50 0,37-82-160,-33 100-88,52-133-4077,-45 115-1456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 16760,'0'0'5600,"-5"-7"-5419,-13-22-154,18 30-29,0-1 1,0 0-1,0 0 1,0 0-1,0 0 1,0 0-1,0 0 1,0 0 0,0 0-1,0 0 1,0 1-1,0-1 1,0 0-1,0 0 1,0 0-1,-1 0 1,1 0-1,0 0 1,0 0-1,0 0 1,0 0 0,0 0-1,0 0 1,0 0-1,0 0 1,0 0-1,0 0 1,-1 0-1,1 0 1,0 0-1,0 0 1,0 0-1,0 0 1,0 0 0,0 0-1,0 0 1,0 0-1,-1 0 1,1 0-1,0 0 1,0 0-1,0 0 1,0 0-1,0 0 1,0 0-1,0 0 1,0 0 0,-1 0-1,3 12-33,39 138 78,-33-113-44,-4-16 3,0-1 0,2 1 0,0-1 0,1-1 0,1 1 0,11 19 0,-19-38-2,1-1-1,-1 1 1,0 0 0,1-1 0,-1 1-1,0-1 1,1 1 0,-1-1 0,1 1-1,-1-1 1,1 1 0,-1-1 0,1 0-1,-1 1 1,1-1 0,-1 0 0,1 1-1,0-1 1,-1 0 0,1 0 0,-1 0-1,2 1 1,7-11 24,-1-27 21,-7 30-55,4-24 14,-2 12 4,0 1-1,2-1 1,12-33 0,-17 51-6,1 0 1,-1 0-1,1 0 1,0 0-1,0 0 0,0 0 1,-1 0-1,1 0 1,0 0-1,0 0 0,0 0 1,1 0-1,-1 1 1,0-1-1,0 1 0,0-1 1,0 1-1,1-1 0,-1 1 1,0-1-1,0 1 1,1 0-1,-1 0 0,0 0 1,1 0-1,-1 0 1,0 0-1,1 0 0,-1 0 1,0 0-1,0 1 1,1-1-1,-1 0 0,0 1 1,0-1-1,1 1 1,-1 0-1,0-1 0,0 1 1,0 0-1,2 1 1,5 4 11,0 0 1,0 0 0,13 14 0,9 12 43,-18-18-44,1 0 0,0-1 0,1-1 0,31 22 0,-32-29-41,-12-15-2126,-2-10-1800,0-2-2722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47 13942,'0'0'8714,"-7"-9"-8383,-20-27-219,23 34-128,3 8-5,3 12-20,83 299 89,-75-275-38,1 8 16,26 75 0,-28-112-180,-3-18-1225,-1-22-2644,-4 24 3341,3-24-5502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14807,'0'0'7539,"21"-26"-7283,14 2 209,4-6-65,-1 0-256,-7 6-64,-7 3-16,-9 10-64,-11 7 0,-20 15-3618,-7 8-3633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9620,'0'0'10485,"-7"12"-9655,6-8-815,1-1 0,-1 1 1,0 0-1,1-1 0,0 1 0,0 0 0,1 6 1,0 11-7,-40 908 4048,39-928-4051,0-1 0,0 1-1,0-1 1,0 1 0,0-1-1,0 0 1,0 1 0,0-1-1,-1 1 1,1-1 0,0 1-1,0-1 1,0 0 0,0 1-1,-1-1 1,1 1 0,0-1-1,0 0 1,-1 1 0,1-1-1,0 0 1,0 1 0,-1-1-1,1 0 1,0 0 0,-1 1-1,1-1 1,0 0 0,-1 0-1,1 0 1,-1 1 0,1-1-1,-1 0 1,-13-8-256,-10-20-1360,-6-16-2333,-4-13-3100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3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27 15959,'0'0'6176,"-2"3"-6050,1 1-103,0 0-1,0 0 1,0 0-1,1 0 1,-1 0 0,1 0-1,0 0 1,0 0 0,0 0-1,1 0 1,1 7 0,16 55 373,-6-25-213,-6-14-103,0 0-47,0 0-1,2-1 1,1 0-1,12 27 1,-20-52-38,-1 1 1,1-1-1,0 1 1,-1-1-1,1 1 1,0-1-1,0 0 1,0 1-1,0-1 1,0 0-1,1 0 1,-1 1-1,0-1 1,0 0-1,1 0 1,-1-1 0,1 1-1,-1 0 1,1 0-1,-1-1 1,1 1-1,-1-1 1,1 1-1,0-1 1,-1 0-1,1 1 1,0-1-1,-1 0 1,1 0-1,0 0 1,-1 0-1,1-1 1,0 1-1,-1 0 1,1-1-1,-1 1 1,1-1-1,-1 1 1,1-1-1,-1 0 1,1 0 0,-1 0-1,1 0 1,-1 0-1,0 0 1,0 0-1,2-2 1,5-5-12,0 0 0,-1 0 0,0-1 1,0 0-1,8-16 0,-5 7 59,-2-1 0,0 0 0,-1-1-1,-1 0 1,-1 0 0,4-28 0,-4 1-1855,0-66 0,-4 125-2883,6-2-3960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12 9108,'0'0'11283,"-4"-3"-10635,-11-6-429,15 9-217,0 0 1,0 0-1,0 0 1,0 0-1,0 0 0,0 0 1,-1 0-1,1 0 1,0 0-1,0 0 0,0 0 1,0 0-1,0 0 1,0 0-1,0 0 0,-1 0 1,1 0-1,0 0 1,0 0-1,0 0 0,0 0 1,0 0-1,0 0 1,0 0-1,0 0 0,-1 0 1,1 1-1,0-1 1,0 0-1,0 0 0,0 0 1,0 0-1,0 0 1,0 0-1,0 0 0,0 0 1,0 0-1,0 0 1,0 1-1,0-1 0,-1 0 1,1 0-1,0 0 1,0 0-1,0 0 0,0 0 1,0 0-1,0 1 1,0-1-1,0 0 0,0 0 1,0 0-1,0 0 1,0 0-1,13 29 90,-2-7-87,12 37 170,-2 0 0,25 124 0,8 23 191,-53-203-363,-1-1-1,1 0 1,0 0-1,0 0 1,0-1 0,0 1-1,0 0 1,0 0-1,0 0 1,3 2-1,-4-4-2,0 0 0,1 0 0,-1 0-1,0 1 1,1-1 0,-1 0-1,0 0 1,1 0 0,-1 0-1,0 0 1,1 0 0,-1 0 0,1 0-1,-1 0 1,0 0 0,1 0-1,-1 0 1,0 0 0,1 0 0,-1 0-1,0 0 1,1 0 0,-1 0-1,0 0 1,1 0 0,-1-1 0,0 1-1,1 0 1,-1 0 0,0 0-1,1-1 1,-1 1 0,0 0 0,1-1-1,2-3-78,-1 0-1,1 0 0,-1-1 1,0 1-1,0-1 1,0 1-1,1-7 0,21-83-4639,-15 44-732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1 429 12038,'0'0'9828,"3"-11"-9372,-1 4-434,0 0 0,1-1-1,1 1 1,-1 0 0,1 0 0,0 1-1,0-1 1,1 1 0,0 0-1,0 0 1,0 0 0,1 1 0,6-5-1,107-84 92,151-134 199,-278 270-3307,7-36 1582,1-1 0,0 1 0,0 0 0,0-1 0,2 10 1,9 9-8902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127 463 9925,'0'0'6568,"-14"-16"-5328,-65-78 222,78 93-1395,1 0 0,-1 0-1,1 0 1,-1 0-1,0 1 1,1-1-1,-1 0 1,0 1-1,0-1 1,0 0 0,0 1-1,1-1 1,-1 1-1,0 0 1,0-1-1,0 1 1,0-1-1,0 1 1,0 0 0,0 0-1,-1 0 1,1 0-50,1 0 0,-1 1 1,0-1-1,1 1 0,-1-1 1,1 1-1,-1-1 1,1 1-1,-1-1 0,1 1 1,-1-1-1,1 1 0,0 0 1,-1-1-1,1 1 0,0 0 1,0-1-1,-1 1 1,1 0-1,0-1 0,0 1 1,0 1-1,-2 53-290,3-43 422,-3 19-100,1-22-50,0-1 0,1 1 0,0-1 0,0 1 0,0-1 0,1 1 1,1-1-1,0 0 0,4 15 0,-6-23-3,1 1 0,-1-1 0,0 1 0,0-1 1,0 1-1,1-1 0,-1 0 0,0 1 0,1-1 0,-1 1 0,0-1 0,1 0 1,-1 1-1,1-1 0,-1 0 0,1 1 0,-1-1 0,0 0 0,1 0 0,-1 0 0,1 1 1,-1-1-1,1 0 0,-1 0 0,1 0 0,-1 0 0,1 0 0,0 0 0,-1 0 1,1 0-1,-1 0 0,2 0 0,11-15-51,4-29 43,-16 41 10,9-31 4,-7 19 8,1 2 1,1-1 0,0 0 0,11-19 0,-15 32-5,-1 0 0,1 1 0,-1-1 0,1 1 0,-1-1 0,1 1 0,0 0 1,-1-1-1,1 1 0,0-1 0,-1 1 0,1 0 0,0 0 0,0-1 0,-1 1 0,1 0 1,0 0-1,0 0 0,-1 0 0,1 0 0,0 0 0,0 0 0,-1 0 0,1 0 1,0 0-1,0 0 0,-1 1 0,1-1 0,0 0 0,0 0 0,-1 1 0,1-1 1,0 1-1,-1-1 0,1 0 0,-1 1 0,1-1 0,-1 1 0,1-1 0,0 2 1,26 25-25,-23-22 43,2 1-24,0 0-1,0-1 1,0 0-1,1 0 0,-1-1 1,1 1-1,0-1 1,0-1-1,1 1 1,-1-1-1,10 2 0,-14-4-2,1 0 0,-1-1-1,1 1 1,-1-1 0,1 0-1,-1 0 1,1 0-1,-1 0 1,1-1 0,-1 1-1,1-1 1,-1 0 0,1 0-1,-1 0 1,0-1-1,0 1 1,1-1 0,-1 0-1,0 0 1,0 0 0,-1 0-1,1 0 1,0-1-1,-1 1 1,1-1 0,-1 1-1,4-6 1,-2 1-28,0 0 1,-1-1-1,0 1 1,0 0-1,0-1 1,-1 0-1,0 0 1,1-10-1,1-67-57,-4 73 88,0 2 25,-2 0 1,1 0-1,-1 0 1,-1 0-1,0 0 0,0 0 1,-1 1-1,0 0 1,-6-10-1,-54-80 1143,45 72-572,19 26-574,-1-1 0,0 1-1,0-1 1,0 1 0,0 0-1,0-1 1,0 1 0,0 0 0,0 0-1,-1 0 1,1 0 0,0 0 0,-3-2-1,3 4-4,1 0-1,0-1 1,0 1-1,-1 0 1,1-1-1,0 1 1,0 0-1,0-1 1,0 1-1,0 0 1,0-1-1,0 1 1,0 0-1,0 0 1,0-1-1,0 1 1,0 0-1,1-1 1,-1 1-1,1 1 1,16 51 411,15 36-413,-17-44-5,24 48 0,-25-71-108,-5-20-85,-3-14 2,3-28-44,-7 25 163,2 0 1,-1 0-1,2 0 1,0 1-1,8-16 1,-11 26 42,1-1-1,0 1 1,0 0-1,0 0 1,0 1-1,1-1 1,0 1 0,-1 0-1,1 0 1,0 0-1,1 0 1,-1 0-1,0 1 1,1 0 0,-1 0-1,1 0 1,0 1-1,0 0 1,0-1-1,7 1 1,-10 0 4,1 0-1,-1 1 1,1 0-1,0 0 1,-1 0-1,1 0 1,0 0 0,-1 0-1,1 0 1,-1 1-1,1 0 1,0-1-1,-1 1 1,0 0 0,1 0-1,-1 0 1,1 1-1,2 1 1,-4-1 1,1 1-1,0-1 1,0 1 0,-1-1 0,1 1 0,-1 0-1,0 0 1,0 0 0,0 0 0,0 0-1,-1 0 1,1 0 0,-1 0 0,0 0 0,0 5-1,1 1 9,0 0-1,-1 1 1,-1-1 0,1 0-1,-2 1 1,1-1-1,-1 0 1,0 0-1,-1 0 1,0 0-1,-1-1 1,0 1 0,0-1-1,-1 0 1,0 0-1,0 0 1,-1-1-1,0 0 1,0 0-1,-1 0 1,1-1 0,-2 0-1,-14 10 1,20-15-25,0 0 0,0 0 0,0 0 0,0 0-1,0 0 1,0 0 0,0 0 0,-1-1 0,1 0 0,0 1 0,0-1 0,-1 0 0,1 0 0,-2 0 0,3 0-101,0-1 0,0 1 0,0-1-1,0 1 1,0-1 0,0 1 0,0-1 0,0 1-1,0-1 1,1 0 0,-1 1 0,0-1 0,1 0 0,-1 0-1,0 0 1,1 0 0,-1 1 0,1-1 0,-1 0-1,1 0 1,0 0 0,-1 0 0,1 0 0,0 0 0,0 0-1,0 0 1,-1 0 0,1 0 0,1-2 0,-2-29-5395,1-4-3574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 8228,'0'0'14398,"-3"-2"-14211,3 2-187,0 0 1,1 0-1,-1 0 0,0 0 0,0 0 1,0 0-1,0 0 0,0 0 0,0 0 1,0 0-1,0 0 0,0 0 1,0 1-1,0-1 0,0 0 0,0 0 1,0 0-1,0 0 0,0 0 0,0 0 1,0 0-1,0 0 0,0 0 0,0 0 1,0 1-1,0-1 0,0 0 0,0 0 1,0 0-1,0 0 0,0 0 0,0 0 1,0 0-1,0 0 0,0 0 1,0 0-1,0 1 0,0-1 0,0 0 1,0 0-1,0 0 0,0 0 0,0 0 1,0 0-1,0 0 0,0 0 0,0 0 1,-1 0-1,1 0 0,0 0 0,0 0 1,0 0-1,0 0 0,0 0 1,0 0-1,0 0 0,0 0 0,0 0 1,0 0-1,-1 0 0,1 0 0,0 0 1,0 0-1,0 0 0,0 0 0,0 0 1,6 16 22,20 38 31,5 9-2,31 103 60,-7-16-37,-52-142-91,1 0 1,0 0-1,1 0 1,7 11-1,-11-18 7,-1 0 1,1 0-1,-1 0 0,1 0 0,0 0 1,-1-1-1,1 1 0,0 0 0,0 0 1,0-1-1,0 1 0,0-1 0,0 1 1,-1-1-1,1 1 0,0-1 0,1 1 0,-1-1 1,0 0-1,0 1 0,0-1 0,0 0 1,0 0-1,0 0 0,0 0 0,0 0 1,0 0-1,0 0 0,0 0 0,1-1 0,-1 1 1,0 0-1,0-1 0,0 1 0,0 0 1,0-1-1,0 0 0,-1 1 0,1-1 1,0 1-1,0-1 0,0 0 0,0 0 1,-1 1-1,1-1 0,0 0 0,-1 0 0,2-2 1,4-7-667,0 0 0,-1 0 1,5-16-1,-6 16-169,13-32-3766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77 17080,'0'0'4437,"2"5"-4400,-1-3-41,-1-1-1,1 1 1,0 0-1,0-1 1,0 1 0,0 0-1,0-1 1,0 1 0,0-1-1,1 0 1,-1 1-1,1-1 1,-1 0 0,1 0-1,-1 0 1,1 0 0,0 0-1,-1 0 1,1 0 0,0-1-1,0 1 1,-1-1-1,1 1 1,0-1 0,0 0-1,0 1 1,0-1 0,0 0-1,-1 0 1,1 0 0,0-1-1,2 1 1,-2-1-8,-1 1 1,0-1-1,0 1 1,0-1-1,0 1 1,0-1-1,0 0 1,1 1 0,-1-1-1,-1 0 1,1 0-1,0 0 1,0 0-1,0 0 1,0 0-1,-1 0 1,1 0-1,0 0 1,-1 0-1,1 0 1,-1 0-1,1-1 1,-1 1-1,0 0 1,0 0-1,1 0 1,-1-1-1,0 1 1,0 0-1,0-1 1,0 1 0,0 0-1,-1-2 1,1-1 23,0 0 1,0 0-1,0 0 1,-1 0 0,1 0-1,-1 0 1,0 0-1,-1 0 1,-2-7 0,2 9 40,-1-1 1,1 1-1,-1 0 1,1 0-1,-1 0 1,0 0-1,0 0 1,1 0-1,-1 1 1,0-1-1,-1 1 0,1 0 1,0 0-1,0 0 1,-5 0-1,7 1-5,-1-1 0,0 1-1,0 0 1,1 0-1,-1 0 1,0 0 0,0 0-1,1 0 1,-1 0 0,0 0-1,0 1 1,1-1-1,-1 1 1,0-1 0,1 1-1,-1 0 1,1 0-1,-1 0 1,1-1 0,-1 2-1,1-1 1,-1 0 0,1 0-1,0 0 1,0 0-1,0 1 1,0-1 0,0 1-1,0-1 1,-1 3-1,-2 12 24,0 0-1,2 1 0,0 0 0,0-1 0,2 1 0,3 32 0,-3-30-62,2-1-2,-1 1 0,2-1-1,6 21 1,-8-32-8,1-1 0,0 0 0,0 0 0,1 0 0,0 0 0,0 0 0,0-1 0,1 1 0,0-1 0,0 0 1,0 0-1,9 7 0,-12-10-5,1-1 0,0 0 0,0 1 0,0-1 0,0 0 0,0 0 0,1 0 0,-1-1 0,0 1 1,0 0-1,1-1 0,-1 1 0,0-1 0,1 0 0,-1 0 0,0 0 0,1 0 0,-1 0 0,0-1 0,1 1 1,3-2-1,-2 0 19,-1 0 0,1 0 0,-1 0 0,1 0 0,-1-1 0,0 1 0,0-1 0,0 0 0,0 0 0,-1 0 0,5-6 0,-2 1-96,0 0 1,-1-1-1,0 1 0,0-1 1,-1 0-1,0 0 0,0 0 0,-1 0 1,0-1-1,0-9 0,-4 18-2312,-12 1-2294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4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11781,'0'0'0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7267,'0'0'7044,"3"4"-6052,7 38-140,-2 1-1,4 60 1,-3-21-278,140 1131 3242,-147-1174-3686,-2-31-68,0 0 0,1 0 1,-1 1-1,2-1 0,-1 0 1,1 0-1,0 0 0,4 8 1,-5-16-251,0 0 1,-1 0 0,1 0 0,0 1-1,0-1 1,0 0 0,-1 0 0,1 0 0,0 0-1,0 0 1,-1-1 0,1 1 0,0 0-1,0 0 1,-1 0 0,1-1 0,0 1 0,0 0-1,-1-1 1,1 1 0,0-1 0,0 1 0,13-19-6200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5026,'0'0'10152,"-6"-7"-8712,6 7-1424,0 0 0,0 0 0,0 0-1,0 0 1,0 0 0,0-1 0,0 1 0,0 0-1,0 0 1,-1 0 0,1 0 0,0 0-1,0 0 1,0-1 0,0 1 0,0 0 0,0 0-1,0 0 1,0 0 0,-1 0 0,1 0-1,0 0 1,0 0 0,0 0 0,0-1 0,0 1-1,0 0 1,-1 0 0,1 0 0,0 0-1,0 0 1,0 0 0,0 0 0,0 0 0,-1 0-1,1 0 1,0 0 0,0 0 0,0 0 0,0 0-1,0 0 1,-1 0 0,1 0 0,0 1-1,0-1 1,0 0 0,0 0 0,0 0 0,0 0-1,0 0 1,-1 0 0,1 0 0,0 0-1,0 0 1,0 0 0,0 1 0,0-1 0,0 0-1,8 1554 3942,-6-1545-3279,0-7-2289,-2-19-13135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12950,'0'0'7665,"0"0"-7660,0 0-1,0 0 1,0 0 0,-1-1 0,1 1 0,0 0-1,0 0 1,0 0 0,0 0 0,-1 0 0,1 0-1,0 0 1,0 0 0,0-1 0,-1 1 0,1 0-1,0 0 1,0 0 0,0 0 0,-1 0 0,1 0-1,0 0 1,0 0 0,-1 0 0,1 1 0,0-1-1,0 0 1,0 0 0,-1 0 0,1 0 0,0 0-1,0 0 1,0 0 0,0 0 0,-1 0 0,1 1-1,0-1 1,0 0 0,0 0 0,0 0 0,0 0-1,-1 1 1,1-1 0,0 0 0,0 0 0,0 0-1,0 1 1,0-1 0,0 0 0,0 0 0,0 0 0,0 1-1,0-1 1,0 0 0,-2 6-3,1 0 1,1 1 0,-1-1-1,1 0 1,1 10-1,0 5 26,-1 12 73,2-1-1,10 52 1,-8-66-80,1-1 0,0 1 0,1-1-1,1 0 1,0 0 0,13 19 0,-19-34-21,0 0 0,0 0 1,0 0-1,1 0 0,-1-1 1,0 1-1,1 0 0,0-1 0,-1 1 1,1-1-1,0 1 0,0-1 1,0 0-1,0 0 0,0 0 0,0 0 1,0 0-1,0 0 0,0-1 1,0 1-1,0-1 0,1 1 1,-1-1-1,0 0 0,0 0 0,5 0 1,-5-1 3,1 0 0,-1 0 0,1 0-1,-1-1 1,0 1 0,0 0 0,0-1 0,0 0 0,0 1 0,0-1 0,0 0 0,0 0 0,-1 0 0,1 0 0,-1 0 0,0-1 0,1 1 0,-1 0 0,0-1 0,0 1 0,-1-1 0,2-2-1,2-12 24,0 0-1,-1 0 0,-1 0 0,-1 0 0,0-1 0,-3-26 0,1 33-19,0-1 1,-1 0-1,-1 0 1,0 1-1,0-1 1,-1 1-1,-1 0 0,0 0 1,0 1-1,-9-13 1,12 20-21,0 1-1,0-1 1,0 0 0,-1 1 0,1-1 0,-1 1 0,0 0 0,1 0 0,-1 0 0,0 0 0,0 0 0,-1 1 0,1 0 0,0-1 0,0 1-1,-1 0 1,1 0 0,0 1 0,-1-1 0,1 1 0,-1 0 0,1 0 0,-1 0 0,-5 1 0,6-1-151,1 1 1,-1 0 0,0 0-1,0 1 1,1-1 0,-1 1-1,1-1 1,-1 1 0,1 0-1,0 0 1,0 0-1,0 0 1,0 0 0,0 0-1,0 0 1,0 1 0,1-1-1,-1 1 1,1 0 0,-1-1-1,1 1 1,0 0 0,0 0-1,1-1 1,-1 1-1,1 0 1,-1 6 0,0 21-5000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 15735,'0'0'4442,"-3"2"-4300,1 1-152,0-1 0,0 1 0,0 0 0,1 0 0,-1 0 0,1 0 0,-1 1 0,1-1 0,0 0 1,0 0-1,1 1 0,-1-1 0,1 1 0,-1-1 0,1 0 0,0 1 0,1 5 0,7 67 23,-7-66-10,15 69 13,-15-75-18,1 1 0,-1-1 0,1 0 0,0 1 0,0-1 0,0 0 0,0 0 0,1 0 0,0-1 0,0 1 0,0 0 0,0-1 0,0 0 1,4 3-1,-4-4-22,-1-1 1,0 0-1,0 0 1,1 0-1,-1 0 1,1-1 0,-1 1-1,0-1 1,1 1-1,-1-1 1,1 0-1,0 0 1,-1 0 0,1 0-1,-1 0 1,1-1-1,-1 1 1,0-1-1,1 0 1,-1 1 0,1-1-1,-1 0 1,0-1-1,0 1 1,1 0 0,-1 0-1,0-1 1,0 0-1,-1 1 1,1-1-1,0 0 1,0 0 0,2-3-1,4-6-4,-1 0-1,0 0 1,0 0-1,9-25 0,-9 18 31,-1-1-1,0-1 1,-2 1-1,0-1 1,2-24-1,-4-19 2810,-2 62-2338,0 9-209,1 217-214,-1-215-50,1 0-1,0-1 0,1 1 1,0 0-1,0-1 0,1 1 1,0-1-1,1 0 0,0 0 1,0 0-1,1-1 0,0 1 1,1-1-1,0 0 0,9 10 1,-15-18-208,-2-13-8538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4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17896,'0'0'3962,"4"22"-3890,7 64 412,1 98 0,-28 164 626,14-331-885,1-8 39,2-12-132,9-36-1193,12-21-4277,-13 33-1175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3153,'0'0'17793,"-1"12"-17751,1 19 55,2 1 0,2-1 0,1 0 0,14 51-1,6 35 333,2 186 514,-11-74-294,-10-189-211,-5-39-577,0-4-303,-1-21-1752,0-4-2192,-2-4-3260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17704,'0'0'4418,"128"-29"-3938,-89 16-352,-8 1-80,-8 5-48,-8 3-32,-9 2-272,-2 2-1248,-2 0-1394,2 2-3873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16856,'0'0'6096,"-4"9"-5941,-1 3-133,0-1 0,1 2 0,1-1 0,0 0 0,1 1 1,1-1-1,-1 1 0,2 21 0,13 119 396,-6-85-192,3 143 279,4 33-189,-12-233-311,1-10-208,-1-21-911,-14-56-5444,6 25-1043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18 304 11813,'0'0'6814,"-3"-19"-5659,-10-61-562,12 75-565,1 1 0,0 0 1,0-1-1,0 1 0,0-1 1,1 1-1,0 0 1,-1-1-1,2 1 0,-1 0 1,0 0-1,1 0 0,0 0 1,0 0-1,4-6 0,0 3 0,0 0-1,1 1 1,-1 0-1,1 0 1,10-7-1,-7 6-18,5-3-2,0 0 0,1 1 0,0 0-1,0 2 1,1 0 0,20-6 0,-25 10-11,1 0-1,-1 0 0,1 1 0,-1 1 0,1 0 0,0 1 0,-1 0 0,1 1 0,20 4 1,-29-4 2,0 0 0,-1 1 0,1-1 0,-1 1 0,1 0 1,-1 0-1,0 0 0,1 0 0,-1 1 0,0-1 0,-1 1 1,1 0-1,0 0 0,-1 0 0,0 0 0,1 0 0,-1 0 1,-1 1-1,1-1 0,0 1 0,-1-1 0,1 1 0,0 6 1,2 7-7,-2-1 1,0 1 0,-1-1 0,0 19 0,-2-23 18,0 0 0,-1 0 0,0 0 0,-1-1 0,0 1 0,-1-1 0,0 0 0,-1 0 0,0 0 0,-1-1 0,0 0 0,0 0 0,-11 12 0,4-7 12,1-1 1,-2 0 0,0-2 0,-1 1-1,0-2 1,-1 0 0,-29 15 0,9-11 41,34-14-70,-1 0 1,1-1-1,0 1 1,0-1-1,0 0 1,-1 1-1,1-1 1,0 0-1,0 0 1,-1 0-1,1-1 1,0 1-1,0-1 1,-4 0-1,2-10-654,4 6 167,0 0 0,0 1 0,1-1 0,0 0 1,-1 1-1,2-1 0,-1 1 0,0-1 0,1 1 0,0 0 0,0-1 0,4-4 0,25-28-6274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88 13414,'0'0'8455,"-5"-5"-7986,-15-16-250,15 19-154,5 9-78,1-5 14,0 18 4,2 1-1,0-1 0,9 30 0,2 8 22,-10-36-22,-3-12-9,0 0 0,1-1 0,0 1 0,0-1 0,1 0 0,1 0 0,-1 0 0,2 0 1,9 16-1,-13-24-20,1 1 1,-1-1-1,0 0 1,1 0-1,-1 0 0,1 0 1,-1 0-1,1 0 1,-1 0-1,1 0 1,0-1-1,0 1 1,-1-1-1,1 1 1,0-1-1,0 1 1,-1-1-1,1 0 1,0 0-1,0 0 0,0 0 1,0 0-1,-1-1 1,1 1-1,0 0 1,0-1-1,-1 0 1,1 1-1,0-1 1,-1 0-1,1 0 1,2-1-1,1-1-12,0-1-1,-1 1 1,1-1-1,-1 0 1,0-1-1,0 1 0,0-1 1,6-8-1,6-18 134,-1 0-1,-2 0 0,0-1 0,-3-1 0,0 0 0,-2-1 0,5-53 0,-9 69 2050,-3 44-484,0 1-1882,48 402 315,-48-426-93,3 20-31,-4-22 18,0 0 1,0 0-1,1-1 1,-1 1-1,0 0 1,0 0-1,0-1 1,1 1-1,-1 0 1,0 0-1,1-1 0,-1 1 1,1 0-1,-1-1 1,1 1-1,-1-1 1,1 1-1,-1-1 1,1 1-1,0-1 1,0 1-1,1-17-2691,-1-6-1146,0-5-2730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17576,'0'0'6424,"-5"1"-6328,3 0-95,1-1 0,0 1 0,-1 0 0,1-1 0,0 1 0,0 0 0,-1 0-1,1 0 1,0 0 0,0 0 0,0 0 0,0 1 0,0-1 0,1 0 0,-1 0 0,0 1 0,1-1-1,-1 0 1,0 1 0,1-1 0,0 1 0,-1-1 0,1 1 0,0-1 0,0 0 0,-1 1-1,1-1 1,0 1 0,1-1 0,-1 1 0,0 1 0,2 11 39,0 0 1,6 23-1,-3-18 26,11 65 148,8 126-1,-13 87 261,-11-287-449,0-3-7,0 9 55,1 0 1,0 0 0,6 22-1,-7-38-85,0 0 1,0 1-1,0-1 0,0 1 0,0-1 0,0 1 0,0-1 0,1 0 0,-1 1 0,0-1 0,0 1 0,0-1 1,1 0-1,-1 1 0,0-1 0,0 0 0,1 1 0,-1-1 0,0 0 0,1 0 0,-1 1 0,1-1 0,-1 0 1,0 0-1,1 1 0,-1-1 0,1 0 0,-1 0 0,0 0 0,1 0 0,-1 0 0,1 0 0,-1 0 1,1 0-1,-1 0 0,1 0 0,-1 0 0,0 0 0,1 0 0,-1 0 0,1 0 0,-1 0 0,1 0 0,-1-1 1,0 1-1,1 0 0,-1 0 0,1 0 0,-1-1 0,0 1 0,1 0 0,-1-1 0,0 1 0,0 0 0,1-1 1,-1 1-1,1-1 0,17-19-2339,-5 0-738,-2-1-2501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48 123 14487,'0'0'9049,"-8"-2"-8014,-32-6 163,81 1-309,-12 1-753,86-13 1351,195-60 0,-308 78-1596,0 0 192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0 604 18745,'0'0'421,"21"0"-306,71-4-43,108-19 0,964-186 1552,206-35 1285,-1303 233-2703,375-59 743,2 28-242,-487 42-465,-139 4-2186,79 10-3221,-113 31 0,100-17-2156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0 985 1201,'23'-13'16207,"26"-13"-13316,-4 4-2446,84-30-1,872-202 2241,-862 223-2408,2519-477 4277,-2416 471-3188,-242 37-1343,-1 0 1,1 0 0,0 0-1,0 0 1,0-1-1,0 1 1,-1 0 0,1 0-1,0 0 1,0 0 0,0-1-1,0 1 1,0 0-1,0 0 1,0-1 0,0 1-1,0 0 1,0 0-1,0 0 1,0-1 0,0 1-1,0 0 1,0 0 0,0-1-1,0 1 1,0 0-1,0 0 1,0 0 0,0-1-1,0 1 1,0 0-1,0 0 1,0 0 0,0-1-1,0 1 1,1 0 0,-1 0-1,0 0 1,0 0-1,0-1 1,0 1 0,0 0-1,1 0 1,-1 0 0,0 0-1,0 0 1,0 0-1,1-1 1,-1 1 0,0 0-1,1 0 1,-22-8-36,-7 1-326,0 1 0,-1 1 0,0 2 0,-42-1-1,14 6-2526,-74 10-1,51-1-2221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6371,'0'0'12929,"0"0"-12907,0 0 1,0 0-1,0-1 1,0 1-1,-1 0 1,1 0-1,0 0 1,0 0 0,0-1-1,-1 1 1,1 0-1,0 0 1,0 0-1,0 0 1,-1 0-1,1 0 1,0 0 0,0 0-1,-1 0 1,1-1-1,0 1 1,0 0-1,-1 0 1,1 0-1,0 0 1,0 0 0,-1 1-1,1-1 1,0 0-1,0 0 1,0 0-1,-1 0 1,1 0-1,0 0 1,0 0 0,-1 0-1,1 0 1,0 1-1,0-1 1,0 0-1,0 0 1,-1 0-1,1 0 1,0 1 0,0-1-1,0 0 1,0 0-1,-1 0 1,1 1-1,0-1 1,0 0-1,0 0 1,0 1 0,0-1-1,2 29 113,6 39 1,3 13 209,-7 183 752,-4-181-347,0-82-292,3-9-468,20-57-5774,-16 37-1078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20617,'0'0'3674,"6"25"-3218,-1-4-350,6 32 216,8 80 0,-15 192 89,-5-250-2380,1-101-1345,0-4-3080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14599,'0'0'6971,"6"-4"-6568,27-13 7,1 1 1,1 2 0,50-14 0,-19 7 13,71-24 65,-133 43-111,2-1-2784,0 5-5472,0 6-3239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226 112 3249,'0'0'14404,"-20"-11"-14038,-62-35-65,74 41-211,1 0 0,0 0 0,0-1-1,-8-8 1,14 12 9,-1 0 1,1 1-1,0-1 0,-1 1 0,1 0 0,-1 0 1,0-1-1,1 1 0,-1 0 0,0 0 1,0 0-1,0 0 0,1 1 0,-1-1 0,0 1 1,0-1-1,0 1 0,0-1 0,-4 1 1,5 0-89,0 1 0,0-1 1,0 0-1,1 1 0,-1-1 1,0 0-1,0 1 0,0-1 1,0 1-1,1 0 0,-1-1 1,0 1-1,1 0 1,-1-1-1,0 1 0,1 0 1,-1 0-1,1-1 0,-1 1 1,1 0-1,-1 0 0,1 1 1,-9 23-27,8-21 30,-5 19-20,2 1-1,1 0 1,1-1-1,2 44 1,0-44-16,0-23 17,0 0 0,0 1-1,0-1 1,1 0 0,-1 0 0,0 1 0,0-1 0,0 0-1,1 0 1,-1 1 0,0-1 0,1 0 0,-1 0-1,0 0 1,0 0 0,1 1 0,-1-1 0,0 0 0,1 0-1,-1 0 1,0 0 0,1 0 0,-1 0 0,0 0 0,1 0-1,-1 0 1,0 0 0,1 0 0,-1 0 0,0 0-1,1 0 1,-1 0 0,0 0 0,1 0 0,-1-1 0,1 1-1,14-6 13,-5-4 22,0 0-1,-1-1 1,0-1-1,-1 0 1,0 0-1,-1 0 1,6-14 0,29-44 61,-42 70-83,0-1 1,0 1-1,0 0 0,0 0 0,1 0 0,-1 0 0,0 0 0,0-1 1,0 1-1,0 0 0,0 0 0,1 0 0,-1 0 0,0 0 0,0 0 0,0 0 1,1-1-1,-1 1 0,0 0 0,0 0 0,0 0 0,0 0 0,1 0 0,-1 0 1,0 0-1,0 0 0,0 0 0,1 0 0,-1 0 0,0 0 0,0 0 1,0 0-1,1 0 0,-1 1 0,0-1 0,0 0 0,0 0 0,0 0 0,1 0 1,-1 0-1,0 0 0,0 0 0,0 1 0,0-1 0,1 0 0,-1 0 0,0 0 1,0 0-1,0 1 0,0-1 0,0 0 0,0 0 0,0 0 0,0 0 1,0 1-1,0-1 0,0 0 0,1 0 0,-1 1 0,4 14-73,-3-12 107,28 77 58,-25-72-94,-1-1 1,2 1-1,-1-1 0,1-1 1,-1 1-1,2-1 0,-1 1 1,9 6-1,-6-9-236,-6-8-1240,-6-10-1966,-3-3-2233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13638,'0'0'8706,"-3"-4"-8122,-6-9-377,9 13-206,0 0 1,0 0-1,0 0 0,0 0 0,0 0 1,0 0-1,-1-1 0,1 1 0,0 0 0,0 0 1,0 0-1,0 0 0,0 0 0,0 0 1,0 1-1,-1-1 0,1 0 0,0 0 0,0 0 1,0 0-1,0 0 0,0 0 0,0 0 0,-1 0 1,1 0-1,0 0 0,0 0 0,0 0 1,0 0-1,0 0 0,0 1 0,0-1 0,0 0 1,0 0-1,0 0 0,0 0 0,-1 0 1,1 0-1,0 0 0,0 1 0,0-1 0,0 0 1,0 0-1,0 0 0,0 0 0,0 0 0,0 0 1,0 0-1,0 1 0,0-1 0,0 0 1,0 0-1,0 0 0,3 40-21,18 77 47,-11-67-6,-2 0-1,3 74 0,-11-125-20,-1-18 30,2-1-1,0 1 1,1 0-1,1 0 1,5-19-1,-7 33-24,1 0 0,0 1 0,0-1 0,0 1 0,0 0-1,1-1 1,-1 1 0,1 0 0,0 0 0,0 1 0,1-1 0,-1 1 0,1 0 0,0 0 0,0 0-1,0 0 1,0 0 0,0 1 0,1 0 0,-1 0 0,1 0 0,-1 0 0,1 1 0,0 0 0,8-1-1,-10 1-26,0 1-1,0-1 1,-1 1-1,1 0 0,0 0 1,0 0-1,0 0 0,0 0 1,0 1-1,-1-1 1,1 1-1,0 0 0,0 0 1,-1 0-1,1 0 0,0 0 1,-1 1-1,1-1 1,-1 1-1,0-1 0,1 1 1,2 3-1,-3-1-7,1 0 1,-1 0-1,0 1 1,0-1-1,-1 0 1,1 1-1,-1-1 1,0 1-1,0 0 1,0-1-1,-1 1 1,0 9-1,1-5 9,-1 1-1,-1-1 1,0 1 0,0 0-1,-1-1 1,0 0-1,-1 1 1,0-1 0,-7 14-1,7-17 20,0-1 0,0 0-1,-1 0 1,0 0 0,0 0-1,0-1 1,-1 0 0,0 1-1,1-2 1,-1 1 0,-1 0-1,1-1 1,0 0 0,-1-1-1,0 1 1,-7 2 0,10-4 4,-1 0 1,0 0 0,0 0 0,0 0 0,0-1 0,0 1 0,0-1-1,0 0 1,0 0 0,0-1 0,-4 0 0,6 1-101,1-1 1,-1 0-1,1 1 1,-1-1-1,1 0 1,0 0-1,0 0 1,-1 1-1,1-1 0,0-1 1,0 1-1,0 0 1,0 0-1,0 0 1,0-1-1,0 1 1,1 0-1,-1-1 1,0 1-1,1 0 0,-1-1 1,1 1-1,-1-1 1,1 1-1,0-1 1,0 0-1,0 1 1,0-1-1,0-1 1,-1-25-3969,1-5-2620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13638,'0'0'7945,"0"0"-7941,0 0-1,-1 0 1,1 0 0,0 0-1,-1 0 1,1 0-1,0 0 1,-1 0 0,1 0-1,0 0 1,0 0-1,-1 0 1,1 0-1,0 0 1,-1 0 0,1 0-1,0 0 1,0 0-1,-1 0 1,1 1 0,0-1-1,0 0 1,-1 0-1,1 0 1,0 0 0,0 1-1,0-1 1,-1 0-1,1 0 1,0 1 0,0-1-1,0 0 1,0 0-1,-1 1 1,1-1 0,0 0-1,0 1 1,0-1-1,0 0 1,0 0-1,0 1 1,0-1 0,0 0-1,0 1 1,0-1-1,0 0 1,0 0 0,0 1-1,0-1 1,0 0-1,0 1 1,-1 9 5,1 1 0,-1 0 0,2-1 0,-1 1 0,2-1 0,-1 1 0,6 16-1,1 15 20,4 94 36,-11-96 33,3 1 1,1-1 0,1 0-1,14 43 1,-20-82-114,0-1 1,0 1-1,0-1 1,1 1-1,-1 0 0,0-1 1,0 1-1,1-1 0,-1 1 1,0-1-1,1 1 1,-1-1-1,0 1 0,1-1 1,-1 0-1,1 1 1,-1-1-1,1 0 0,-1 1 1,1-1-1,-1 0 1,1 1-1,-1-1 0,1 0 1,-1 0-1,1 0 1,-1 1-1,1-1 0,-1 0 1,1 0-1,0 0 1,-1 0-1,2 0 0,-2 0-166,1-1 0,0 1 0,-1 0 0,1-1 0,0 1 0,-1 0 0,1-1 0,-1 1 0,1-1 0,0 1 0,-1-1 0,1 0-1,-1 1 1,0-1 0,1 1 0,-1-1 0,1 0 0,-1 1 0,0-1 0,0 0 0,1 1 0,-1-1 0,0 0 0,0-1 0,1-13-5039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83 12182,'0'0'8697,"0"0"-8686,-1 1 0,1-1 0,0 1 0,0-1 0,-1 1 0,1-1-1,0 1 1,0-1 0,0 1 0,0-1 0,0 1 0,0 0 0,0-1 0,0 1 0,0-1 0,0 1 0,0-1 0,0 1 0,0 0 0,0-1 0,0 1 0,1-1-1,-1 1 1,0-1 0,0 1 0,1-1 0,-1 1 0,0-1 0,1 1 0,2 1 1,-1-1-1,1 1 1,0-1-1,0 0 1,0 0-1,0 0 1,0 0-1,0-1 1,0 1 0,0-1-1,1 0 1,-1 0-1,0 0 1,0 0-1,0 0 1,0-1-1,0 1 1,0-1 0,6-2-1,-5 2-16,-1 0 0,1-1 0,-1 0 0,1 1 0,-1-1 0,0-1 0,0 1 0,0 0 0,0-1 1,0 1-1,-1-1 0,1 0 0,-1 0 0,1 0 0,-1 0 0,2-4 0,-3 6-1,0-1-1,-1 1 1,1 0 0,0-1 0,-1 1-1,1-1 1,-1 1 0,1-1-1,-1 1 1,0-1 0,1 0 0,-1 1-1,0-1 1,0 1 0,0-1 0,0 1-1,-1-1 1,1 0 0,0 1 0,-1-1-1,1 1 1,-1-1 0,1 1 0,-1-1-1,0 1 1,1 0 0,-1-1 0,0 1-1,0 0 1,0-1 0,0 1 0,0 0-1,-1 0 1,1 0 0,0 0 0,0 0-1,-1 0 1,1 1 0,-1-1 0,1 0-1,0 0 1,-1 1 0,1-1 0,-1 1-1,0 0 1,-2-1 0,-4 0 57,-1 0-1,0 0 1,1 1 0,-1 0 0,1 1-1,-1-1 1,-14 5 0,19-4 2,0 0 0,1 0 0,-1 1-1,1 0 1,-1-1 0,1 1 0,-1 0 0,1 1 0,0-1 0,0 1 0,0-1 0,1 1 0,-1 0 0,0 0 0,1 0 0,0 0-1,0 1 1,0-1 0,0 0 0,0 1 0,-1 6 0,0-2-1,1 1 0,0-1-1,1 1 1,0 0 0,0-1 0,1 1-1,0 0 1,2 14 0,-1-19-47,0 1 0,0-1-1,1 0 1,-1 0 0,1 0 0,0 0 0,0-1-1,0 1 1,0 0 0,1-1 0,-1 0 0,1 1-1,0-1 1,0 0 0,1 0 0,-1-1 0,0 1-1,1-1 1,-1 0 0,1 1 0,0-2 0,0 1-1,0 0 1,0-1 0,7 2 0,3 0-8,1 0 0,-1-1 0,1 0 0,-1-1 0,1-1 0,17-2 0,-25 2-21,0-2-1,0 1 1,0-1-1,-1 0 1,1 0 0,-1-1-1,1 0 1,-1 0-1,0 0 1,0-1 0,0 0-1,-1 0 1,9-8-1,-14 11-144,1 0 0,0 1 0,0-1 0,-1 0 0,1 0 1,-1 0-1,1 0 0,-1 0 0,1 0 0,-1 0 0,0 0 0,1 0 0,-1 0 0,0 0 0,0 0 0,0-1 0,0 1 0,0 0 0,0 0 0,0-1 0,0 2 73,0-4-4855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8004,'0'0'10423,"0"-4"-9430,0 64 1599,4 136-1844,-1-167-619,0 33 218,4-1 1,20 87-1,-27-146-320,1 0-1,-1-1 1,1 1 0,0 0-1,0 0 1,0 0 0,0-1-1,0 1 1,0-1 0,3 4-1,-4-5 199,0-22-6698,0 14-970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15975,'0'0'3156,"1"17"-2873,-1-17-286,0 1 0,0 0 0,0-1 0,1 1-1,-1 0 1,0-1 0,0 1 0,1 0 0,-1-1-1,0 1 1,0-1 0,1 1 0,-1-1 0,1 1 0,-1-1-1,1 1 1,-1-1 0,1 1 0,-1-1 0,1 1-1,-1-1 1,1 0 0,-1 1 0,1-1 0,0 0 0,-1 1-1,1-1 1,0 0 0,-1 0 0,1 0 0,0 0 0,-1 0-1,1 0 1,0 0 0,-1 0 0,1 0 0,0 0-1,0 0 0,0-1 0,0 1-1,0-1 1,-1 1-1,1-1 1,0 0-1,-1 1 1,1-1-1,0 0 1,-1 1-1,1-1 1,-1 0-1,1 0 1,-1 0-1,0 1 1,1-1-1,-1 0 1,0 0-1,1 0 1,-1 0-1,0 0 1,0 0-1,0 0 1,0 0-1,0-1 1,0 2 4,-3-23 668,2 23-641,1-1-1,-1 1 1,0-1-1,1 1 1,-1-1-1,0 1 1,0-1-1,1 1 1,-1 0-1,0 0 1,0-1-1,1 1 1,-1 0 0,0 0-1,0 0 1,0 0-1,0 0 1,1 0-1,-1 0 1,0 0-1,0 0 1,0 0-1,0 1 1,1-1-1,-1 0 1,-1 1-1,1 2-20,0 0-1,0 1 1,0-1 0,1 0-1,-1 1 1,1-1-1,0 0 1,0 1-1,0-1 1,0 0-1,1 1 1,1 5-1,-1-7-11,1-1-1,-1 0 0,1 0 0,-1 0 0,1 0 1,0 0-1,0-1 0,-1 1 0,1-1 0,0 1 1,0-1-1,0 1 0,-1-1 0,1 0 0,0 0 1,0 0-1,0 0 0,0 0 0,0 0 1,0-1-1,-1 1 0,1 0 0,0-1 0,0 0 1,-1 1-1,1-1 0,0 0 0,-1 0 0,1 0 1,0 0-1,-1 0 0,1 0 0,-1-1 0,0 1 1,1 0-1,-1-1 0,0 1 0,0-1 0,0 1 1,0-1-1,1-2 0,-2 3 46,1 0 0,-1 1-1,0-1 1,0 0 0,0 1 0,0-1 0,0 0 0,0 1-1,0-1 1,0 0 0,0 1 0,0-1 0,-1 0 0,1 1-1,0-1 1,0 1 0,0-1 0,-1 0 0,1 1 0,0-1-1,-1 1 1,1-1 0,-1 1 0,1-1 0,0 1 0,-2-2-1,-16 0 1080,10 3-1238,7-1 98,-1 0 1,0 1-1,1 0 0,-1-1 0,1 1 0,-1 0 1,1 0-1,-1 0 0,1 0 0,0 0 0,-1 0 0,1 0 1,0 0-1,0 0 0,0 1 0,0-1 0,0 0 1,0 1-1,0-1 0,0 1 0,0-1 0,1 1 0,-1 0 1,1-1-1,-1 1 0,1 0 0,-1 2 0,1-2-376,0-1 1,0 0-1,0 1 0,0-1 0,0 0 0,0 0 0,0 1 0,0-1 0,1 0 1,-1 1-1,1-1 0,-1 0 0,1 0 0,0 2 0,6 0-8870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10341,'0'0'8529,"-6"2"-8217,2-1-285,1 0-1,0 0 1,0 1 0,-1-1 0,1 1-1,0-1 1,1 1 0,-1 0-1,0 1 1,0-1 0,1 0-1,-1 1 1,1-1 0,0 1-1,0 0 1,0 0 0,0 0-1,0 0 1,1 0 0,-1 0-1,1 0 1,-2 5 0,-3 9 68,1 0 0,0 0 1,2 1-1,0 0 0,0 0 0,1 34 1,2-50-95,1 0 1,-1 0-1,0 0 1,1 0 0,0 0-1,-1 0 1,1 0-1,0 0 1,0 0 0,0 0-1,0 0 1,0 0-1,1-1 1,-1 1 0,1 0-1,-1-1 1,1 1-1,-1-1 1,1 0-1,0 1 1,-1-1 0,1 0-1,0 0 1,0 0-1,0 0 1,0-1 0,0 1-1,0 0 1,3-1-1,8 4-10,0-2 0,0 0 0,21 1 0,-19-2-32,-8-1 32,3 1-74,0 0 0,1 1 0,15 4 0,-24-6 72,0 1-1,0-1 0,0 1 1,0 0-1,0 0 1,0 0-1,0 0 1,0 0-1,-1 1 1,1-1-1,-1 0 1,1 1-1,-1-1 1,1 1-1,-1 0 1,0-1-1,1 1 0,-1 0 1,0 0-1,0 0 1,-1 0-1,1 0 1,0 0-1,0 2 1,-1 1 12,0 0 0,0 0 0,0 0 1,-1 0-1,1 0 0,-2 0 0,1 0 0,0-1 1,-1 1-1,0 0 0,0-1 0,0 1 0,0-1 1,-1 0-1,0 0 0,0 0 0,0 0 0,0 0 1,-1-1-1,1 1 0,-1-1 0,-7 5 0,-4 2 81,0 0-1,0-1 0,-1 0 0,0-2 0,-20 7 1,22-10 164,16-8-871,21-14-2555,-15 12 1195,15-12-5555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16023,'0'0'4248,"0"18"-4155,4 312 857,-4-183-411,9-201-8508,-9 31-921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18232,'0'0'1921,"1"20"-1745,2 296 854,10-338-1297,-9 9-1041,0-1 0,-2 0-1,1 1 1,0-29 0,-3 3-5303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5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118 130 11125,'0'0'9290,"0"6"-9085,3 115 1194,1-23-522,-5-6-356,3 115-116,-2-200-400,0-1 0,1 0 0,0 1 0,1-1 0,-1 0 0,1 0 0,4 9 0,-5-14-7,0 1 0,-1-1 1,1 1-1,0-1 0,0 0 0,0 0 0,0 0 0,1 0 1,-1 1-1,0-1 0,0-1 0,1 1 0,-1 0 0,0 0 0,1 0 1,-1-1-1,1 1 0,-1-1 0,1 1 0,-1-1 0,1 1 1,-1-1-1,1 0 0,-1 0 0,1 0 0,0 0 0,-1 0 0,1 0 1,-1 0-1,1-1 0,-1 1 0,1-1 0,-1 1 0,3-2 1,1 0-11,0-1 0,0 1-1,0-1 1,0 0 0,0-1 0,-1 1 0,0-1 0,1 0 0,-2 0 0,1-1 0,0 1 0,4-8 0,3-7-39,18-37 0,-20 32 46,0 0 0,-1 0 0,-1 0 1,-1-1-1,-2 0 0,0 0 0,0-39 1,-4 47 11,-1 0 1,0 0 0,-1 0 0,-1 1 0,0-1 0,-1 1 0,-1 0-1,-1 0 1,0 0 0,-1 1 0,-1 0 0,-11-18 0,7 18 0,0 0 0,0 1 0,-1 0 1,-1 1-1,-20-15 0,28 23-95,-1 1-1,1 0 1,-1 0-1,0 0 1,0 1-1,-1 0 1,1 0 0,-1 1-1,1 0 1,-1 0-1,0 1 1,0 0-1,1 0 1,-1 1-1,-10 0 1,16 0-53,0 1 0,0-1 0,0 0 0,0 1 0,0 0 0,0-1 0,0 1 0,0 0 0,0 0 0,0 0 0,0 0 0,0 0 0,0 1 0,1-1 0,-1 1 0,1-1 0,-4 4 0,3-2-238,1 1 1,-1-1 0,1 1 0,-1 0 0,1 0 0,0-1-1,0 1 1,0 8 0,-2 50-5508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64 7780,'-52'-51'6621,"39"39"1183,38 13-7768,0 0 0,0 2 0,-1 1 0,0 1 0,27 9 0,-37-10-74,0 1 0,0 1 0,-1 0-1,0 1 1,0 1 0,-1 0 0,0 0 0,0 1 0,-1 1 0,11 11 0,-17-16 15,-1 0 0,0 1-1,-1-1 1,1 1 0,-1 0 0,0 0-1,0 0 1,-1 0 0,0 1 0,0-1 0,-1 0-1,1 1 1,-1 0 0,-1-1 0,1 1-1,-1-1 1,0 1 0,-1 0 0,1-1-1,-2 1 1,1-1 0,0 1 0,-5 10 0,0-3 96,-1-1 1,0 0 0,0 0 0,-2 0 0,1-1 0,-2 0 0,1-1 0,-2 0 0,-15 13-1,3-4 650,0-1-1,-2-1 0,0-1 0,-1-1 1,0-2-1,-31 13 0,47-24-548,32-16-4640,4-6-2314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 10885,'0'0'10229,"0"0"-10212,0 0 0,0 0 0,0-1 0,-1 1 0,1 0 0,0 0 0,0 0 0,0-1 1,0 1-1,0 0 0,-1 0 0,1 0 0,0 0 0,0-1 0,0 1 0,-1 0 0,1 0 1,0 0-1,0 0 0,0 0 0,-1 0 0,1 0 0,0 0 0,0 0 0,-1 0 0,1 0 0,0-1 1,0 1-1,-1 1 0,1-1 0,0 0 0,0 0 0,-1 0 0,1 0 0,0 0 0,0 0 0,0 0 1,-1 0-1,1 0 0,0 0 0,0 0 0,0 1 0,-1-1 0,1 0 0,0 0 0,0 0 1,0 0-1,0 1 0,-1-1 0,1 0 0,0 0 0,0 0 0,0 1 0,0-1 0,0 0 0,-1 130 176,2 159 607,0-267-705,1-1 1,0 1-1,9 32 0,-6-45-413,-1-16-1597,0-19-3271,-4-12-6278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13718,'0'0'6142,"20"-6"-5558,297-109 1420,-271 95-1851,-20 9-73,0 0-1,0 2 1,32-7 0,-52 57-8268,2-19 627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206 376 14391,'0'0'4532,"-11"-19"-4398,-38-58-52,45 71-49,0 0-1,-1 0 0,1 0 0,-1 1 1,-8-7-1,11 11 10,0-1-1,0 1 1,0 0 0,0-1 0,0 1-1,0 0 1,0 1 0,-1-1-1,1 0 1,0 1 0,0-1 0,-5 0-1,4 2-21,1-1 0,0 1 1,-1-1-1,1 1 0,0 0 0,0 0 0,-1 0 0,1 0 0,0 1 0,0-1 0,0 0 0,1 1 0,-1-1 0,0 1 0,0 0 1,1 0-1,-1 0 0,1-1 0,0 1 0,-1 1 0,1-1 0,0 0 0,0 0 0,0 0 0,1 1 0,-2 1 0,-6 22 5,1-1-1,2 1 1,0 0-1,2 1 0,0-1 1,3 43-1,0-68-24,0-1 0,0 0 0,0 1 1,0-1-1,0 1 0,0-1 0,0 1 0,0-1 0,0 0 0,1 1 0,-1-1 1,0 1-1,0-1 0,0 0 0,1 1 0,-1-1 0,0 1 0,1-1 1,-1 0-1,0 0 0,1 1 0,-1-1 0,0 0 0,1 1 0,-1-1 0,0 0 1,1 0-1,-1 0 0,1 0 0,-1 1 0,0-1 0,1 0 0,-1 0 0,1 0 1,-1 0-1,1 0 0,-1 0 0,0 0 0,1 0 0,-1 0 0,1 0 0,0 0 1,1-1 0,-1 1 0,1 0 1,0-1-1,0 0 1,-1 1-1,1-1 1,0 0-1,-1 0 1,1 0-1,2-2 0,9-11 15,0-1-1,-1 0 0,-1-1 1,0-1-1,-1 1 0,-1-2 0,7-18 1,14-23 8,-30 59-24,1 0 0,-1-1 0,0 1 0,0 0 0,0 0 0,0 0 0,0 0 0,0 0 1,1 0-1,-1 0 0,0 0 0,0-1 0,0 1 0,0 0 0,1 0 0,-1 0 0,0 0 0,0 0 0,0 0 0,0 0 0,1 0 0,-1 0 0,0 0 0,0 0 0,0 0 0,0 0 0,1 0 0,-1 0 0,0 0 0,0 0 0,0 1 0,0-1 0,1 0 1,-1 0-1,0 0 0,0 0 0,0 0 0,0 0 0,0 0 0,0 0 0,1 1 0,-1-1 0,0 0 0,0 0 0,0 0 0,0 0 0,0 0 0,0 1 0,0-1 0,0 0 0,0 0 0,0 0 0,0 0 0,0 1 0,0-1 0,0 0 0,0 0 0,0 0 0,6 14 3,-6-13-2,5 12 1,1-1 1,-1 0 0,2-1 0,0 1 0,16 20 0,-21-29-9,0-1 0,0 1 0,1 0 0,-1-1 0,1 0 0,-1 1-1,1-1 1,0 0 0,0 0 0,0-1 0,0 1 0,0-1 0,1 1-1,-1-1 1,0 0 0,1 0 0,-1-1 0,1 1 0,-1-1 0,1 1 0,-1-1-1,1 0 1,-1 0 0,1-1 0,-1 1 0,1-1 0,-1 0 0,5-1-1,-5 0-13,-1 0-1,1 0 0,-1 0 0,1 0 0,-1 0 0,0 0 1,0-1-1,0 1 0,-1-1 0,1 0 0,0 1 0,-1-1 1,0 0-1,1 0 0,-1 0 0,0 0 0,0-4 0,11-56-82,-12 63 104,4-33-30,-2-1 0,-3-61 0,-1 78 203,0 0 0,-1 1 0,-1-1 0,0 1 0,-1 0 0,-1 0 0,-12-22-1,15 43 1112,2 9-1414,3 23 129,2-1 0,10 43 0,1 11 5,0 111 99,-13-214-101,1-1 1,-1 1-1,2 0 1,0-1-1,1 2 0,9-20 1,-10 24-34,1-1 1,0 1-1,1 1 1,-1-1-1,1 1 0,1 0 1,-1 0-1,1 1 1,1 0-1,10-8 1,-16 13 8,0 0 0,-1 0 1,1-1-1,0 2 0,0-1 1,0 0-1,0 0 0,0 0 1,0 1-1,0-1 0,0 1 1,0 0-1,0 0 0,0-1 1,0 1-1,0 0 1,0 1-1,1-1 0,-1 0 1,3 2-1,-3-1 8,0 0 0,-1 0 0,1 0 0,-1 1 0,0-1 0,1 1 0,-1-1 0,0 1 1,0-1-1,0 1 0,0 0 0,0-1 0,0 1 0,0 0 0,0 0 0,-1 0 0,1 3 0,1 6-1,0-1 0,-1 1 0,-1 0-1,0-1 1,-1 1 0,-3 21 0,2-23 14,-1 0 0,0 0 0,-1 0 0,0-1 0,0 1 0,-1-1 0,0 0 0,-1 0 0,1-1 0,-11 11 0,11-13 3,1-1-1,-1 1 1,0-1 0,0 0-1,-1 0 1,1 0 0,-1-1-1,0 0 1,0 0 0,0 0-1,0-1 1,0 0 0,0 0-1,-1-1 1,-12 2 0,18-3-43,1 0 0,-1 0 0,0 0 0,1 0 0,-1 0 0,0 0 0,1 0 0,-1-1 0,0 1 0,1 0 0,-1 0 0,1-1 0,-1 1 0,0 0 0,1-1 0,-1 1 0,1-1-1,-1 1 1,1 0 0,-1-1 0,1 1 0,0-1 0,-1 1 0,1-1 0,-1 0 0,1 1 0,0-1 0,0 1 0,-1-1 0,1-1 0,-2-22-2486,3 16 1565,-1-28-4199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13430,'0'0'8217,"0"-1"-8213,0 1 0,0 0 0,0 0 0,0 0 0,0 0 0,-1 0 0,1-1 0,0 1 0,0 0-1,0 0 1,0 0 0,0 0 0,-1 0 0,1 0 0,0 0 0,0 0 0,0 0 0,0 0 0,-1 0 0,1 0 0,0 0 0,0 0 0,0 0-1,0 0 1,-1 0 0,1 0 0,0 0 0,0 0 0,0 0 0,0 0 0,-1 0 0,1 0 0,0 0 0,0 0 0,0 0 0,0 0-1,0 0 1,-1 0 0,1 0 0,0 1 0,0-1 0,0 0 0,0 0 0,0 0 0,0 0 0,-1 0 0,1 0 0,0 1 0,0-1 0,0 0-1,0 0 1,0 0 0,0 0 0,0 1 0,0-1 0,0 0 0,0 0 0,0 0 0,0 0 0,0 1 0,0-1 0,0 0 0,0 0-1,0 0 1,0 0 0,0 1 0,0-1 0,0 0 0,0 0 0,0 8 17,-1 1-1,1-1 1,0 0-1,1 0 1,0 1-1,0-1 1,6 15-1,1 21 64,-1 44 31,-6 112-1,-2-94-39,1-106-75,0 0 0,0 0-1,0 0 1,-1 1 0,1-1 0,0 0-1,0 0 1,0 0 0,0 0 0,0 1-1,0-1 1,0 0 0,0 0 0,1 0-1,-1 0 1,0 1 0,0-1-1,0 0 1,0 0 0,0 0 0,0 0-1,0 1 1,0-1 0,0 0 0,0 0-1,0 0 1,1 0 0,-1 0 0,0 1-1,0-1 1,0 0 0,0 0-1,0 0 1,1 0 0,-1 0 0,0 0-1,0 0 1,0 0 0,0 0 0,1 0-1,-1 0 1,0 0 0,0 0 0,0 0-1,9-5-210,5-12-806,15-37-6771,-16 26-840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78 14679,'0'0'5335,"-9"0"-5212,10 0-119,4 1-78,-1-1-1,1 0 0,-1 0 1,1-1-1,0 0 1,-1 0-1,9-2 1,-11 2 52,-1 0 0,1 0 0,-1 0 0,0-1 0,0 1 0,1 0 0,-1 0 0,0-1 0,0 1 0,0-1 0,-1 1 0,1-1 0,0 1 0,0-1 1,-1 0-1,1 1 0,-1-1 0,1 0 0,-1 1 0,0-1 0,0 0 0,0 0 0,0 1 0,0-1 0,0-2 0,0 3 22,0 0 1,0 0-1,-1-1 1,1 1-1,0 0 1,0 0-1,-1 0 1,1 0-1,-1 0 1,1 0-1,-1 0 0,1 0 1,-1 0-1,1 0 1,-1 0-1,0 0 1,0 0-1,0 0 1,1 0-1,-1 1 1,0-1-1,0 0 0,-2 0 1,1 0 30,-1-1 0,0 1 0,0 0 0,1 1 0,-1-1 0,0 0 0,0 1-1,0 0 1,-5-1 0,5 1 29,-1 0-1,0 1 0,0-1 1,0 1-1,1-1 0,-1 1 1,0 0-1,0 0 0,1 1 1,-1-1-1,1 1 1,-1 0-1,1 0 0,0 0 1,-4 3-1,3 1-5,0-1 0,1 1 1,-1 0-1,1 1 0,1-1 0,-1 0 1,1 1-1,0-1 0,1 1 0,-2 10 0,1 6-20,2 42 0,1-29 22,-1-32-54,0 1 0,0-1 0,0 0 0,1 1 0,-1-1 0,1 1 1,0-1-1,1 0 0,-1 1 0,1-1 0,0 0 0,0 0 0,0 0 0,5 7 0,-4-9-3,0 0 0,-1 0-1,1 0 1,0 0 0,0 0 0,1 0 0,-1-1 0,0 1 0,0-1 0,1 0-1,-1 0 1,1 0 0,-1-1 0,1 1 0,-1-1 0,1 0 0,-1 1 0,1-2-1,4 0 1,-2 0-5,-1 0 0,0-1 0,0 0 0,0 0 0,0 0 0,0 0 0,-1-1 0,1 0 0,-1 0 0,1 0 0,-1-1 0,0 1 0,0-1 0,-1 0 0,1 0 0,-1 0 0,0-1 0,0 1 0,4-9 0,-5 9-710,0-1-1,0 1 0,-1 0 0,1 0 0,-1-1 1,0 1-1,-1-1 0,1-7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13798,'0'0'6657,"3"14"-6601,12 66 28,22 158 171,-36-180-146,-1-40-68,0-1 0,1 0 0,0 0 0,2 0 0,4 20-1,-7-37-75,0-1-1,0 1 1,0 0-1,0 0 1,1 0-1,-1-1 0,0 1 1,0 0-1,0 0 1,0 0-1,0-1 1,0 1-1,1 0 0,-1 0 1,0 0-1,0 0 1,0 0-1,0-1 1,1 1-1,-1 0 1,0 0-1,0 0 0,0 0 1,1 0-1,-1 0 1,0 0-1,0 0 1,0 0-1,1 0 0,-1 0 1,0 0-1,0 0 1,1 0-1,-1 0 1,0 0-1,0 0 1,0 0-1,1 0 0,-1 0 1,0 0-1,0 0 1,0 0-1,1 0 1,-1 0-1,0 1 0,0-1 1,0 0-1,1 0 1,-1 0-1,0 0 1,0 0-1,0 1 1,0-1-1,0 0 0,0 0 1,1 0-1,-1 1 1,0-1-1,5-17-4090,-1-3-2466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51 8868,'0'0'11021,"-11"10"-10949,12-9-61,0-1 0,0 0 0,0 0 0,0 0 0,0 0 0,0 1 0,0-1 0,0-1 0,0 1 0,0 0 0,0 0 0,0 0 0,0-1 0,0 1 0,0 0 0,0-1 0,0 1 0,0-1 0,0 1 0,0-1 0,0 1 0,0-1 0,-1 0 0,1 1 0,0-1 0,-1 0 0,1 0 0,0 0 0,-1 1 0,1-1 0,-1 0 0,1 0 0,-1 0 0,1 0 0,-1 0 0,0 0 0,1 0 0,-1 0 0,0-1 0,0 0 12,1 1 0,-1 0-1,0 0 1,1 0 0,-1-1-1,0 1 1,0 0 0,0 0-1,0-1 1,-1 1 0,1 0-1,0 0 1,0-1 0,-1 1-1,1 0 1,-1 0 0,1 0 0,-1-1-1,1 1 1,-1 0 0,0 0-1,1 0 1,-1 0 0,0 0-1,0 0 1,0 1 0,0-1-1,0 0 1,-1-1 0,-1 1 41,1 0 0,0 0 1,-1 1-1,1-1 0,0 0 1,-1 1-1,1 0 0,-1-1 0,1 1 1,-1 0-1,1 0 0,-1 1 1,1-1-1,0 0 0,-1 1 1,1 0-1,-4 1 0,4-1-86,1 0-1,-1 1 1,1-1-1,0 1 1,0-1-1,-1 1 0,1 0 1,0-1-1,0 1 1,1 0-1,-1 0 1,0 0-1,1 0 1,-1 0-1,1-1 1,-1 1-1,1 0 0,0 0 1,0 0-1,0 0 1,0 4-1,0 3-652,0 6-1822,1-4-2057,0 0-7878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17288,'0'0'3482,"-4"9"-3362,-3 15-107,0 2 1,2-1 0,1 0 0,-1 39 0,-5 30 26,8-131 5,0 11-128,1-45 0,1 65 100,0 0 1,1 0 0,0 0-1,0 0 1,0 1 0,1-1 0,0 0-1,0 1 1,0 0 0,1-1-1,0 1 1,0 0 0,0 0-1,5-5 1,-7 9 16,0-1 0,0 1 0,1 0 1,-1 1-1,0-1 0,1 0 0,-1 0 0,0 0 0,1 1 0,-1-1 1,1 1-1,-1-1 0,1 1 0,-1 0 0,1-1 0,-1 1 0,1 0 0,-1 0 1,1 0-1,0 0 0,1 0 0,0 1-17,0 0 0,-1 0 0,1 0 0,0 1 0,0-1-1,-1 1 1,1-1 0,-1 1 0,1 0 0,2 2 0,4 6-20,0 0 0,0 1 0,12 19 0,-18-26 46,22 36-18,-8-12-26,2 0 0,31 35 0,-41-56-398,-4-9-1758,-3-18-3899,-3 14 4578,1-26-9957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11797,'0'0'9728,"-1"14"-9614,-8 378 755,11-251-836,-2-139-31,-1 0-1,1-1 1,1 1-1,-1-1 1,0 1-1,0 0 1,1-1 0,-1 1-1,1-1 1,-1 1-1,1-1 1,-1 1-1,1-1 1,0 1 0,0-1-1,0 0 1,0 0-1,0 1 1,0-1 0,0 0-1,0 0 1,2 1-1,-2-1-53,0-1 0,1 0 0,-1 0 0,0 1 0,0-1 0,0 0-1,1 0 1,-1 0 0,0 0 0,0 0 0,1 0 0,-1-1 0,0 1 0,0 0-1,0-1 1,0 1 0,1-1 0,-1 1 0,0-1 0,0 1 0,0-1 0,0 0 0,0 0-1,0 1 1,0-1 0,0 0 0,-1 0 0,1 0 0,0 0 0,0-1 0,16-23-3372,-7 7-2058,1-3-6574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5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17336,'0'0'3436,"0"14"-3172,11 165 1185,-8-154-1379,2 1-1,0 0 1,2-1 0,0 0 0,17 34 0,-22-55-69,-1-1 1,1 0-1,0 1 0,1-1 1,-1 0-1,0 0 0,1-1 1,0 1-1,-1 0 0,1-1 1,0 0-1,0 1 0,1-1 1,-1-1-1,0 1 0,1 0 1,-1-1-1,7 2 1,-7-2 1,0-1 0,0 0 0,0 0 1,1 0-1,-1 0 0,0-1 1,0 1-1,0-1 0,0 0 0,0 0 1,0 0-1,0 0 0,0 0 1,0-1-1,0 1 0,-1-1 0,1 0 1,-1 0-1,1 0 0,-1 0 1,0 0-1,3-4 0,7-8 43,-2 0 0,0-1-1,-1 0 1,0-1 0,-1 0-1,-1-1 1,-1 1 0,0-1-1,-1-1 1,4-24 0,-2-9 364,-1 0 1,-2-70-1,-4 110-345,-2-30 36,2 39-98,0 1 0,0-1 0,-1 0 0,1 1 0,-1-1 0,1 1 0,-1-1 0,1 1-1,-1-1 1,0 1 0,0 0 0,0-1 0,0 1 0,0 0 0,0 0 0,0 0 0,0-1-1,0 1 1,-1 0 0,-1-1 0,3 2-24,-1 0-1,1 0 1,0 0-1,0 0 1,-1 0-1,1 0 1,0 0-1,0 0 1,0 0-1,-1 0 1,1 0 0,0 0-1,0 0 1,0 0-1,-1 0 1,1 0-1,0 0 1,0 0-1,0 0 1,-1 1-1,1-1 1,0 0-1,0 0 1,0 0 0,0 0-1,-1 0 1,1 1-1,0-1 1,0 0-1,0 0 1,0 0-1,0 0 1,0 1-1,-1-1 1,1 0-1,0 0 1,0 0 0,0 1-1,0-1 1,0 0-1,0 0 1,0 0-1,0 1 1,0-1-1,0 0 1,0 0-1,0 1 1,0 14-573,0-12 281,1 67-6335,2-38-1905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0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121 109 1313,'0'0'16799,"-8"-17"-15355,-22-52-727,19 50-322,1 16-112,9 3-271,0 1 0,1 0 0,-1 0 0,0-1 1,0 1-1,0 0 0,1 0 0,-1 0 0,0 0 0,1 0 0,-1 0 0,1 0 0,-1 0 0,0 1 0,0 1-49,-8 19 35,0 0 0,2 1 0,0 0 0,2 0 0,0 0 0,2 1-1,0-1 1,2 37 0,0-60-4,1 1 0,0 0-1,0-1 1,1 1-1,-1 0 1,0-1 0,0 1-1,0 0 1,0-1 0,0 1-1,1 0 1,-1-1 0,0 1-1,1 0 1,-1-1-1,0 1 1,1-1 0,-1 1-1,1-1 1,-1 1 0,1-1-1,-1 1 1,1-1-1,-1 1 1,1-1 0,-1 0-1,1 1 1,-1-1 0,1 0-1,0 0 1,-1 1 0,1-1-1,0 0 1,-1 0-1,1 0 1,0 0 0,-1 0-1,1 0 1,0 0 0,-1 0-1,1 0 1,0 0-1,-1 0 1,1 0 0,0 0-1,-1-1 1,1 1 0,0 0-1,-1 0 1,1-1 0,-1 1-1,1-1 1,0 1-1,0-1 1,3-1-62,0 0 0,0 0 0,0-1 0,0 1 0,-1-1 0,1 0 0,3-4 1,5-9-212,-1 1 1,17-33 0,-24 39 616,0 1 1,0-1-1,-1 0 1,-1 0-1,1 0 1,-1 0-1,-1 0 1,1-12-1,8 35 431,53 179-791,-62-192-116,0-7-8570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84 13398,'0'0'4898,"-2"21"-4823,1-17-72,-10 157 47,11-119 70,0-36 207,0-26-13,-2-30-112,0 32-78,1-1 0,1 1 0,1 0 0,1 0 1,4-20-1,-5 34-109,1 0 0,0 0 0,0 0 0,0 1 0,0-1 1,1 0-1,-1 1 0,1 0 0,0 0 0,0 0 0,0 0 0,1 0 0,-1 0 1,5-2-1,-7 4-12,1 0 1,-1 0 0,1 0 0,0 1-1,0-1 1,-1 0 0,1 1 0,0-1-1,0 1 1,0-1 0,0 1-1,-1 0 1,1 0 0,0 0 0,0 0-1,0 0 1,0 0 0,0 1 0,0-1-1,-1 1 1,1-1 0,0 1 0,0 0-1,0-1 1,-1 1 0,1 0-1,-1 0 1,1 0 0,0 1 0,-1-1-1,0 0 1,1 0 0,-1 1 0,2 1-1,2 5-6,-1 0 0,1 0-1,-1 0 1,-1 0 0,1 1-1,-1 0 1,-1-1 0,0 1-1,2 17 1,-1 10-22,-1 42 0,-2-60 20,0-18 4,-4 37 8,4-36-4,0 0 0,0 0 0,-1 0 1,1 0-1,-1 0 0,1 0 0,-1 0 0,1 0 0,-1 0 1,0 0-1,1 0 0,-1-1 0,0 1 0,0 0 1,1 0-1,-1-1 0,0 1 0,0-1 0,0 1 0,0-1 1,0 1-1,0-1 0,0 1 0,0-1 0,0 0 1,0 0-1,0 1 0,0-1 0,0 0 0,-1 0 0,1-1 3,0 1-1,1-1 0,-1 1 0,0-1 1,1 0-1,-1 1 0,1-1 1,-1 0-1,1 1 0,-1-1 0,1 0 1,-1 0-1,1 0 0,0 1 1,0-1-1,-1 0 0,1 0 0,0 0 1,0 0-1,0 0 0,0 1 0,0-1 1,0 0-1,0-1 0,0-31 20,0 28-14,0-22-28,1 0-1,1 0 1,12-50-1,-11 65 12,0 1-1,1 0 0,1 0 0,-1 0 0,2 0 0,0 1 1,0 0-1,1 0 0,0 1 0,1-1 0,12-11 0,-19 20 9,-1 0-1,1 0 0,0 0 1,0 1-1,0-1 0,-1 0 0,1 0 1,0 1-1,0-1 0,0 0 0,0 1 1,0-1-1,0 1 0,1-1 1,-1 1-1,0 0 0,0-1 0,0 1 1,0 0-1,0 0 0,1 0 0,-1 0 1,0 0-1,0 0 0,0 0 1,0 0-1,1 0 0,-1 0 0,0 1 1,0-1-1,0 1 0,0-1 1,0 1-1,0-1 0,0 1 0,0-1 1,0 1-1,0 0 0,0 0 0,0-1 1,0 1-1,0 0 0,-1 0 1,1 0-1,0 0 0,-1 0 0,1 0 1,-1 0-1,1 0 0,-1 0 1,1 0-1,-1 0 0,1 2 0,2 9 24,1-1-1,-2 1 1,0-1-1,1 14 1,-2-21-17,8 224-1421,-9-257-3664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49 17496,'0'0'3055,"4"6"-3013,0 0-33,-1-1 0,1 1 0,1-1 0,-1-1-1,1 1 1,8 6 0,-11-9-12,1 0-1,0 0 1,0-1-1,0 1 1,1-1-1,-1 0 1,0 0 0,0 0-1,1 0 1,-1 0-1,0-1 1,1 1 0,-1-1-1,1 0 1,-1 0-1,0 0 1,6-2-1,-7 1 3,-1 0 0,1 0 0,0 0 0,-1 0 0,1 0-1,-1-1 1,0 1 0,1 0 0,-1-1 0,0 0 0,0 1-1,0-1 1,0 0 0,0 1 0,-1-1 0,1 0 0,0 0-1,-1 0 1,1 1 0,-1-1 0,0 0 0,1-3 0,-1 2 12,1-1 0,-1 1 1,1 0-1,-1-1 0,0 1 0,0-1 1,-1 1-1,1 0 0,-1 0 1,1-1-1,-1 1 0,-3-6 0,1 6 66,-1 1-1,0-1 0,0 1 0,0-1 0,-1 1 1,1 1-1,0-1 0,-1 1 0,1-1 0,-1 1 1,0 0-1,1 1 0,-1-1 0,0 1 0,0 0 1,1 0-1,-1 1 0,0-1 0,1 1 0,-1 0 1,1 0-1,-1 1 0,1-1 0,-5 3 0,5 0-28,1 0 0,0 0-1,0 0 1,0 1 0,0-1-1,1 1 1,0-1-1,0 1 1,0 0 0,0 0-1,1 0 1,0 0 0,0 0-1,0 7 1,-1 5-23,2 0 1,0-1-1,2 22 1,-1-33-36,0-1 1,0 1-1,0-1 1,1 1-1,-1-1 1,1 0-1,0 0 1,0 0-1,1 0 1,-1 0 0,1 0-1,0-1 1,0 1-1,0-1 1,0 0-1,1 0 1,-1 0-1,1 0 1,0 0-1,0-1 1,0 0-1,0 0 1,0 0-1,1 0 1,-1-1-1,0 1 1,8 0 0,-3 0-59,-1-1 0,1 0 0,-1 0 0,1-1 1,0 0-1,0-1 0,-1 0 0,1 0 1,-1 0-1,1-1 0,-1-1 0,0 0 1,15-6-1,-14 4 57,-1 0 1,0 0-1,0-1 0,14-13 1,-19 16 17,-1 0 1,1 0-1,-1 0 1,1 0-1,-1-1 1,0 1-1,-1-1 1,1 0-1,0 1 1,-1-1-1,0 0 1,0 0-1,0 0 1,0 0-1,-1-7 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11925,'0'0'7543,"0"21"-7074,4 349 1636,-5-334-1960,0-24-91,0 0-1,1 0 1,0 0-1,1 0 1,1 0 0,0 0-1,6 21 1,-6-39-715,0 0 0,-1 0 0,0 0 1,0 0-1,1-9 0,-2-19-4592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12742,'0'0'8542,"27"-14"-7835,-11 6-595,23-12 228,1 2 0,81-25 0,-19 13 253,-21 6-459,101-17 0,-186 61-9831,-9 5 3702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270 412 9732,'0'0'5712,"-8"-17"-4636,4 9-973,-4-10 142,-1 0 0,-1 1 0,0 0 0,-2 1 1,0 0-1,-16-17 0,22 28-129,0 0 0,0 1 0,-1-1 0,0 1 0,1 1 0,-11-5 0,15 7-79,0 0 1,0 0-1,-1 1 1,1-1-1,0 1 0,-1-1 1,1 1-1,0 0 1,-1 0-1,1 0 1,-1 0-1,1 0 0,0 0 1,-1 1-1,1-1 1,0 1-1,-1 0 0,1 0 1,0 0-1,0 0 1,0 0-1,0 0 1,0 0-1,0 1 0,-3 1 1,0 4 9,0 0 1,0 0-1,0 0 1,1 0-1,0 1 1,1-1-1,0 1 1,0 0-1,0 0 1,1 1-1,-2 10 1,1 2-13,1-1 0,1 1 0,2 34 0,-1-53-35,0 0 1,0 0-1,0 0 1,1 0 0,-1 0-1,1 0 1,-1 0 0,1 0-1,0 0 1,0 0 0,0 0-1,0-1 1,0 1 0,0 0-1,1 0 1,-1-1 0,0 1-1,1-1 1,-1 0 0,1 1-1,0-1 1,-1 0 0,1 0-1,0 0 1,0 0 0,0 0-1,0 0 1,0 0 0,0-1-1,0 1 1,0-1-1,0 0 1,0 1 0,0-1-1,2 0 1,0 0-2,0 0-1,0-1 1,0 1-1,0-1 1,0 0-1,0 0 1,0 0-1,0-1 1,-1 1 0,1-1-1,-1 0 1,1 0-1,-1 0 1,0-1-1,1 1 1,-1-1-1,4-4 1,39-59-66,-43 60 105,1 0-1,-1 0 0,0 0 1,0-1-1,0 1 0,-1-1 1,2-7-1,-5 35 66,1 1 4,3 35 0,-3-52-103,1 1 1,0-1-1,1 0 0,-1 0 0,1 1 0,0-1 0,0 0 0,0-1 0,1 1 0,0 0 1,0-1-1,4 6 0,-6-9-5,0 0 1,0 1-1,1-1 0,-1 0 1,0 0-1,1 0 0,-1 0 1,1 0-1,-1 0 0,1 0 1,0 0-1,-1-1 0,1 1 1,0-1-1,-1 1 1,1-1-1,0 0 0,0 0 1,-1 1-1,1-1 0,0 0 1,0-1-1,-1 1 0,1 0 1,0 0-1,0-1 0,-1 1 1,1-1-1,0 1 0,-1-1 1,1 0-1,-1 0 1,1 0-1,-1 0 0,1 0 1,1-2-1,1-1-6,1 0 1,-1 0-1,0-1 0,-1 0 1,1 1-1,-1-2 0,0 1 0,0 0 1,2-7-1,1-9-1,-1 0 1,0 0-1,-2-1 0,-1 1 0,0-1 1,-3-36-1,1 30 11,-1 13-1,0 1 0,-1-1 0,0 0 0,-2 0 0,-8-25 0,-35-68 1055,36 86-405,23 75-190,75 333-495,-83-369 26,-4-16 3,0 0 4,0-1 0,0 0-1,0 1 1,0-1-1,0 0 1,0 1-1,0-1 1,0 0-1,0 1 1,0-1-1,0 0 1,0 1-1,0-1 1,0 0-1,1 1 1,-1-1-1,0 0 1,0 0-1,0 1 1,1-1-1,-1 0 1,0 0-1,0 1 1,1-1-1,-1 0 1,0 0-1,1 0 1,-1 1 0,0-1-1,1 0 1,-1 0-1,5-43-55,-3 33 16,0 0-1,0 1 1,1-1-1,0 1 1,0-1 0,1 1-1,1 0 1,-1 0-1,1 1 1,1-1-1,0 1 1,12-13 0,-14 17 7,0 0 0,1-1 0,0 2 0,0-1 0,0 0 0,0 1 1,0 0-1,1 0 0,-1 1 0,1-1 0,0 1 0,0 1 0,0-1 0,0 1 1,0 0-1,0 0 0,0 0 0,1 1 0,-1 0 0,0 1 0,10 1 0,-15-2 27,0 1 0,0-1 0,0 1-1,1 0 1,-1-1 0,0 1 0,-1 0-1,1 0 1,0-1 0,0 1 0,0 0-1,0 0 1,-1 0 0,1 0 0,0 0-1,-1 1 1,1-1 0,-1 0 0,1 0-1,-1 0 1,1 0 0,-1 1 0,0-1-1,0 0 1,0 0 0,0 1 0,0 1-1,-1 36-28,1-39 35,-2 8 0,0 0 0,-1-1 0,0 1 0,0-1 0,0 0 1,-1 0-1,0 0 0,-1 0 0,0-1 0,0 0 0,0 0 0,0 0 0,-13 10 1,6-6-4,-1 0 0,0-1 0,0 0 0,-1-1 0,0-1 0,-18 7 0,30-13-194,-19 5 124,20-6-61,1 0 0,-1 1 0,1-1 1,-1 0-1,1 0 0,-1 0 0,1 0 0,0 0 0,-1 0 0,1 0 0,-1 0 0,1 0 0,-1 0 0,1-1 1,-1 1-1,1 0 0,-1 0 0,1 0 0,0 0 0,-1-1 0,1 1 0,-1 0 0,1 0 0,0-1 1,-1 1-1,1 0 0,0-1 0,-1 1 0,1-1 0,0 1 0,0 0 0,-1-1 0,1 1 0,0-1 0,0 1 1,0 0-1,-1-1 0,1 1 0,0-1 0,0 0 0,0-21-7216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 12950,'0'0'8713,"-2"-7"-8310,2 7-401,1 0-1,-1 0 1,0 0 0,0 0-1,0 0 1,0 0-1,0 0 1,0 0-1,0 0 1,0 0-1,0 0 1,0 0-1,0 0 1,0 0-1,0 0 1,0 0-1,0 0 1,0 0 0,1-1-1,-1 1 1,0 0-1,0 0 1,0 0-1,0 0 1,0 0-1,0 0 1,0 0-1,0 0 1,0 0-1,0 0 1,0 0 0,0 0-1,0 0 1,0-1-1,0 1 1,0 0-1,0 0 1,5 10 44,1 1 0,-1-1 0,-1 1 0,0 0 1,0 0-1,3 20 0,11 81 12,-18-110-58,12 152 29,-9-90-38,12 66 0,-15-129-35,0 0-1,0 0 1,0-1-1,0 1 1,1 0 0,-1 0-1,0 0 1,0 0 0,1 0-1,-1 0 1,1 0-1,-1 0 1,1 0 0,-1-1-1,1 1 1,-1 0-1,1 0 1,0-1 0,-1 1-1,1 0 1,0-1 0,0 1-1,-1 0 1,1-1-1,0 1 1,0-1 0,0 0-1,0 1 1,0-1 0,0 0-1,0 1 1,0-1-1,0 0 1,-1 0 0,3 0-1,-1 0-302,0-1 1,0 1-1,-1-1 0,1 0 0,0 0 0,0 0 0,0 0 0,0 0 1,-1 0-1,1 0 0,0 0 0,-1-1 0,1 1 0,-1-1 1,2-2-1,16-21-6171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35 9236,'0'0'9687,"0"10"-9049,0-7-552,-2 37 180,2-38-254,0 0 0,0 0 0,0-1-1,1 1 1,-1 0 0,0 0 0,1 0 0,-1 0 0,1-1 0,-1 1 0,1 0-1,0 0 1,0-1 0,0 1 0,0 0 0,0-1 0,0 1 0,0-1 0,2 2 0,-2-2-12,0-1 0,0 1 0,0-1 0,0 1 0,1-1 0,-1 1 0,0-1 0,0 0 0,0 0 0,0 1 0,0-1 0,0 0 0,1 0 0,-1 0 0,0 0 0,0 0 0,0-1 0,0 1 0,0 0 0,0 0 0,1-1 0,-1 1 0,0-1 0,0 1 0,1-2 0,0 1-1,-1-1 1,1 1 0,-1-1-1,0 0 1,1 0-1,-1 0 1,0 0 0,0 0-1,0 0 1,0 0 0,-1 0-1,2-3 1,0-5-2,0-1 0,-1-1-1,1-19 1,-2 29 7,-1 1 0,1-1-1,0 1 1,0 0-1,-1-1 1,1 1 0,0-1-1,-1 1 1,0 0 0,1 0-1,-1-1 1,0 1 0,1 0-1,-1 0 1,0 0 0,0 0-1,0 0 1,0 0 0,0 0-1,0 0 1,0 0 0,-1 0-1,1 0 1,0 1 0,0-1-1,-1 1 1,1-1-1,0 1 1,-1-1 0,1 1-1,0 0 1,-1-1 0,1 1-1,-1 0 1,1 0 0,0 0-1,-1 0 1,-1 1 0,0-1 13,0 0 0,0 0 0,0 1 0,1-1-1,-1 1 1,0 0 0,0 0 0,1 0 0,-1 0 0,0 0 0,1 0 0,-1 1 0,1-1 0,0 1 0,0 0 0,-1 0 0,1 0 0,-3 3 0,0 6 54,1 0-1,0 0 1,0 1-1,1-1 1,1 1-1,0 0 1,1-1 0,0 1-1,0 0 1,3 22-1,-2-31-79,0-1 0,1 0 0,-1 0 0,1 1 0,-1-1 0,1 0 0,0 0 1,0 0-1,0 0 0,0 0 0,0 0 0,1 0 0,-1 0 0,0 0 0,1-1 0,0 1 0,-1 0 0,1-1 0,0 1 0,0-1 0,0 0 0,0 0 0,0 0 0,0 0 0,0 0 0,0 0 0,0 0 0,0 0 0,1-1 0,-1 0 0,0 1 1,0-1-1,1 0 0,4 0 0,-2 0-262,0 0 0,1 0 0,-1-1 1,1 1-1,-1-1 0,0-1 0,0 1 1,1-1-1,-1 0 0,0 0 0,0 0 1,-1-1-1,1 0 0,5-4 1,15-18-3843,-4-1-2848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8676,'0'0'10341,"1"-5"-10002,-1 4-334,1-1 1,-1 1 0,1 0-1,0-1 1,-1 1-1,1 0 1,0-1 0,0 1-1,0 0 1,0 0 0,0 0-1,0 0 1,0 0 0,0 0-1,1 0 1,-1 0 0,0 0-1,1 0 1,-1 1 0,0-1-1,1 0 1,-1 1 0,1-1-1,-1 1 1,1 0 0,-1 0-1,1-1 1,-1 1 0,1 0-1,-1 0 1,1 0 0,-1 1-1,1-1 1,0 0 0,-1 0-1,0 1 1,1-1 0,-1 1-1,1 0 1,1 0 0,-1 1-7,-1-1 0,1 0 0,0 1 0,-1-1 1,0 1-1,1 0 0,-1-1 0,0 1 0,0 0 1,0 0-1,0 0 0,0 0 0,0 0 1,-1 0-1,1 0 0,0 0 0,-1 4 0,5 42-10,-5-39 15,1 19 34,-1 1-1,-1-1 0,-1 0 1,-2 0-1,-1 0 0,-15 50 1,-12-1 254,20-53 89,2 1 0,-13 46 0,23-71-369,0 1 0,0 0-1,0-1 1,0 1 0,0-1 0,0 1-1,0 0 1,0-1 0,1 1 0,-1-1-1,0 1 1,0-1 0,1 1 0,-1-1-1,0 1 1,1-1 0,-1 1 0,1-1-1,-1 1 1,0-1 0,1 1 0,-1-1 0,1 0-1,-1 1 1,1-1 0,-1 0 0,1 0-1,0 1 1,-1-1 0,1 0 0,-1 0-1,1 0 1,-1 1 0,1-1 0,0 0-1,-1 0 1,1 0 0,-1 0 0,1 0-1,0 0 1,-1-1 0,1 1 0,-1 0-1,1 0 1,1-1 0,31-5-6,9-13-57,-36 15-263,1 1 0,0-1 0,-1 1 0,1 1 0,1-1 1,-1 1-1,0 0 0,13-1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16295,'0'0'3015,"2"3"-2908,-1-1-103,0-1 1,-1 0-1,1 0 0,0 1 1,0-1-1,0 0 0,0 0 1,1 0-1,-1 0 0,0 0 1,0 0-1,1 0 0,-1-1 1,0 1-1,1 0 0,-1-1 1,1 1-1,-1-1 0,1 1 1,-1-1-1,1 0 0,-1 0 1,4 1-1,-5-1 167,-6-3 185,1 1 0,-1 0 0,0 1 0,0 0 0,0 0 0,-10-1-1,15 16-4802,1-2-2804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6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20665,'0'0'4928,"0"17"-4864,5 38 21,14 63 0,3 22 79,-5 315 231,-15-252-382,-2-194-12,0 12 2,0 0 0,2 0 0,1-1 0,0 1 0,7 20-1,-10-40 2,0-1-1,0 1 1,0 0-1,0 0 0,1 0 1,-1 0-1,0-1 0,1 1 1,-1 0-1,1 0 0,-1-1 1,1 1-1,-1 0 1,1-1-1,-1 1 0,1 0 1,-1-1-1,1 1 0,1 0 1,3-12-307,-1-35-1217,-3 40 922,2-62-6920,-3 41 480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7 17000,'0'0'4602,"-12"-2"-4439,6 1-149,-30-2 6,35 3-18,-1 0-1,1 0 1,0 0-1,0 0 0,-1 1 1,1-1-1,0 1 1,0-1-1,0 1 1,0-1-1,-1 1 0,1 0 1,0-1-1,0 1 1,0 0-1,0 0 1,1 0-1,-1 0 0,0 0 1,0 0-1,0 0 1,1 0-1,-1 0 0,1 0 1,-1 0-1,1 0 1,-1 0-1,1 1 1,-1 0-1,-2 14-33,1 0 1,0-1-1,1 1 1,1 0-1,1 0 1,0-1-1,1 1 0,0 0 1,2-1-1,-1 1 1,2-1-1,0 0 1,1-1-1,1 1 0,0-1 1,0 0-1,13 15 1,-14-20-63,0 1 0,-1 0 0,0 0 0,0 1 0,5 16 0,-9-23 89,0-1 0,0 0 0,-1 1 1,1-1-1,-1 1 0,0-1 1,0 1-1,0-1 0,0 1 1,-1-1-1,1 1 0,-1-1 0,0 1 1,0-1-1,0 0 0,0 1 1,-1-1-1,0 0 0,1 0 1,-1 0-1,0 0 0,-3 3 0,-4 2-19,0-1 0,0 0 0,0 0-1,-1-1 1,0 0 0,-1 0-1,1-1 1,-1-1 0,-13 4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17720,'0'0'2209,"0"23"-2025,1 146 158,2 15 322,-1-182-685,3-8-187,3-7-542,8-44-6416,-9 22-2014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9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60 10485,'0'0'10602,"0"6"-10303,19 267 784,-18-321-945,0-57-289,-15 26 109,9 60 274,1 0 0,1 0 0,-1-24-1,4 37 1417,0 9-1220,3 14-460,29 52 239,-19-37-175,2-1 1,20 32-1,-31-57-34,1-1 1,-1 1-1,1 0 0,0-1 0,1 0 1,-1-1-1,1 1 0,0-1 1,0 0-1,0 0 0,8 3 0,-2-2-121,1-1-1,0 0 0,0-1 0,26 3 0,-38-6 103,1 0 1,-1 0 0,0 0-1,0 0 1,1 0 0,-1 0-1,0 1 1,1-1 0,-1 1-1,0-1 1,0 1 0,1-1-1,-1 1 1,0-1-1,0 1 1,0 0 0,0 0-1,0 0 1,0 0 0,0 0-1,0 0 1,0 0 0,-1 0-1,1 0 1,0 0-1,0 0 1,-1 0 0,1 0-1,-1 1 1,1-1 0,-1 0-1,0 0 1,1 1 0,-1-1-1,0 0 1,0 1 0,0-1-1,0 0 1,0 3-1,-1 0 11,-1 1 0,1-1 0,-1 1 0,1-1 0,-1 1 0,-1-1 0,1 0-1,-1 0 1,1 0 0,-5 5 0,-28 27 289,-77 65 0,43-41 646,47-42-743,22-25-2626,11-13-2107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8660,'0'0'11066,"-6"-2"-9990,-19-10-439,19 10-290,8 13-243,11 44-29,-2 1-1,-2 0 1,-3 0 0,-2 101 0,-2-90 8,0-33 92,-2-1 0,-6 47 0,4-73-172,2-20-272,3-22-610,9-1-1011,17-39 0,-5 13-1987,-3 1-1885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1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1 169 12134,'0'0'8169,"13"-12"-7911,-2 3-181,0-1 36,1 0 0,0 1 1,0 0-1,1 1 0,0 0 1,17-6-1,5-1 288,15-6 266,77-22-1,-127 43-781,0 0 0,1 0-1,-1 0 1,1 0 0,-1 0-1,1-1 1,-1 1 0,1 0 0,-1 0-1,1 0 1,-1 0 0,1 1-1,-1-1 1,1 0 0,-1 0-1,1 0 1,-1 0 0,1 0 0,-1 0-1,0 1 1,1-1 0,-1 0-1,1 0 1,-1 1 0,0-1-1,1 0 1,-1 1 0,0-1-1,1 0 1,-1 1 0,0-1 0,1 1-1,-1-1 1,0 1 0,0-1-1,0 0 1,1 1 0,-1-1-1,0 1 1,0-1 0,0 1 0,0-1-1,0 1 1,0-1 0,0 1-1,0-1 1,0 1 0,0-1-1,0 1 1,0-1 0,0 0 0,0 1-1,-1-1 1,1 1 0,0-1-1,0 1 1,-1 0 0,1 6-644,0 19-5404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187 379 10917,'0'0'4261,"-19"-18"-1879,-60-58-968,44 35-517,34 38-826,0 1-1,0 0 1,-1 0 0,1 0 0,-1 0 0,1 0-1,-1 0 1,0 1 0,0-1 0,0 0 0,0 1 0,0-1-1,0 1 1,0 0 0,0 0 0,-1 0 0,1 0-1,0 0 1,-4-1 0,5 3-67,1-1-1,-1 1 1,1-1-1,-1 1 1,1-1-1,-1 1 1,1 0-1,0-1 1,-1 1 0,1-1-1,0 1 1,-1 0-1,1-1 1,0 1-1,0 0 1,0-1-1,0 1 1,-1 0-1,1-1 1,0 1-1,0 0 1,1 1 0,-2 0-3,-5 165-37,6-165 34,-1 0-2,1-1 0,0 0 0,0 0 0,0 0 0,0 1-1,0-1 1,1 0 0,-1 0 0,0 0 0,0 1 0,1-1-1,-1 0 1,1 0 0,-1 0 0,1 0 0,-1 0 0,1 0-1,0 0 1,-1 0 0,1 0 0,0 0 0,0 0 0,0 0-1,0 0 1,0-1 0,0 1 0,0 0 0,0-1 0,0 1 0,1 0-1,0-1 0,-1 0 0,0 0-1,1 0 1,-1 0-1,0-1 1,1 1 0,-1 0-1,0-1 1,1 1-1,-1-1 1,0 1 0,0-1-1,0 0 1,1 1-1,-1-1 1,0 0 0,0 0-1,0 0 1,0 0-1,0 0 1,-1 0 0,1 0-1,0 0 1,0 0-1,1-3 1,26-54 207,-21 42-124,0 0-1,12-17 1,-19 32-77,0 1-1,0 0 1,1-1 0,-1 1-1,0 0 1,0 0 0,1-1-1,-1 1 1,0 0 0,1 0-1,-1-1 1,0 1 0,1 0-1,-1 0 1,0 0 0,1 0-1,-1-1 1,0 1 0,1 0-1,-1 0 1,1 0 0,-1 0-1,0 0 1,1 0 0,-1 0-1,0 0 1,1 0 0,-1 0-1,1 0 1,-1 0 0,0 0 0,1 0-1,-1 1 1,1-1 0,-1 0-1,0 0 1,1 0 0,-1 1-1,0-1 1,0 0 0,1 0-1,-1 1 1,0-1 0,1 1-1,12 16-108,-11-14 127,5 6-6,0 0 0,0-1 0,0 1 1,1-2-1,11 9 0,-16-13-4,0-1 1,0 0-1,1 0 1,-1 0-1,1-1 1,-1 1 0,1-1-1,-1 0 1,1 0-1,0 0 1,0-1-1,-1 1 1,1-1-1,0 0 1,0 0-1,0 0 1,-1 0 0,1-1-1,5-1 1,-7 1-7,1 0 1,-1-1 0,0 1 0,1-1 0,-1 1-1,0-1 1,0 0 0,0 0 0,-1 0-1,1 0 1,0 0 0,-1 0 0,1-1 0,-1 1-1,0 0 1,0-1 0,0 1 0,0-1-1,1-2 1,12-55 128,-14 55-115,7-50 433,-1-111 0,-6 158-320,0 6-77,-2-23 333,2 24-348,0 1-1,0-1 0,0 0 1,0 0-1,0 1 0,0-1 0,0 0 1,-1 0-1,1 1 0,0-1 0,0 0 1,-1 1-1,1-1 0,-1 1 1,1-1-1,-1 0 0,1 1 0,-1-1 1,1 1-1,-1-1 0,1 1 0,-1-1 1,1 1-1,-1 0 0,0-1 0,1 1 1,-1 0-1,0-1 0,0 1 1,0 0-39,1 0-1,0 0 1,-1 0 0,1 0 0,0 1 0,-1-1 0,1 0 0,0 0 0,0 0 0,-1 1 0,1-1 0,0 0 0,0 0 0,-1 1 0,1-1 0,0 0 0,0 0 0,0 1 0,-1-1 0,1 0 0,0 1-1,0-1 1,0 0 0,0 1 0,0-1 0,0 0 0,0 1 0,0-1 0,0 0 0,0 1 0,0-1 0,0 1 0,-4 31-6,1 0 0,4 64 0,0-34 31,-2-9 3,3 62 12,-2-114-38,0 1 0,0-1 0,0 0-1,0 0 1,1 1 0,-1-1 0,0 0 0,1 0-1,-1 1 1,0-1 0,1 0 0,0 0 0,-1 0-1,1 0 1,0 1 0,-1-1 0,1 0 0,0-1-1,1 3 1,-1-3 0,0 0-1,0 0 1,-1 0-1,1 0 1,0-1-1,0 1 1,-1 0-1,1 0 1,0 0-1,0-1 1,-1 1-1,1 0 1,0-1-1,-1 1 1,1 0-1,0-1 1,-1 1 0,1-1-1,-1 1 1,1-1-1,-1 1 1,1-1-1,-1 0 1,1 1-1,-1-1 1,1 1-1,-1-1 1,0 0-1,1 0 1,-1-1-1,7-8-23,-1 0 0,1 0 0,1 0 0,0 1 0,11-11 0,-15 16 6,1 1 0,-1 0 0,1 0 0,-1 1 0,1-1 1,0 1-1,0 0 0,0 0 0,0 1 0,0-1 0,0 1 0,1 0 0,-1 1 0,10-1 0,-14 1-6,1 1 0,0-1 1,-1 1-1,1-1 0,-1 1 0,1-1 0,-1 1 1,1 0-1,-1 0 0,1 0 0,-1 0 0,0 0 1,0 0-1,1 0 0,-1 0 0,0 1 0,0-1 1,0 0-1,0 1 0,-1-1 0,1 1 0,0-1 0,0 1 1,-1-1-1,1 1 0,-1-1 0,1 1 0,-1 0 1,0-1-1,0 1 0,0 0 0,0-1 0,0 1 1,0 1-1,0 3-4,0 0 0,0 0-1,0 0 1,-1 0 0,0 0 0,0 0 0,-1-1 0,0 1-1,-2 6 1,-2-3-6,0-1 0,0 0-1,-1 0 1,0-1 0,-1 0-1,1 0 1,-1 0-1,-1-1 1,1 0 0,-1-1-1,0 0 1,0 0 0,0-1-1,-1 0 1,0-1 0,0 0-1,0-1 1,0 0 0,0 0-1,0-1 1,-13 0 0,21-1-96,1 0 0,-1 1 0,1-1 0,-1-1 0,1 1 0,-1 0 0,1 0 0,-1 0 0,1-1 0,-1 1 0,1-1 0,0 1 0,-1-1 0,1 0 0,0 0 0,-1 1 0,1-1 0,0 0 0,-2-2 0,2 1-222,0 0-1,0 1 0,1-1 1,-1 0-1,1 0 0,-1 0 1,1 0-1,0 0 0,0 0 1,0 0-1,0 0 0,0 0 1,0 0-1,1-3 0,6-29-5957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14054,'0'0'7663,"0"-1"-7653,0 1 0,-1 0 0,1 0 0,0-1 1,0 1-1,0 0 0,-1 0 0,1 0 1,0-1-1,0 1 0,0 0 0,-1 0 0,1 0 1,0 0-1,0-1 0,-1 1 0,1 0 1,0 0-1,-1 0 0,1 0 0,0 0 0,0 0 1,-1 0-1,1 0 0,0 0 0,0 0 0,-1 0 1,1 0-1,0 0 0,-1 0 0,1 0 1,0 0-1,0 0 0,-1 0 0,1 1 0,0-1 1,0 0-1,-1 0 0,1 0 0,-1 1 0,0 3-1,0 1 0,1 0-1,-1-1 1,1 1-1,-1 0 1,2-1-1,0 9 1,-1 6 0,-1 94 39,-1-14 35,12 108-1,-10-203-139,4 25-935,-4-28 926,0 0 0,0 0-1,0-1 1,0 1 0,0 0 0,1 0 0,-1 0-1,0 0 1,1 0 0,-1 0 0,0-1 0,1 1-1,-1 0 1,1 0 0,-1-1 0,1 1 0,0 0-1,-1 0 1,1-1 0,0 1 0,-1-1 0,2 2-1,5-22-6440,-2-1 27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82 8948,'0'0'8721,"13"-6"-6279,28 6-2362,-41-22 21,0 20-104,0 0-1,0 0 1,0-1 0,-1 1 0,1 0-1,-1 0 1,1 0 0,-1 1 0,0-1-1,0 0 1,0 0 0,0 0 0,0 0 0,0 1-1,-1-1 1,1 1 0,0-1 0,-1 1-1,0-1 1,1 1 0,-1 0 0,0 0-1,1 0 1,-1 0 0,0 0 0,0 0-1,0 0 1,0 0 0,0 1 0,-2-1-1,-6-1 17,-1 0 0,1 0-1,-1 1 1,-15 1 0,24 0-7,-1 0 1,1 0-1,0 1 1,-1-1-1,1 1 1,0-1-1,-1 1 1,1 0-1,0 0 1,0 0-1,-1 0 1,1 0-1,0 0 1,0 1-1,0-1 1,1 1-1,-1-1 1,-2 4-1,1-1 10,0 0 0,0 0 0,1 0 0,-1 1 0,1-1 0,0 1 0,1 0 0,-3 7 0,1 8 83,0 0-1,1 1 1,1 28-1,1-42-58,0-1-25,0-1-1,0 1 0,1 0 1,0 0-1,0 0 0,0 0 1,1-1-1,-1 1 0,1 0 1,1-1-1,-1 0 0,6 8 1,-6-10-26,1 0 0,0 0 1,-1-1-1,1 1 0,1-1 1,-1 1-1,0-1 0,0 0 1,1-1-1,-1 1 0,1-1 1,-1 1-1,1-1 0,0 0 1,0 0-1,-1-1 1,1 1-1,0-1 0,0 0 1,5 0-1,-5 1-28,-1-1-1,1-1 1,0 1 0,0 0 0,-1-1-1,1 0 1,0 1 0,0-1 0,-1-1-1,1 1 1,-1-1 0,1 1 0,-1-1-1,0 0 1,0 0 0,5-4 0,-5 2-402,0 1 1,0-1 0,-1 0 0,1 0 0,-1 0 0,0 0-1,0 0 1,3-9 0,2-13-4933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13718,'0'0'6438,"13"-4"-6185,-11 3-259,0 0 0,0 1 0,0-1 0,0 1 0,0 0 0,0 0 0,0 0 0,0 0 0,0 0 0,1 0 0,-1 0 0,0 1 0,0-1 0,0 1 0,0-1 0,0 1 0,0 0 0,0 0 0,0 0 0,-1 0 0,1 0 0,0 0 0,0 0 0,-1 1 0,1-1 0,-1 1 0,1-1 0,1 4 0,0 0-16,-1 0 1,0 1-1,-1-1 1,1 1-1,-1 0 1,0-1-1,-1 1 1,1 0-1,-1 10 1,-1 7 59,0 0 1,-2 1-1,-1-1 1,0 0 0,-2-1-1,0 1 1,-2-1-1,-19 39 1,21-49 135,4-9-35,0 0-1,1 0 0,-1 0 1,1 0-1,0 0 0,0 1 1,0-1-1,0 0 0,0 6 1,26-9 95,-16 0-557,-3 1 307,0-1 0,0 0-1,1-1 1,-1 0 0,0 0 0,9-2-1,-12 1-744,0 1-1,-1 0 0,1-1 0,0 0 0,-1 0 0,1 1 0,-1-1 1,1-1-1,-1 1 0,2-3 0,2-2-7586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14551,'0'0'5103,"-2"31"-5129,1-31 126,-1 0 1,1 0-1,0 0 0,0 0 1,-1 0-1,1 1 1,0-1-1,0 0 1,0 1-1,-1-1 1,1 1-1,0-1 1,0 1-1,0-1 0,0 1 1,0 0-1,0 0 1,0-1-1,0 1 1,0 0-1,-1 2 1,1-1-721,-1 1 0,1 0 1,0 0-1,0 0 1,0 0-1,1 0 1,-1 0-1,1 0 0,-1 5 1,1 4-7131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1 181 17864,'0'0'7203,"153"-63"-6978,-76 27-225,-9 1-80,-10 9-241,-14 9-1167,-20 13-2226,-13 4-6979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14311,'0'0'6555,"-15"4"-6305,6-1-216,5-2-25,0-1 0,0 1 0,0 1 0,1-1 0,-1 0 0,0 1 0,1 0 0,-1 0 0,1 0 0,-1 0 0,1 1 0,0-1 0,0 1 1,0 0-1,0 0 0,1 0 0,-1 0 0,1 0 0,-1 1 0,1-1 0,0 1 0,1-1 0,-4 9 0,-6 38 100,2 2 1,3-1-1,-1 102 1,7-150-123,0 0 1,0 0 0,0 0 0,0 0 0,1 0 0,-1 0 0,1-1-1,0 1 1,0 0 0,0 0 0,0 0 0,0-1 0,0 1-1,1-1 1,-1 1 0,1-1 0,2 3 0,-1-3-35,-1 0 1,1-1 0,0 1-1,0-1 1,0 1 0,0-1-1,0 0 1,0 0 0,0 0-1,0-1 1,0 1 0,0-1-1,1 0 1,-1 0 0,4 0-1,-3 0-79,0 0 0,-1 0 0,1-1-1,-1 0 1,1 1 0,0-1 0,-1 0 0,0-1 0,1 1-1,-1-1 1,0 1 0,1-1 0,2-3 0,0 0-887,0 0-1,0-1 1,0 0 0,8-13 0,9-14-6036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8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 4578,'0'0'5976,"-6"-7"-3116,6 7-2823,0 0 0,0 0 1,0 0-1,0-1 0,-1 1 1,1 0-1,0 0 0,0 0 1,0 0-1,0 0 1,0-1-1,-1 1 0,1 0 1,0 0-1,0 0 0,0 0 1,0 0-1,-1 0 0,1 0 1,0 0-1,0 0 1,0 0-1,-1 0 0,1 0 1,0 0-1,0 0 0,0 0 1,-1 0-1,1 0 0,0 0 1,0 0-1,0 0 1,-1 0-1,1 0 0,0 0 1,0 0-1,0 0 0,-1 0 1,1 0-1,0 1 0,0-1 1,0 0-1,0 0 1,-1 0-1,1 0 0,0 0 1,0 1-1,0-1 0,-4 15 66,1 0 0,1 0-1,1 0 1,0 0 0,2 27 0,-1-40-99,0 0 1,0-1 0,1 1 0,-1-1 0,1 1 0,-1-1 0,1 1-1,0-1 1,-1 1 0,1-1 0,0 0 0,0 1 0,0-1-1,0 0 1,0 0 0,0 1 0,0-1 0,1 0 0,-1 0 0,0 0-1,0-1 1,1 1 0,-1 0 0,1 0 0,-1-1 0,1 1 0,-1-1-1,1 1 1,2-1 0,1 1 27,0 0 0,0 0 1,0-1-1,1 0 0,-1 0 0,0 0 0,0-1 0,6-1 0,-10 1-17,1 0-1,-1 0 0,1 0 0,-1 0 0,0 0 0,1 0 0,-1 0 0,0 0 1,0-1-1,0 1 0,0-1 0,0 1 0,0 0 0,0-1 0,0 0 1,-1 1-1,1-1 0,-1 1 0,1-1 0,-1 0 0,1 0 0,-1 1 0,0-1 1,0 0-1,0 1 0,0-1 0,0 0 0,0 0 0,-1 1 0,1-3 0,-1 0-16,1-1 0,-1 1 0,0-1 1,0 1-1,0 0 0,0 0 0,-1-1 0,1 1 0,-1 0 0,-5-7 0,4 8-25,-1 0 0,1 0 0,-1 1 1,1-1-1,-1 1 0,0 0 0,0 0 1,-1 0-1,1 0 0,0 1 1,0 0-1,-8-2 0,8 3-304,0-1 0,0 1 0,-1 0 0,1 0 0,0 0 0,0 1 0,-1-1 0,-4 3 0,-11 8-3978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 4034,'0'0'8225,"-1"3"-8316,-1 2 104,1 0-1,-1 1 1,1 0 0,1-1-1,-1 1 1,1 0-1,0-1 1,2 11 0,-2-14-49,0-1 1,0 1-1,0 0 1,1-1-1,-1 1 1,1 0-1,-1-1 1,1 1-1,0 0 1,-1-1-1,1 1 1,0-1-1,0 1 1,0-1-1,0 0 1,1 1-1,-1-1 1,0 0-1,0 0 0,1 0 1,-1 0-1,1 0 1,-1 0-1,1 0 1,-1 0-1,1 0 1,0-1-1,-1 1 1,1-1-1,0 1 1,-1-1-1,1 0 1,2 0-1,-3 0 13,1 0-1,-1-1 0,0 1 1,0-1-1,1 1 1,-1-1-1,0 1 0,0-1 1,0 0-1,1 1 0,-1-1 1,0 0-1,0 0 0,0 0 1,0 0-1,-1 0 0,1 0 1,0 0-1,0-1 0,-1 1 1,1 0-1,0 0 0,0-2 1,12-37 516,-10 29-160,-1 3 318,0 1-1,-1-1 1,0 1 0,0-1-1,-2-12 1,1 13 362,0 6-850,0 19-409,0-11 140,0-1 0,0 1 0,1-1 0,0 0 0,0 1 0,0-1 0,1 0 0,0 0 0,0 0 0,0 0 0,1 0 0,0 0 0,0-1 0,0 1 0,1-1 0,0 0 0,0 0 0,0 0-1,8 6 1,-10-10-2567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62 219 9156,'0'0'5416,"6"-10"-5251,-1 2-141,-1-1 0,1 0 0,-1 0-1,-1-1 1,0 1 0,0-1 0,-1 0 0,0 0-1,-1 0 1,1-9 0,-2 16-24,0-4 12,0-1-1,0 0 1,-1 1 0,0-1-1,0 1 1,-4-11 0,5 16 7,-1 0 0,0 0 0,-1 1 0,1-1 0,0 0 0,0 0 0,-1 1 0,1-1 0,-1 1 1,1-1-1,-1 1 0,0 0 0,1 0 0,-1 0 0,0 0 0,0 0 0,0 0 0,0 0 0,0 0 0,0 1 1,0-1-1,0 1 0,0 0 0,0-1 0,0 1 0,0 0 0,-4 0 0,4 0-16,0 1-1,0-1 0,1 0 1,-1 0-1,0 1 1,1-1-1,-1 1 0,0-1 1,1 1-1,-1 0 1,1-1-1,-1 1 0,1 0 1,-1 0-1,1 0 1,-1 0-1,1 0 0,0 1 1,0-1-1,0 0 1,0 1-1,0-1 1,0 1-1,0-1 0,-1 3 1,1-1-8,0 0 0,0 0 0,0 0-1,0 0 1,1 0 0,0 0 0,-1 0 0,1 0 0,0 0 0,0 1 0,1-1 0,-1 0 0,1 0 0,1 4 0,-2-6-3,1 0-1,0 0 1,-1 0 0,1 0 0,0 0 0,0 0 0,0 0-1,0 0 1,0 0 0,0 0 0,0 0 0,0-1 0,0 1-1,0 0 1,1-1 0,-1 1 0,0-1 0,0 1 0,1-1-1,-1 0 1,0 1 0,1-1 0,-1 0 0,2 0 0,40 0-219,-29 0 140,-8 0 85,0 0 1,-1-1-1,1 1 0,0-1 0,0 0 0,-1-1 0,1 1 1,-1-1-1,1 0 0,-1-1 0,0 1 0,0-1 0,0 0 1,0 0-1,4-5 0,-9 8 583,-3 126-57,0-1-2835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7796,'0'0'5093,"-5"13"-4768,-1 0-265,1 1 0,1 0 1,0 0-1,1 1 0,1-1 0,-2 25 1,5-35-65,-1 0 0,1 0 0,0 0 0,0 0 0,0 0 0,1 0 0,0-1 0,-1 1 0,1-1 0,1 1 0,-1-1 0,4 5 0,-3-4-3,0-1 0,-1 1 0,1 0 0,-1 0 0,0 0 0,0 0 0,0 0 0,-1 0 0,0 0 0,1 1 0,-1 5 0,0-6 9,-1 1 0,-1 0 1,1 0-1,-1-1 0,1 1 1,-1 0-1,-1-1 1,1 1-1,-1 0 0,-3 6 1,4-9-37,0 0-1,0 0 1,-1 0 0,1 0 0,-1-1 0,1 1 0,-1 0 0,0-1 0,0 1 0,0-1 0,1 1-1,-2-1 1,1 0 0,0 0 0,0 0 0,0 0 0,0 0 0,-1-1 0,1 1 0,0-1-1,-1 1 1,1-1 0,-4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18 8468,'0'0'2348,"-3"10"-2290,-12 30-34,15-40-22,-1 0 0,1 1-1,0-1 1,0 0-1,0 1 1,0-1-1,0 0 1,0 1 0,0-1-1,0 0 1,0 0-1,0 1 1,0-1 0,0 0-1,0 1 1,0-1-1,0 0 1,0 1 0,0-1-1,0 0 1,0 1-1,0-1 1,0 0-1,1 0 1,-1 1 0,0-1-1,0 0 1,0 0-1,1 1 1,-1-1 0,0 0-1,0 0 1,1 0-1,-1 1 1,0-1 0,0 0-1,1 0 1,-1 0-1,0 0 1,0 0 0,1 1-1,-1-1 1,0 0-1,1 0 1,-1 0-1,0 0 1,1 0 0,-1 0-1,0 0 1,1 0-1,-1 0 1,0 0 0,0 0-1,1 0 1,-1-1-1,0 1 1,1 0 0,-1 0-1,0 0 1,0 0-1,1 0 1,-1-1-1,18-7 219,-17 6-136,1 0 0,-1-1 0,0 1 0,0 0 0,0-1 0,0 0 0,0 1 0,0-1-1,-1 1 1,0-1 0,1 0 0,-1 0 0,0-2 0,0 3-16,0 1 0,0 0 1,0 0-1,0 0 0,0 0 0,-1 0 1,1-1-1,0 1 0,0 0 0,-1 0 1,1 0-1,-1 0 0,1 0 1,-1 0-1,1 0 0,-1 0 0,0 0 1,0 0-1,1 1 0,-1-1 0,0 0 1,0 0-1,0 1 0,0-1 0,0 0 1,0 1-1,0-1 0,0 1 1,0-1-1,0 1 0,-2-1 0,0 1-47,1-1 0,-1 1 0,0 0 0,0 0 0,1 0 0,-1 0 0,0 0 0,0 1 0,1-1 0,-1 1 0,0 0-1,1 0 1,-1 0 0,1 0 0,-1 0 0,1 0 0,0 1 0,-1-1 0,1 1 0,0 0 0,0 0 0,-3 3 0,1 0-20,0 2-1,1-1 1,0 0 0,0 1 0,0 0 0,1-1 0,-3 13 0,1-4 15,0 1 1,1 0 0,1 0-1,1 0 1,0 0 0,1 0-1,3 24 1,-2-38-20,0 0-1,0 0 1,0-1-1,0 1 1,0 0 0,1-1-1,-1 1 1,1-1 0,-1 1-1,1-1 1,-1 1-1,1-1 1,0 0 0,-1 0-1,1 0 1,0 0-1,0 0 1,0-1 0,0 1-1,0 0 1,0-1 0,0 1-1,0-1 1,0 0-1,0 0 1,0 0 0,3 0-1,9 1-85,-1-1-1,25-4 1,-14-2-1058,-8-4-2377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3586,'0'0'6178,"5"-3"-5262,14-7 73,-14 8 1703,-1 6-2292,0 8-179,0 0 0,0 0 0,-2 1-1,1 0 1,-2 0 0,0-1 0,0 15 0,0-5 91,4 148 1022,2 41-769,29 124 120,16 226-471,-49-473-204,22 857 23,-53-347 10,2-164-33,20 694 28,31-240 105,-6-124-102,59 306 116,69 185-256,-81-626 52,-22-196-42,-19 393 198,-19-238-65,27 370-34,-16-370 76,0-324-25,-18-260-60,1-3-2,0 0 0,0 0 0,0 0 0,0-1 0,0 1 0,0 0 0,0 0 0,1 0 0,-1-1 0,0 1 0,0 0 0,0 0 0,1-1-1,-1 1 1,1 0 0,-1-1 0,0 1 0,2 1 0,-2-2-54,0 0-1,1 0 1,-1 0-1,0 0 1,1 0-1,-1 0 1,1 0-1,-1 0 0,0 0 1,1 0-1,-1 0 1,0 0-1,1 0 1,-1 0-1,1 0 1,-1 0-1,0-1 1,1 1-1,-1 0 1,0 0-1,0 0 1,1-1-1,-1 1 1,0 0-1,1 0 1,-1-1-1,0 1 0,0 0 1,1 0-1,-1-1 1,0 1-1,0 0 1,0-1-1,0 1 1,1 0-1,-1-1 1,0 1-1,0 0 1,0-1-1,0 1 1,0-1-1,0 1 1,0-1-1,7-17-2066,2-12-2709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1249,'0'0'8697,"0"17"-7649,4 271 2989,-13 598-718,-9-210-2202,-1-69-516,19-591-584,23 993 470,-1-764-453,62 899-31,-60-395 24,47 761 18,51 507 3,-84-1132-15,-16-78-17,0 149 48,-13-472-77,4 74-12,-13-539 11,6 36-76,-3-56-976,1-12 365,3-15-547,-2-17-1724,-1-6-2729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7860,'0'0'3660,"0"21"-2844,0 124 438,18 477 3171,1 4-3706,-19-528-693,-23 789 391,-50 324 154,52-787-466,-9 286 16,13 17 82,-3 365 216,70 545-368,67-155-411,-57-814 276,-20-257 112,88 493-58,-36-225-15,-92-674 45,63 539 155,-61-529-146,-2-11-9,1 0 0,-1 0 0,1 0-1,0 0 1,0 0 0,0 0 0,1 0 0,-1 0 0,4 5 0,-5-9-15,0 0 0,1 0-1,-1 0 1,0 0 0,0 0 0,0 0 0,1 0 0,-1 0 0,0 0 0,0 0 0,0 0 0,1 0 0,-1 0 0,0 0 0,0 0 0,0 0 0,1 0-1,-1 0 1,0 0 0,0 0 0,0 0 0,1 0 0,-1 0 0,0 0 0,0 0 0,0-1 0,0 1 0,1 0 0,-1 0 0,0 0 0,0 0 0,0-1-1,0 1 1,0 0 0,0 0 0,0 0 0,1 0 0,-1-1 0,0 1 0,0 0 0,0 0 0,0 0 0,0-1 0,0 1 0,0 0 0,0 0 0,0 0-1,0-1 1,0 1 0,0 0 0,0 0 0,0-1 0,3-14-939,1-23-2290,1-14-3210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4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17864,'0'0'0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6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135 134 20409,'0'0'2623,"-3"12"-2805,-8 38 153,11-48 17,-1 0-1,1-1 1,0 1 0,0-1-1,0 1 1,0-1 0,0 1 0,0 0-1,0-1 1,0 1 0,1-1-1,-1 1 1,1-1 0,-1 1-1,1-1 1,0 1 0,-1-1-1,1 0 1,0 1 0,0-1-1,0 0 1,0 0 0,0 0-1,0 1 1,0-1 0,1 0-1,-1 0 1,0-1 0,0 1-1,1 0 1,-1 0 0,1-1-1,-1 1 1,1-1 0,-1 1-1,1-1 1,2 1 0,-2-1-24,0 0 1,1 1-1,-1-1 1,0-1 0,0 1-1,1 0 1,-1 0-1,0-1 1,0 0-1,0 1 1,0-1 0,1 0-1,-1 0 1,0 0-1,-1 0 1,1 0-1,0-1 1,0 1 0,0 0-1,-1-1 1,1 0-1,2-2 1,0-6 43,-1 1 0,1-1 1,-2 0-1,1-1 0,-1 1 0,-1 0 0,0 0 1,0-1-1,-1 1 0,-2-19 0,2 22 46,-1 3 24,1 0-1,-1 0 1,0 0-1,0 0 1,0 0-1,0 0 1,-1 1-1,0-1 1,0 0 0,0 1-1,0 0 1,0-1-1,-1 1 1,1 0-1,-1 0 1,0 0 0,0 0-1,0 1 1,0-1-1,0 1 1,-5-3-1,5 4-44,1 0-1,-1 0 1,1 0-1,-1 0 1,0 0-1,1 0 1,-1 1-1,0-1 1,0 1-1,0 0 1,1-1-1,-1 1 0,0 1 1,0-1-1,0 0 1,0 1-1,1-1 1,-1 1-1,0 0 1,1 0-1,-1 0 1,1 0-1,-1 1 1,1-1-1,-1 1 0,1-1 1,0 1-1,0 0 1,-1 0-1,1 0 1,-2 3-1,-5 7-1,1 1-1,1 0 1,0 0-1,0 0 1,2 1-1,-1 0 1,2 0-1,-5 23 1,1 6 102,-4 73 1,11-98-132,-1 4 10,1 0-1,1 0 1,1 0-1,4 24 1,-4-41-22,0 0 1,0-1-1,0 1 1,1 0 0,0-1-1,0 1 1,0-1-1,0 1 1,1-1-1,0 0 1,-1 0-1,2 0 1,-1 0 0,0-1-1,1 1 1,-1-1-1,1 0 1,0 0-1,0 0 1,1-1-1,-1 1 1,0-1 0,1 0-1,5 2 1,-1-2-36,1 0 1,-1 0 0,1-1 0,0 0 0,-1-1 0,1 0-1,0-1 1,-1 0 0,1 0 0,0-1 0,-1 0-1,0-1 1,1 0 0,-1 0 0,0-1 0,11-7-1,-6 3-278,-1 0 0,-1-1 0,0-1 0,0 0-1,-1 0 1,0-1 0,0-1 0,-2 0 0,15-21 0,-9 1-5336,-7 3-6483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1 712 5811,'0'0'1504,"18"3"-914,195 11 1083,845-51 1245,-156-1-2995,-119-3 429,1-30-560,13-1 395,-129 20-181,2460-163-1,-2650 190-10,712-26-175,875-19 114,-1371 53-23,-404 14 338,-248 3-166,70-11-1,-111 11-95,1 0-9,-1 0 0,1 0-1,-1 0 1,1-1 0,-1 1 0,0 0-1,1-1 1,-1 1 0,0-1-1,1 1 1,-1-1 0,0 0-1,0 0 1,1 0 0,-1 0 0,0 1-1,0-1 1,0-1 0,1 0-1,0-11-2156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15751,'0'0'0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6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34 11317,'0'0'6707,"-24"-33"-7187,38 46-5363,9 6 241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5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14038,'0'0'0,"-25"104"-11445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8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17080,'0'0'0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9:32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23 18617,'0'0'2689,"-14"-22"-5026,28 22-1153,-1 15-5746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11637,'0'0'2308,"4"23"-2220,15 64 156,36 191 1788,-38-147-918,14 77 141,-31-207-1258,0 0 1,0 0-1,0-1 1,0 1-1,0 0 1,1-1-1,-1 1 1,0 0-1,1-1 1,-1 1-1,0-1 1,1 1-1,-1 0 1,0-1-1,1 1 1,-1-1-1,1 1 0,-1-1 1,1 1-1,0-1 1,0 1-1,10 0-3495,-5-1-2006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7700,'0'0'4362,"9"23"-2746,83 261 1172,-40 23-1090,-15-73-1147,-37-232-529,0 0 0,1 0-1,-1 0 1,1 0 0,-1 0-1,1 0 1,0-1 0,0 1-1,0 0 1,0-1 0,2 4-1,-3-5-30,1 0 0,0 1 0,-1-1 0,1 0-1,-1 0 1,1 0 0,0 0 0,-1 0-1,1 0 1,0 0 0,-1 0 0,1 0-1,0 0 1,-1 0 0,1 0 0,-1 0-1,1 0 1,0-1 0,-1 1 0,1 0 0,-1 0-1,1-1 1,-1 1 0,1 0 0,-1-1-1,1 1 1,-1-1 0,1 1 0,-1-1-1,1 1 1,-1-1 0,0 1 0,1-1-1,-1 1 1,0-1 0,1 1 0,-1-2 0,14-22-2761,1-14-3817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6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15479,'0'0'0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27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7732,'0'0'912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7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71 643 6435,'0'0'18785,"2"-12"-18745,8-18-29,2-1 0,0 2 1,32-54-1,-23 46-9,-1-2 0,19-52 1,-34 77-2,-1 0 0,-1 0 1,0-1-1,0 1 0,-2-1 1,0 1-1,0-1 0,-1 0 1,-1 1-1,-4-24 0,3 32 7,0 0-1,0 0 0,-1 0 1,1 0-1,-1 1 0,0-1 1,-1 1-1,1 0 1,-1 0-1,0 0 0,-1 1 1,1-1-1,-1 1 0,0 0 1,0 0-1,0 1 0,0-1 1,-1 1-1,1 0 1,-12-4-1,13 6-1,0 0 0,-1-1 0,1 2 0,0-1 0,-1 0 0,1 1 0,-1 0 0,1 0 0,-1 0 0,1 0-1,0 1 1,-1 0 0,1 0 0,0 0 0,-1 0 0,1 1 0,0-1 0,0 1 0,0 0 0,0 0 0,1 1 0,-1-1 0,1 1 0,-1 0 0,1 0 0,0 0 0,0 0 0,0 1 0,-4 6 0,2-3-6,1 1 0,1 0 0,0 0 1,0 0-1,0 0 0,1 0 0,0 1 0,0-1 1,1 1-1,0-1 0,1 1 0,1 16 0,0-22-2,-1 0 0,1 0 0,0-1 0,0 1 0,0 0 0,0-1 0,0 1 0,1-1 0,-1 0 0,1 1 0,0-1 0,-1 0 0,1 0 0,0 0 0,0 0 0,0 0 0,1-1 0,-1 1 0,0 0-1,1-1 1,-1 0 0,1 0 0,-1 0 0,1 0 0,0 0 0,-1 0 0,1 0 0,0-1 0,4 1 0,11 1-70,-1 0 0,1-1 0,26-2 0,-32 0-5,15-2-113,0-1 1,0-1 0,0-1 0,37-14 0,-14 4 195,-50 15-5,1 1-1,-1 0 1,0 0-1,0 0 1,0 0-1,0 0 0,0 0 1,0 0-1,1 0 1,-1 0-1,0 0 0,0 0 1,0 0-1,0 0 1,0 0-1,0 0 1,1 0-1,-1 0 0,0 0 1,0 0-1,0 0 1,0 1-1,0-1 0,0 0 1,0 0-1,0 0 1,1 0-1,-1 0 1,0 0-1,0 0 0,0 0 1,0 0-1,0 0 1,0 1-1,0-1 1,0 0-1,0 0 0,0 0 1,0 0-1,0 0 1,0 0-1,0 0 0,1 1 1,-1-1-1,0 0 1,0 0-1,0 0 1,0 0-1,0 0 0,-1 1 1,3 12 57,-1 0 1,0 0-1,-1 0 0,-1 0 1,-2 16-1,-17 71-15,4-22 33,7-13 188,-1 109 1,10-173-257,0 1 0,0-1 1,0 1-1,0-1 0,0 1 1,0-1-1,1 1 1,-1-1-1,0 0 0,1 1 1,-1-1-1,1 0 0,0 1 1,-1-1-1,1 0 1,0 0-1,0 1 0,0-1 1,0 0-1,0 0 0,0 0 1,0 0-1,0 0 1,0 0-1,2 1 0,0-2-1,0 1 0,0 0-1,0-1 1,0 1 0,-1-1-1,1 0 1,0 0 0,0 0-1,0 0 1,0 0-1,0-1 1,4 0 0,0-1 3,0-1 0,-1 1 0,1-1 0,-1 0 0,0-1 0,0 1 0,0-1 1,8-7-1,42-43-7,-39 36-23,-9 11-49,-5 5 6,-1-1 0,1 1-1,-1 0 1,1-1 0,-1 1 0,0-1 0,0 0-1,0 0 1,0 0 0,0 0 0,-1 0 0,2-5-1,-8 8-1667,-22 6-3509,-11 13-6541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29.3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11461,'0'0'8116,"-1"3"-7737,-2 9-319,1 1 0,0-1-1,0 1 1,2-1 0,-1 1 0,2-1 0,1 17 0,0 11 160,-1 135 325,9 217 513,-10-380-1014,0-8-19,-1-1 0,1 1-1,1-1 1,-1 1 0,0-1 0,1 1 0,0-1 0,-1 1 0,2-1 0,1 7 0,0-39 95,-4-100-5701,-5 77-905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29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1 185 14679,'0'0'6315,"27"-12"-6051,-6 2-211,30-14 190,86-28 0,-31 24 153,-60 17-276,0-2-1,50-21 1,-96 34-160,-17 0-4835,3 0-20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0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0 101 8388,'0'0'14641,"20"-5"-14099,41-14-116,-3 1-31,1 2 0,87-13 0,-135 29-966,13 0 956,-18-1-4338,1-12-14209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0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73 13766,'0'0'4933,"-1"10"-4834,-1 16-25,1 0 0,1 0-1,2 0 1,0 0 0,2 0 0,0 0 0,2-1-1,14 38 1,-19-60-71,0 1 0,1-1 0,-1 0 0,1 0 1,0 0-1,0 0 0,0-1 0,0 1 0,1 0 0,-1-1 0,1 0 0,-1 1 0,1-1 0,0 0 0,0 0 0,0-1 0,0 1 0,0-1 0,0 1 0,0-1 0,1 0 1,-1 0-1,0 0 0,1-1 0,-1 1 0,1-1 0,-1 0 0,0 0 0,1 0 0,-1 0 0,1-1 0,-1 1 0,1-1 0,-1 0 0,0 0 0,1 0 0,-1 0 0,0-1 1,0 1-1,4-3 0,2-4-12,1 1 1,-1-1 0,0 0 0,-1-1-1,0 0 1,0-1 0,-1 1-1,0-1 1,-1-1 0,0 1 0,-1-1-1,7-18 1,-5 8 27,-1 1 0,0-2-1,-2 1 1,0-1 0,-1 1 0,-1-27 0,-2 46-18,0-4 167,0-1 0,0 1 0,0-1 0,-1 0 0,0 1 0,-3-8 0,3 12-71,1 1-1,-1-1 1,0 1-1,0-1 1,0 1-1,0 0 1,0-1-1,0 1 1,0 0-1,-1 0 0,1 0 1,0 0-1,-1 0 1,1 0-1,-1 0 1,1 0-1,-1 0 1,1 1-1,-1-1 1,0 1-1,1-1 1,-1 1-1,0 0 0,1-1 1,-1 1-1,0 0 1,0 0-1,-1 1 1,2-1-89,0 1 0,0-1 0,0 1 0,0 0-1,1 0 1,-1-1 0,0 1 0,1 0 0,-1 0 0,0 0 0,1 0 0,-1 0 0,1 0 0,-1 0 0,1 0 0,0 0 0,-1 0 0,1 0 0,0 0 0,0 0 0,0 0-1,0 0 1,0 0 0,0 0 0,0 0 0,0 2 0,0 1-6,-2 29 0,2 1 1,2-1-1,0 0 0,3 1 1,13 52-1,61 158 24,-77-239-20,9 10 9,-12-51-1407,-15-20-6148,8 22-2910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0.9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11877,'0'0'7390,"-3"2"-6973,2-1-417,-1 1 1,1-1 0,0 0-1,0 1 1,0-1 0,0 1-1,0 0 1,0-1 0,0 1 0,0 0-1,1-1 1,-1 1 0,1 0-1,-1 0 1,1-1 0,0 1-1,0 0 1,0 0 0,0 0-1,0 2 1,6 46 44,-3-36-11,10 151 438,-1-9 438,-12-151-866,1 1 1,0 0-1,1-1 0,-1 1 0,1-1 1,4 10-1,-5-13-34,0-1 0,0 0 0,0 0 0,0 1 0,1-1 0,-1 0 1,0 0-1,1 0 0,-1 0 0,0 0 0,1-1 0,-1 1 0,1 0 0,0-1 0,-1 1 0,1-1 0,-1 1 0,1-1 1,0 0-1,-1 0 0,1 0 0,0 0 0,-1 0 0,1 0 0,0 0 0,-1 0 0,3-1 0,0-1 9,0 1-1,1-1 0,-1 0 0,0 0 0,-1 0 1,1 0-1,0-1 0,-1 1 0,1-1 1,-1 0-1,0 0 0,6-7 0,-3 3-319,-1 0-1,0-1 0,0 1 0,0-1 0,5-14 0,-10 21-5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1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15415,'0'0'6336,"-1"6"-6242,-1 1-93,1 1 1,1 0-1,-1 0 1,2 0-1,-1 0 1,1 0-1,0 0 1,0 0-1,1 0 1,4 9 0,3 26 26,1 39 183,0 139-1,-8-95-121,3-95-39,-5-31-49,0 1-1,1 0 1,-1-1 0,1 1 0,-1-1 0,0 1 0,1-1 0,-1 0 0,1 1 0,-1-1 0,1 1-1,-1-1 1,1 0 0,-1 1 0,1-1 0,0 0 0,-1 0 0,1 1 0,-1-1 0,1 0 0,0 0 0,-1 0-1,1 0 1,-1 0 0,1 0 0,0 0 0,-1 0 0,1 0 0,0 0 0,-1 0 0,1 0 0,0 0-1,-1-1 1,1 1 0,-1 0 0,1 0 0,-1-1 0,1 1 0,0 0 0,-1-1 0,1 1 0,-1 0 0,0-1-1,2 0 1,8-8 23,0 0 0,0 0-1,-1-1 1,-1-1-1,1 1 1,12-23 0,14-17-1988,-33 47 1289,2-1-224,-3 1-4042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1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11669,'0'0'3994,"0"18"-3954,0-2-12,0-1 23,1 0-1,0 0 1,0 0-1,1 0 1,1 0-1,6 15 1,-2-6 205,-4-12-72,1 1 0,1-1 0,0 0 0,0 0 0,1 0 0,13 19 0,-18-30-176,0 0-1,0 1 0,0-1 0,1 0 1,-1 0-1,0 0 0,1 0 1,-1 0-1,1 0 0,-1-1 0,1 1 1,-1 0-1,1-1 0,0 1 0,-1-1 1,1 1-1,0-1 0,-1 0 0,1 0 1,0 0-1,-1 0 0,1 0 1,0 0-1,-1 0 0,1 0 0,0-1 1,-1 1-1,4-2 0,-2 1 3,0-1-1,0 1 0,0-1 1,-1 0-1,1 0 0,0 0 1,-1-1-1,0 1 0,1 0 1,-1-1-1,0 0 0,0 1 1,2-5-1,1-7 16,0 0 0,0 0 0,-1 0 0,-1 0 0,-1-1 0,0 1 0,0-1 1,-2 1-1,-1-21 0,1 29-4,0 1-1,0 0 1,-1-1 0,0 1 0,0 0 0,0 0 0,0 0 0,-1 0-1,0 0 1,0 0 0,-1 0 0,1 0 0,-1 1 0,0-1 0,0 1 0,-1 0-1,1 0 1,-1 0 0,0 0 0,0 1 0,0-1 0,-1 1 0,1 0-1,-1 1 1,1-1 0,-1 1 0,0 0 0,0 0 0,0 0 0,0 1-1,0-1 1,-1 1 0,1 1 0,0-1 0,-1 1 0,1 0 0,0 0 0,-11 2-1,13-2-146,0 1-1,0 0 0,0 0 0,0 0 1,0 1-1,0-1 0,0 1 1,1-1-1,-1 1 0,1 0 0,-1 0 1,1 0-1,-1 1 0,1-1 0,0 0 1,-3 5-1,-11 27-4268,11-5-3145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2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13718,'0'0'5032,"1"11"-4949,9 49 37,2-2 0,27 77 0,-37-129-115,0-1-1,0 0 1,1-1 0,-1 1 0,1 0-1,0-1 1,1 1 0,-1-1 0,1 0 0,7 6-1,-10-9-4,0-1-1,0 1 1,1 0-1,-1 0 1,0-1-1,0 1 0,1-1 1,-1 1-1,1-1 1,-1 0-1,0 0 1,1 1-1,-1-1 1,1 0-1,-1 0 0,0 0 1,4-1-1,-3 0-1,-1 1 0,1-1 0,0 0 0,0 0 0,0-1-1,0 1 1,-1 0 0,1 0 0,0-1 0,-1 1 0,0-1-1,1 0 1,-1 1 0,0-1 0,2-3 0,3-6 0,0-1 1,-1 1-1,0-1 0,-1 0 1,0-1-1,-1 1 1,-1-1-1,2-17 0,-1-15 226,-3-45 0,0 81-148,-7-39 617,6 45-625,1 1-1,-1-1 0,0 1 0,0-1 1,-1 1-1,1-1 0,0 1 0,-1 0 1,0-1-1,1 1 0,-1 0 0,0 0 0,0 0 1,0 1-1,-3-3 0,5 4-91,0 0 1,0 0-1,0 0 0,0 0 0,0-1 1,-1 1-1,1 0 0,0 0 0,0 0 0,0 0 1,0 0-1,-1 0 0,1 0 0,0 0 1,0 0-1,0 0 0,-1 0 0,1 0 1,0 0-1,0 0 0,0 0 0,-1 0 1,1 0-1,0 0 0,0 0 0,0 0 0,-1 0 1,1 0-1,0 0 0,0 0 0,0 0 1,0 0-1,-1 0 0,1 1 0,0-1 1,0 0-1,0 0 0,0 0 0,0 0 0,-1 0 1,1 1-1,0-1 0,0 0 0,0 0 1,0 0-1,0 0 0,0 1 0,0-1 1,0 0-1,0 0 0,0 0 0,0 1 1,0-1-1,0 0 0,0 0 0,0 0 0,0 0 1,0 1-1,0-1 0,0 0 0,0 0 1,0 0-1,0 1 0,0-1 0,3 12-4017,7 0-2680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2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7780,'0'0'11885,"0"13"-11837,3 43-26,19 104 0,-2-28 171,-4 312 506,-17-359-653,3-83-23,0-6-16,3-7-101,0-34-1840,-4 13-3608,-1 6-4764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2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90 3874,'0'0'15895,"54"-45"-15863,-19 34-32,0 0-16,-4 2-512,-4 3-1265,-4 1-1665,-8 3-2288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8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1 13238,'0'0'11200,"-4"0"-11053,4 0-145,-1 0 0,0 0 0,1 0 1,-1 0-1,1 0 0,-1 0 0,1 0 0,-1 1 1,0-1-1,1 0 0,-1 0 0,1 1 1,-1-1-1,1 0 0,-1 1 0,1-1 0,0 0 1,-1 1-1,1-1 0,-1 1 0,1-1 1,0 1-1,-1-1 0,1 1 0,0-1 1,0 1-1,-1-1 0,1 1 0,0 0 0,-5 27 64,8 46 107,-2-50-57,1 22-17,1 1 13,-3 0 0,-7 65 0,6-103-75,-2 0 1,1 0-1,-1 0 0,0 0 1,-1 0-1,0 0 0,-1-1 0,-7 12 1,9-16 30,0 0 1,1-1-1,-1 1 1,-1-1-1,1 0 0,0 0 1,-1 0-1,1 0 1,-1-1-1,0 1 1,0-1-1,0 0 1,0 0-1,-1-1 1,1 1-1,0-1 0,-1 0 1,1 0-1,-9 0 1,4-1-65,-1-1-1,0 0 1,1-1 0,0 0 0,-1 0 0,1-1-1,0 0 1,0-1 0,1 0 0,-1 0 0,1-1-1,0 0 1,-14-12 0,-14-2-1009,16 14-1870,1 9-5757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3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25 120 9556,'0'0'5931,"0"8"-5677,3 26-110,-3-33-137,0-1 0,1 1 0,-1 0 1,0 0-1,1 0 0,-1 0 0,0 0 1,1-1-1,-1 1 0,1 0 0,0 0 1,-1-1-1,1 1 0,-1 0 1,1-1-1,0 1 0,0-1 0,-1 1 1,1-1-1,0 1 0,0-1 0,0 1 1,-1-1-1,1 0 0,0 0 0,0 1 1,0-1-1,0 0 0,0 0 0,0 0 1,0 0-1,-1 0 0,1 0 1,0 0-1,0 0 0,0 0 0,0-1 1,0 1-1,0 0 0,0 0 0,-1-1 1,1 1-1,0-1 0,0 1 0,0-1 1,-1 1-1,1-1 0,0 1 0,-1-1 1,1 0-1,0 1 0,-1-1 1,1-1-1,3-10 112,-1 0 1,0-1-1,-1 0 1,0 0-1,-1 0 1,-1 0-1,0 0 0,-3-25 1,3 37-68,-1 0-1,1-1 1,0 1 0,-1 0-1,1-1 1,-1 1 0,1 0 0,-1-1-1,0 1 1,1 0 0,-1 0-1,0 0 1,0 0 0,0 0-1,0 0 1,0 0 0,0 0 0,0 0-1,0 0 1,0 0 0,0 0-1,-1 1 1,1-1 0,0 1-1,0-1 1,-1 1 0,1-1 0,-1 1-1,1 0 1,0 0 0,-1-1-1,1 1 1,0 0 0,-1 0 0,1 0-1,-1 1 1,1-1 0,0 0-1,-1 0 1,1 1 0,0-1-1,-1 1 1,1-1 0,0 1 0,0 0-1,-1-1 1,1 1 0,0 0-1,0 0 1,0 0 0,0 0-1,0 0 1,0 0 0,0 0 0,0 0-1,1 0 1,-2 2 0,-3 14-46,1 0 1,1 1 0,1-1 0,0 1 0,2-1 0,0 1-1,2 19 1,-1 10-3,-1-46-4,0 25 37,5 41 0,-4-60-33,0-1 1,0 0 0,1-1 0,-1 1 0,1 0 0,0 0 0,1-1 0,0 1-1,0-1 1,0 0 0,0 0 0,1 0 0,4 5 0,-7-9-21,1 0 1,0 0-1,-1 0 1,1 0-1,0 0 0,-1 0 1,1 0-1,0-1 1,0 1-1,0-1 1,-1 0-1,1 1 1,0-1-1,0 0 0,0 0 1,0 0-1,0 0 1,0-1-1,-1 1 1,1 0-1,0-1 1,0 1-1,0-1 0,-1 0 1,1 0-1,0 1 1,-1-1-1,1 0 1,0 0-1,-1-1 1,1 1-1,-1 0 0,0 0 1,2-3-1,5-4-273,0 0-1,-1-1 0,1 1 1,5-11-1,-6 7-1100,0 0 0,0-1 0,6-16 0,-5 2-4821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6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123 548 8452,'0'0'2911,"1"-15"-1068,-1 5-1558,1-7 163,0 0 0,1 0 1,1 1-1,7-28 1,2 0 209,-1-1 1,-3 0-1,-2 0 1,-1 0-1,-3-52 1,-2 93-661,0 0 1,0 0-1,0 1 1,-1-1-1,0 0 1,0 1-1,0-1 0,0 0 1,0 1-1,-1 0 1,1-1-1,-1 1 1,0 0-1,0-1 1,0 1-1,-1 0 1,1 1-1,-1-1 1,1 0-1,-1 1 1,0-1-1,0 1 1,0 0-1,0 0 1,-1 0-1,1 1 0,-1-1 1,1 1-1,-1-1 1,1 1-1,-1 0 1,0 1-1,1-1 1,-1 1-1,0-1 1,0 1-1,1 0 1,-1 1-1,0-1 1,0 1-1,-6 1 1,5 0-8,1 0 1,0 0-1,0 0 1,0 0-1,0 1 1,0 0-1,1-1 1,-1 1-1,1 1 1,0-1-1,0 0 1,0 1-1,0 0 1,1 0-1,-1-1 1,1 2-1,0-1 1,-3 7-1,4-8 8,0-1 0,0 1-1,-1 0 1,2 0 0,-1 0-1,0 0 1,1 0 0,-1 0 0,1 0-1,0 0 1,0 0 0,0 0-1,0 0 1,0 0 0,1 0 0,0 0-1,-1 0 1,1 0 0,0 0-1,1 0 1,-1-1 0,0 1 0,1 0-1,-1-1 1,1 1 0,0-1-1,0 1 1,0-1 0,2 2 0,6 2 2,0-1 1,1 0 0,0-1 0,-1 0 0,1-1-1,18 4 1,-14-4-1,-1 1 1,1 0-1,19 10 0,-30-12-16,0 0-1,0 0 1,0 1-1,0 0 1,-1 0-1,0 0 1,1 0 0,-1 0-1,0 0 1,-1 1-1,1 0 1,0-1-1,-1 1 1,0 0 0,3 8-1,1 9 31,-2 1-1,-1-1 1,0 0-1,-2 1 1,0-1 0,-3 30-1,1-1 135,1-49-149,0-1-1,0 1 1,0 0 0,0-1 0,0 1 0,0 0-1,1-1 1,-1 1 0,0 0 0,1-1-1,-1 1 1,0-1 0,1 1 0,-1-1-1,0 1 1,1-1 0,-1 1 0,1-1 0,-1 1-1,1-1 1,-1 1 0,1-1 0,-1 0-1,1 1 1,0-1 0,-1 0 0,1 0-1,-1 1 1,1-1 0,0 0 0,-1 0 0,1 0-1,0 0 1,-1 0 0,1 0 0,0 0-1,-1 0 1,1 0 0,0 0 0,-1 0-1,1 0 1,0 0 0,-1-1 0,1 1 0,1-1-1,1 1-20,0-1-1,0 0 0,0 0 1,0-1-1,-1 1 1,1-1-1,0 1 0,-1-1 1,4-2-1,23-34-1726,-7-6-3491,-11 12-1754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6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0 13302,'0'0'2420,"0"16"-1777,0-1-514,0 10 37,0-1 0,7 40 0,4-6 155,-4 1-1,-1 0 1,-4 82 0,-3-137-291,1 0 0,-1-1-1,1 1 1,-1 0 0,0-1 0,0 1 0,-1 0-1,1-1 1,-1 0 0,0 1 0,0-1 0,0 0-1,0 0 1,0 0 0,-1 0 0,1 0-1,-1-1 1,0 1 0,0-1 0,0 0 0,0 0-1,0 0 1,-1 0 0,1 0 0,0-1 0,-1 1-1,-6 1 1,5-2-124,0 0 1,0 0-1,1-1 0,-1 1 0,0-1 0,0 0 0,0-1 1,0 1-1,1-1 0,-1 0 0,0 0 0,1 0 1,-1-1-1,0 0 0,1 0 0,0 0 0,0 0 0,-1-1 1,1 1-1,0-1 0,-5-5 0,-18-25-3179,2-7-2559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0 129 8004,'0'0'11653,"124"-59"-11237,-64 40-96,1 2-224,-8 1-96,-9 6-160,-9 3-960,-10 7-1201,-15 0-1473,-8 5-1584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8756,'0'0'7900,"-1"16"-7719,-1 6-117,-3 76 217,5-87-259,0-1 1,1 1-1,1 0 0,-1 0 0,2-1 0,0 1 1,5 13-1,-7-22-37,-1-1 0,1 1 1,0-1-1,0 1 0,-1 0 0,1-1 1,0 0-1,0 1 0,1-1 0,-1 0 1,0 0-1,0 1 0,1-1 0,-1 0 1,1 0-1,-1 0 0,1-1 0,-1 1 1,1 0-1,-1 0 0,1-1 0,0 1 1,-1-1-1,1 0 0,0 1 0,0-1 1,-1 0-1,1 0 0,0 0 0,0 0 1,-1 0-1,1-1 0,0 1 0,-1 0 1,1-1-1,1 0 0,0 0-14,0-1 0,-1 1-1,0-1 1,1 1 0,-1-1-1,0 0 1,0 0 0,0 0 0,0 0-1,0 0 1,0-1 0,0 1 0,-1 0-1,1-1 1,-1 0 0,0 1 0,0-1-1,0 0 1,0 1 0,1-6-1,-1 0 71,0-1 0,-1 1 0,0-1-1,0 1 1,0-1 0,-2 1-1,1 0 1,-1-1 0,0 1-1,0 0 1,-1 0 0,-6-12 0,7 15-28,-1 1 1,0 0 0,1 0 0,-1 0 0,-1 1 0,1-1 0,0 1-1,-1 0 1,0 0 0,0 0 0,0 0 0,0 1 0,0-1 0,0 1-1,-1 0 1,1 0 0,-1 1 0,1 0 0,-1-1 0,0 1 0,0 1-1,1-1 1,-9 1 0,12 0-80,1 0 1,0 0-1,-1 0 0,1-1 0,0 1 1,-1 1-1,1-1 0,0 0 0,-1 0 0,1 0 1,0 0-1,-1 0 0,1 0 0,0 0 1,-1 0-1,1 0 0,0 1 0,-1-1 1,1 0-1,0 0 0,0 0 0,-1 1 1,1-1-1,0 0 0,0 0 0,-1 1 0,1-1 1,0 0-1,0 1 0,0-1 0,0 0 1,-1 1-1,1-1 0,0 0 0,0 1 1,0-1-1,0 0 0,0 1 0,0-1 0,0 0 1,0 1-1,0-1 0,0 0 0,0 1 1,0-1-1,0 0 0,0 1 0,0-1 1,1 1-1,-1 0-127,0 13-5095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10517,'0'0'6019,"0"97"-5699,0-52-176,6-2 64,3-1-48,-3-4-160,0-10-80,0-8-768,3-10-897,-3-10-1601,2 0-2048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8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16 325 10181,'0'0'3708,"0"19"-3535,0 144-167,0-153-57,1-6-7,-1-1 0,0 1 0,0 0 1,0-1-1,0 1 0,0-1 0,-1 1 0,1-1 1,-1 0-1,0 1 0,0-1 0,-1 1 1,1-1-1,-3 5 0,4-8 64,-1 0 0,1 0-1,0 0 1,0 0 0,0 0-1,-1-1 1,1 1 0,0 0 0,0 0-1,0 0 1,-1 0 0,1 0 0,0 0-1,0 0 1,0 0 0,-1-1 0,1 1-1,0 0 1,0 0 0,0 0 0,0 0-1,-1-1 1,1 1 0,0 0 0,0 0-1,0 0 1,0-1 0,0 1 0,0 0-1,0 0 1,0 0 0,0-1 0,0 1-1,0 0 1,0 0 0,0 0 0,0-1-1,0 1 1,0 0 0,0 0 0,0-1-1,0 1 1,0 0 0,0 0 0,0 0-1,0-1 1,0 1 0,0 0 0,0 0-1,0 0 1,1-1 0,-3-159 1827,4 130 405,10-47 0,-12 77-2220,0-1 0,0 1 0,0 0 0,0 0-1,0 0 1,1 0 0,-1-1 0,0 1-1,0 0 1,0 0 0,0 0 0,0 0 0,0 0-1,0 0 1,0-1 0,1 1 0,-1 0 0,0 0-1,0 0 1,0 0 0,0 0 0,0 0 0,1 0-1,-1 0 1,0 0 0,0 0 0,0 0-1,0 0 1,1 0 0,-1 0 0,0 0 0,0 0-1,0 0 1,0 0 0,1 0 0,-1 0 0,0 0-1,0 0 1,0 0 0,0 0 0,1 0-1,-1 0 1,0 0 0,0 0 0,0 0 0,0 0-1,0 0 1,1 1 0,-1-1 0,0 0 0,8 8-117,24 49 36,-27-44 64,0-2-1,2 1 1,-1-1-1,1 0 1,1 0 0,0-1-1,1 0 1,-1 0-1,2-1 1,10 8 0,-20-17-1,0 0-1,1 1 1,-1-1 0,1 0 0,-1 0 0,0 0 0,1 0 0,-1 0-1,1 1 1,-1-1 0,1 0 0,-1 0 0,1 0 0,-1 0 0,0 0 0,1 0-1,-1-1 1,1 1 0,-1 0 0,1 0 0,-1 0 0,0 0 0,1 0-1,-1-1 1,1 1 0,-1 0 0,0 0 0,1-1 0,-1 1 0,0 0-1,1 0 1,-1-1 0,0 1 0,0 0 0,1-1 0,-1 1 0,0-1 0,0 1-1,1 0 1,-1-1 0,0 1 0,0-1 0,0 1 0,0 0 0,0-1-1,0 1 1,0-2 0,5-27 1,-4 21-1,10-72 15,-3-1-1,-7-149 0,-1 229-58,-3-28 131,3 28-149,0 0 1,0 1-1,0-1 1,0 0-1,0 0 1,0 1-1,0-1 1,0 0-1,-1 1 0,1-1 1,0 0-1,0 1 1,-1-1-1,1 0 1,-1 1-1,1-1 1,0 0-1,-1 1 1,1-1-1,-1 1 1,1-1-1,-1 1 1,0-1-1,1 1 0,-1 0 1,0-1-1,1 1 1,-1 0-1,0-1 1,0 1-1,-4 5-3654,-1 17-2783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06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125 200 6963,'0'0'10293,"-5"-5"-9058,-19-20 1889,65 37-1342,-32-9-1923,0 0-1,0-1 0,0 0 0,0-1 1,1 0-1,-1-1 0,11 0 1,-18 0 125,0 0 1,0-1-1,-1 1 1,1-1 0,0 0-1,-1 1 1,1-1-1,0 0 1,-1 0 0,1 0-1,-1 0 1,1 0-1,-1 0 1,0 0 0,1-1-1,-1 1 1,0-1-1,0 1 1,0 0 0,0-1-1,0 0 1,0 1-1,-1-1 1,1 0 0,0 1-1,-1-1 1,1 0-1,-1 1 1,0-1 0,0 0-1,1-3 1,0-10 31,0-1 0,-1-27 0,-1 25-33,2 2 31,0 12-1,0-1 1,-1 1 0,0-1-1,0 1 1,0 0-1,-1-1 1,-1-7 0,2 49 56,-2-17-63,0 362 65,2-378-73,-1 0-1,1 0 1,-1 0-1,0 0 1,0 1-1,-1-1 0,1-1 1,-1 1-1,0 0 1,0 0-1,0 0 1,0-1-1,-1 0 1,1 1-1,-1-1 1,0 0-1,0 0 1,0 0-1,-1-1 1,1 1-1,-1-1 1,-5 4-1,-11 4 10,1-1-1,-1-1 1,-29 8-1,3 0 17,0 2 96,45-18 104,16-2-3,33-19 6,73-41-1,-51 24-166,-47 26-52,49-26-7,117-44 0,-181 80 2,-1 0 0,1 1 0,0 0-1,11-1 1,21-3-206,-40 11-1101,0-6 1187,0 0 1,0 0-1,0-1 0,0 1 0,0 0 1,0 0-1,-1 0 0,1 0 1,0 0-1,0 0 0,0 0 0,0 0 1,0 0-1,0 0 0,0 0 1,0-1-585,0 1 584,0 0 1,-1 0-1,1 0 0,0 0 1,0 0-1,0 0 0,0 0 0,0 0 1,0 0-1,0 0 0,0 0 1,0 0-1,0 0 0,-1 0 0,1 0 1,0 0-1,0 0 0,0 0 0,0 0 1,0 0-1,0 0 0,0 0 1,0 0-1,0 0 0,0 0 0,-1 0 1,1 0-1,0 0 0,-2-15-9519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07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46 9444,'0'0'7180,"0"11"-6487,0-7-644,0 47 658,-2 1 1,-13 83 0,-1-79-253,-33 76-1,17-52 96,32-80-546,0 0-1,0 0 1,0 0-1,0 0 1,0 0 0,0 0-1,0 0 1,0 0-1,0 0 1,0 0-1,-1 0 1,1-1-1,0 1 1,0 0-1,0 0 1,0 0-1,0 0 1,0 0 0,0 0-1,0 0 1,0 0-1,0 0 1,-1 0-1,1 0 1,0 0-1,0 0 1,0 1-1,0-1 1,0 0 0,0 0-1,0 0 1,0 0-1,0 0 1,0 0-1,-1 0 1,1 0-1,0 0 1,0 0-1,0 0 1,0 0 0,0 0-1,0 0 1,0 0-1,0 0 1,0 1-1,0-1 1,0 0-1,0 0 1,0 0-1,0 0 1,0 0-1,0 0 1,0 0 0,0 0-1,0 0 1,0 1-1,-2-15 78,1-22-20,4-19-103,3-1 0,3 1 0,1 1 0,20-59 0,-29 112 42,28-91 121,-24 80-80,0 1 0,0 0 0,1 1 1,0-1-1,15-18 0,-21 29-28,0-1-1,1 1 1,-1-1 0,0 1 0,1-1-1,-1 1 1,1-1 0,-1 1 0,0-1-1,1 1 1,-1-1 0,1 1 0,0 0-1,-1-1 1,1 1 0,-1 0 0,1-1-1,-1 1 1,1 0 0,0 0 0,-1-1-1,1 1 1,0 0 0,-1 0 0,1 0-1,0 0 1,-1 0 0,1 0 0,0 0-1,-1 0 1,1 0 0,-1 1 0,1-1 0,0 0-1,-1 0 1,1 0 0,0 1 0,-1-1-1,1 0 1,-1 1 0,1-1 0,-1 1-1,1-1 1,-1 0 0,1 1 0,-1-1-1,1 1 1,-1-1 0,0 1 0,1-1-1,-1 1 1,0 0 0,1 0 0,11 39 122,-10-33-60,25 168 945,-2-11-74,-19-136-772,1-1 0,2 1 0,18 42 0,-26-68-191,0 1-1,0-1 0,0 0 1,0 0-1,1 0 0,-1 0 1,1 0-1,-1 0 0,1 0 1,0 0-1,-1 0 0,1-1 1,0 1-1,0-1 0,0 1 1,0-1-1,0 0 1,1 0-1,-1 0 0,0 0 1,1 0-1,-1-1 0,0 1 1,1-1-1,-1 1 0,1-1 1,-1 0-1,4 0 0,-5-15-5318,0 2-61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07.9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1 136 8052,'0'0'15911,"95"-28"-15287,-49 10-224,-1-3-255,-3 1-145,-7 3 0,-8 6-705,-17 1-1344,-10-1-3361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0 434 11221,'0'0'3351,"28"1"-2492,319 41 1531,-157-4-1871,-150-28-418,-1 2 1,72 32-1,-94-36-20,-1 1-1,0 1 0,0 1 0,-1 0 0,0 1 1,-1 0-1,-1 1 0,14 16 0,-19-18 56,0 1 0,0 0 0,-1 0 0,-1 1 1,0 0-1,-1 0 0,0 0 0,-1 1 0,0 0 0,-1-1 0,-1 1 0,1 16 0,-2 85 3276,-8-166-3042,-1 11-422,0-255-1326,8 229 1120,1 30 98,1 0 0,1 0 0,2 1 0,2 0 0,22-67 0,-22 83 146,0-1 0,2 2-1,1-1 1,0 2 0,1-1 0,1 1-1,0 1 1,1 0 0,1 1 0,1 0-1,28-22 1,-37 33 18,1 0 0,-1 0-1,1 0 1,-1 1 0,1 0 0,0 0 0,1 0-1,-1 1 1,0 0 0,14-1 0,-18 3-1,1 0-1,-1 0 1,0 0 0,1 1-1,-1-1 1,0 1 0,1 0-1,-1 0 1,0 0 0,0 0 0,0 1-1,0-1 1,0 1 0,0 0-1,0 0 1,-1 0 0,1 0 0,-1 0-1,1 1 1,-1-1 0,0 1-1,0-1 1,0 1 0,0 0-1,2 4 1,4 11 80,0 0-1,-1 0 1,-1 1 0,-1 0-1,-1 0 1,0 1-1,1 21 1,-1 146 712,-4-128-626,-14 511 1973,9-306-1280,5-259-844,0-1 1,1 1-1,-1 0 0,1-1 1,0 1-1,0-1 1,0 1-1,1-1 0,-1 1 1,4 4-1,-4-7-14,0-1 1,0 0-1,0 0 0,1 0 1,-1 0-1,0 0 0,0 0 0,1 0 1,-1 0-1,1 0 0,-1 0 1,1-1-1,-1 1 0,1-1 1,-1 1-1,1-1 0,-1 0 1,1 1-1,0-1 0,-1 0 0,1 0 1,-1 0-1,1 0 0,0-1 1,-1 1-1,1 0 0,-1-1 1,1 1-1,-1-1 0,1 1 1,-1-1-1,3-1 0,3-2-5,-1 1 0,0-2-1,0 1 1,0-1 0,0 0 0,-1 0 0,1 0-1,-1-1 1,-1 0 0,1 0 0,5-10 0,7-14-558,15-35 0,-29 58 373,7-15-1536,-1-1 0,-1-1 0,7-29 0,-6-7-8131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8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1 213 19097,'0'0'5165,"18"-9"-4952,63-26 143,113-31 1,-160 56-316,82-23 94,163-26 1,-277 61-623,-6 3-48,-14 11-673,10-9 420,-16 21-2929,12-6-1887,2 7-6452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0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42 198 11717,'0'0'8428,"13"-1"-8172,-12 1-249,16 0 14,0-1 0,0-1 1,0 0-1,0-1 0,-1-1 0,21-8 0,-35 10-19,1 1-1,-2-1 1,1 1 0,0-1 0,0 0-1,0 0 1,-1 0 0,1 0-1,-1 0 1,0 0 0,1 0 0,-1 0-1,0-1 1,0 1 0,0-1-1,-1 1 1,1 0 0,-1-1-1,1 1 1,-1-4 0,1-8 24,0 0 1,-3-22-1,1 10-13,-2 0-24,1 16 123,1 15 366,3 48-474,18 94 0,-11-92 7,5 101-1,-14-155-4,-1 0 0,1 0 0,-1 0 0,1-1 0,-1 1 0,0 0 0,1 0 0,-1 0 0,0-1 0,0 1 0,1 0 0,-1-1 0,0 1 0,0 0 0,0-1 0,0 1 0,0-1 0,0 0 0,0 1 0,0-1 0,0 0 0,0 1 0,0-1 0,0 0 0,-2 0 0,-33 5-5,31-5 8,-10 2-1,0 1 0,0 0 0,1 1 0,-1 1 0,1 0 0,0 1 0,1 0 0,-1 1 0,1 1 0,0 0 0,1 0 0,-15 15 0,26-23 43,25-1 122,2-4-35,1-1-1,-1-2 1,-1 0-1,45-22 1,-12 6-52,35-14 202,-11 4 223,159-43 0,-236 75-551,-4 2-110,-10-2-7528,1-5-6467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1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19 5298,'0'0'7495,"-8"-4"-5353,-25-10-403,32 14-1644,1 0 0,0 0-1,0 0 1,-1 0 0,1 0-1,0 0 1,0 0 0,-1 0-1,1 0 1,0 0 0,0 0-1,-1 0 1,1 0 0,0 0-1,-1 0 1,1 0 0,0 0-1,0 0 1,-1 1 0,1-1-1,0 0 1,0 0 0,0 0-1,-1 0 1,1 1 0,0-1-1,0 0 1,0 0 0,-1 0-1,1 1 1,0-1 0,0 0 0,0 0-1,0 0 1,0 1 0,0-1-1,0 0 1,-1 0 0,1 1-1,0-1 1,0 0 0,0 1-1,0-1 1,0 0 0,0 0-1,0 1 1,0-1 0,0 0-1,0 18-791,0-14 1091,0 17-323,-6 134 248,4-138-257,-1 0 0,-1 0 0,0 0 0,-1 0 0,-1 0 0,-15 28 0,21-45-61,0 0 0,0 1 0,-1-1 0,1 0 0,0 0 0,0 1 0,0-1 0,0 0 0,-1 0 0,1 0 0,0 1 0,0-1 1,0 0-1,-1 0 0,1 0 0,0 0 0,0 0 0,-1 1 0,1-1 0,0 0 0,0 0 0,-1 0 0,1 0 0,0 0 0,-1 0 0,1 0 0,0 0 0,0 0 0,-1 0 0,1 0 0,0 0 0,0 0 0,-1 0 0,1 0 0,0-1 0,-1 1 0,1 0 0,0 0 1,0 0-1,0 0 0,-1 0 0,1-1 0,0 1 0,-1 0 0,-7-11-192,-13-45-3061,11 20-1100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0 170 11941,'0'0'7543,"16"-9"-7338,52-29-58,-61 36-144,0 0-1,0 0 1,0 0 0,0 1 0,0 0 0,1 0 0,-1 1-1,0-1 1,0 2 0,1-1 0,-1 1 0,0 0-1,0 1 1,0 0 0,0 0 0,13 5 0,-5 0 0,-1-1 0,0 1 1,0 1-1,0 1 1,-1 0-1,0 1 0,-1 0 1,0 0-1,13 16 0,-18-17-3,0-1-1,-1 1 1,0 1-1,0-1 1,-1 1 0,-1 0-1,1 0 1,-2 0-1,1 0 1,-1 1-1,-1 0 1,0-1-1,-1 1 1,1 15-1,-4-26 995,-3-9-778,-4-14-228,6 10 29,0-1 1,1 0-1,0 1 0,2-1 0,-1 0 0,2 0 0,-1 0 0,2 1 0,0-1 0,1 0 1,0 1-1,1 0 0,1 0 0,0 0 0,0 0 0,9-14 0,-6 14-18,1 1 1,1-1-1,0 1 0,15-14 0,-20 22 4,0-1 0,0 1 0,1 1 0,-1-1 0,1 1 0,0 0 0,0 0 0,0 0 0,0 1 0,0 0 0,0 0 0,14-1 0,-19 3-2,1 0 0,0 0 0,0 0 1,-1 0-1,1 0 0,0 1 0,-1-1 1,1 0-1,0 1 0,-1 0 0,1-1 0,-1 1 1,1 0-1,0 0 0,-1 0 0,0 0 0,1 0 1,-1 0-1,0 0 0,1 0 0,-1 0 0,0 1 1,0-1-1,0 0 0,0 1 0,0-1 1,0 1-1,-1 0 0,1-1 0,0 4 0,2 4 23,-1 0-1,0 1 1,-1-1-1,1 15 1,-2-19-6,3 268 942,-4-163-554,2-110-402,-1 1-1,0-1 1,0 0 0,0 1-1,0-1 1,0 0-1,0 0 1,0 1-1,1-1 1,-1 0 0,0 0-1,0 1 1,0-1-1,1 0 1,-1 0 0,0 0-1,0 1 1,1-1-1,-1 0 1,0 0-1,0 0 1,1 0 0,-1 1-1,0-1 1,1 0-1,-1 0 1,0 0 0,0 0-1,1 0 1,-1 0-1,0 0 1,1 0 0,-1 0-1,0 0 1,1 0-1,-1 0 1,0 0-1,0 0 1,1 0 0,-1-1-1,0 1 1,1 0-1,-1 0 1,15-6 129,-6-2-76,0 0 0,-1-1 0,0 0 0,0 0 0,-1 0 0,10-17 0,15-19-2812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2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167 58 10325,'0'0'6224,"-18"-10"-5109,-55-27-392,70 35-640,0 1 0,0-1 1,0 1-1,0 0 0,0 0 0,-1 1 0,1-1 0,0 0 0,-1 1 0,-6 0 1,9 0-66,0 0 1,0 1-1,-1-1 1,1 0-1,0 1 1,0-1-1,0 1 1,0-1-1,-1 1 1,1 0-1,0-1 1,0 1-1,0 0 1,0 0-1,1 0 1,-1 0 0,0 0-1,0 0 1,0 1-1,-2 3-12,2 0-1,-1 1 0,0-1 1,1 0-1,0 0 1,1 1-1,-1-1 0,1 11 1,0-3 34,-1 120-5,1-133-41,0 1 1,1-1 0,-1 0 0,1 0-1,-1 1 1,0-1 0,1 0 0,-1 0-1,1 0 1,-1 0 0,1 1 0,-1-1-1,0 0 1,1 0 0,-1 0 0,1 0-1,-1 0 1,1 0 0,-1 0 0,1 0-1,-1 0 1,0 0 0,1-1-1,-1 1 1,1 0 0,-1 0 0,1 0-1,-1 0 1,0-1 0,1 1 0,-1 0-1,0 0 1,1-1 0,0 0 0,3-3 6,0 0 1,0 0-1,0-1 1,0 0-1,-1 0 1,1 0-1,-1 0 1,2-6-1,21-51 6,-18 40 13,13-34 577,-21 56 230,3 4-475,19 61 66,-14-40-320,1 0-1,18 36 0,-24-59-1004,-2-8-4746,-1-10-2065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2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64 14231,'0'0'4239,"-2"7"-4205,2-1-21,0 1-1,0 0 1,1-1-1,-1 1 0,1-1 1,1 1-1,-1-1 1,1 0-1,0 1 1,4 6-1,-4-8-14,0 0 1,0-1-1,1 1 1,-1-1-1,1 0 1,0 1-1,0-1 1,1 0-1,-1-1 1,1 1-1,0-1 1,0 1-1,0-1 1,0-1-1,8 5 1,-9-6-28,-1 0 1,1 0 0,0 0 0,0-1 0,0 1 0,-1-1 0,1 0 0,0 0 0,0 0 0,0 0 0,0 0 0,0-1 0,-1 1 0,1-1 0,0 0 0,0 0 0,-1 0 0,4-1 0,-2-1-4,0 0 1,0 1-1,0-2 1,-1 1 0,1 0-1,-1-1 1,1 0-1,-1 0 1,4-7-1,2-5 14,0-2 1,-1 1-1,-1-1 0,5-22 0,0-21 2246,-11 60-1244,-1 7 361,2 85-1124,25 163 1,-3-115-217,-7 0 0,-6 1 1,-6 140-1,-6-269-1,0-1-1,0 0 1,-1 0-1,-1 0 1,0 0-1,0-1 1,0 1-1,-8 12 1,10-18 19,-1-1 1,0 0 0,0-1 0,0 1-1,0 0 1,-1-1 0,1 1 0,-1-1-1,1 1 1,-1-1 0,0 0 0,0 0-1,0-1 1,0 1 0,0-1 0,0 1-1,-1-1 1,1 0 0,0 0 0,-1 0-1,1-1 1,-1 1 0,1-1 0,-1 0-1,1 0 1,-1 0 0,1 0 0,-5-1-1,4-1 4,-1 0 0,0 1 0,1-2 0,0 1 0,-1 0 0,1-1 0,0 0 0,0 0 0,1 0 0,-1-1 0,1 1 0,-1-1 0,1 0 0,0 0 0,1 0 0,-1 0 0,1 0 0,-4-9 0,0 1-10,1 0-1,0-1 1,1 0 0,1 0 0,-4-26 0,5 14-11,0-1 0,2 0 1,1 0-1,0 1 0,3-1 0,0 1 1,1-1-1,13-36 0,11-10-201,3 1-1,3 1 1,3 3 0,54-74 0,-86 135-1054,-6 10-1618,-7 14-1651,-8 5-2664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3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209 65 11973,'0'0'4872,"-19"-9"-3917,-60-30-269,76 37-575,0 0 0,0 0 1,-1 0-1,1 1 0,-1-1 1,1 1-1,-1 0 0,1 0 1,-1 0-1,1 1 0,-1-1 0,0 1 1,1 0-1,-7 0 0,2 1 159,6 0-245,1 0 0,-1 0-1,0 0 1,1 0 0,-1 1-1,1-1 1,-1 0 0,1 1-1,0-1 1,-1 1 0,1-1-1,0 1 1,0 0 0,0-1 0,0 1-1,1 0 1,-1 0 0,0 0-1,1 0 1,-1 3 0,-11 42 182,9-16-150,0 0-1,2 37 1,2-45-59,-2-22-5,1 0-1,0-1 1,0 1-1,0 0 1,0-1-1,0 1 1,0 0-1,0 0 1,0-1-1,0 1 1,0 0-1,0 0 1,0-1-1,0 1 1,1 0 0,-1-1-1,0 1 1,0 0-1,1-1 1,-1 1-1,1-1 1,-1 1-1,0 0 1,1-1-1,-1 1 1,1-1-1,-1 1 1,1-1-1,0 1 1,-1-1-1,1 0 1,-1 1-1,1-1 1,0 0-1,-1 1 1,1-1 0,0 0-1,0 0 1,-1 0-1,1 1 1,0-1-1,-1 0 1,1 0-1,0 0 1,0 0-1,-1 0 1,1-1-1,0 1 1,-1 0-1,1 0 1,0 0-1,0-1 1,-1 1-1,1 0 1,0-1 0,-1 1-1,1 0 1,-1-1-1,2 0 1,2-1-12,0-1 0,0 0 0,0 0 0,-1 0 0,1 0 0,-1 0 0,6-7 0,59-114 179,-67 124-134,-1 0 1,1 0-1,0 0 0,0 0 1,0 0-1,0 0 0,0 1 1,0-1-1,-1 0 0,1 0 1,0 1-1,0-1 1,0 0-1,-1 1 0,1-1 1,0 1-1,0-1 0,-1 1 1,1-1-1,0 1 0,-1-1 1,1 1-1,-1 0 0,2 0 1,19 26 338,0 0 0,-1 1-1,20 40 1,-36-61-340,-4-18-7904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4.0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12854,'0'0'4116,"5"12"-4086,10 29 85,-2 1 1,-2 1-1,10 64 0,-18-260 950,-3 149-1020,1 0 0,-1 0 0,0 0 0,1-1 0,0 1 0,0 0 0,0 0 0,1 0 0,-1 0 0,1 0 0,0 1 0,0-1 0,0 1 0,4-5 0,-4 6-29,-1 0 0,1 0 0,0 1 0,0-1 0,0 1 0,1 0 0,-1-1 0,0 1 0,0 0 0,1 0 0,-1 1 0,0-1 0,1 0 0,-1 1 0,1-1 0,-1 1 0,1 0 0,-1 0 0,1 0 0,-1 0 0,1 0 0,-1 0 0,1 1 0,-1 0 0,4 1 0,-2-1 4,-1 0 1,0 1-1,0 0 1,0 0-1,0 0 0,-1 0 1,1 0-1,0 1 1,-1-1-1,0 1 0,1 0 1,-1 0-1,0-1 0,3 7 1,21 50 297,-22-49-256,13 46 251,-13-41-235,1 0-1,0 0 1,1 0 0,15 26-1,-21-40-73,1 1-1,-1-1 1,1 0 0,0 0-1,0 0 1,0 0-1,-1 0 1,1 0 0,0 0-1,0 0 1,0 0-1,1-1 1,-1 1 0,0 0-1,0-1 1,0 1-1,1-1 1,-1 1-1,0-1 1,0 1 0,1-1-1,-1 0 1,0 0-1,3 0 1,-3 0 18,1-1-1,-1 1 1,1-1-1,-1 0 1,1 1-1,-1-1 1,1 0-1,-1 0 1,0 0-1,1 0 1,-1-1-1,0 1 1,0 0-1,0 0 1,0-1 0,1-1-1,2-3-179,-1 1 0,0-1 0,-1 0-1,1 1 1,-1-1 0,0 0 0,-1-1 0,0 1 0,1-8-1,-2 9-3474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4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17176,'0'0'3548,"3"17"-3041,30 115 20,15 62 515,-31 0-280,-15-155-3514,3-86-3339,1 22-1073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14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1 10709,'0'0'4653,"-12"14"-4272,-2 6-279,0-2 91,0 0-1,-1-1 1,-22 20 0,24-26 243,-1-1 0,0 0 0,0-2 0,-1 1 0,0-2 0,0 0 0,-1-1 0,-21 6 0,65-15 2525,32 4-2766,-19 0 27,-3-2-174,0 3 0,0 1 0,0 2 0,68 17 0,-90-17 16,-9-2 65,0-1 1,0 0-1,1 0 0,-1-1 1,10 1-1,-17-3-219,0-1 0,0 1 0,0 0 0,0-1 0,0 1 0,0 0 0,-1-1 0,1 1 0,0 0 0,-1-1 0,1 1 0,-1 0 0,0 0 0,1 0-1,-2-2 1,-13-7-4018,-3 1-5400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28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24 272 8308,'0'0'2369,"10"-4"-2041,7-2-230,-1-1-1,-1 0 1,1-1-1,-2-1 1,1-1-1,-1 0 1,0 0-1,14-16 1,-23 20 40,0 0 1,0-1-1,-1 1 1,0-1-1,-1 0 1,1 0-1,-1-1 0,-1 1 1,1-1-1,-1 1 1,0-1-1,-1 0 1,0 1-1,0-1 1,-1 0-1,0 0 1,0 0-1,-1 1 1,-2-10-1,3 16-24,-1 0-1,1 0 1,0-1-1,-1 1 0,1 0 1,-1 0-1,0 0 1,1 1-1,-1-1 1,0 0-1,0 0 1,0 0-1,1 0 1,-1 1-1,0-1 1,0 0-1,0 1 1,0-1-1,0 1 1,0-1-1,0 1 1,0-1-1,-1 1 1,1 0-1,-2-1 1,2 1 489,1 3-596,-1-1 0,1 0 0,-1 1 0,1-1 0,0 0 0,0 1 0,0-1 0,0 1 0,0-1 1,0 0-1,2 4 0,-1 5-10,18 118-7,-2-25 12,-4 87-143,-13-188 137,-1-1 0,1 0 0,-1 0 0,0 1 0,0-1 0,0 0 1,0 0-1,0 0 0,0 0 0,0 0 0,-1 0 0,1-1 0,-1 1 0,1 0 0,-1-1 0,0 1 0,1-1 1,-1 1-1,0-1 0,-4 2 0,-46 22-102,43-22 51,-7 4 51,0-1-1,-1-1 0,1 0 1,-1-1-1,0-1 0,0-1 1,-26 1-1,69-18 711,-11 5-609,31-13 121,1 2 1,0 2-1,61-16 1,-59 21-764,0-2-1,0-3 1,53-29 0,-75 29-1889,-8 0-2755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8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38 17832,'0'0'5296,"-10"16"-4787,0-1-456,5-9-40,0 1 0,0 0 1,1 0-1,0 1 0,0-1 0,1 1 0,0 0 1,0 0-1,1 0 0,0 0 0,1 0 0,-2 17 1,2-9 5,1 1 0,1-1 0,1 1-1,0-1 1,6 25 0,-7-37-21,1 0 0,-1 0 0,1 0-1,0 0 1,0 0 0,0-1 0,0 1-1,1-1 1,-1 1 0,1-1 0,0 0-1,0 0 1,0 0 0,0-1 0,1 1-1,-1-1 1,1 1 0,-1-1 0,1 0-1,0-1 1,0 1 0,0-1 0,0 0-1,0 0 1,0 0 0,0 0 0,6 0-1,-5-1-9,0 1 1,0-1-1,1 0 0,-1-1 0,0 1 1,0-1-1,0 0 0,0 0 0,0-1 0,0 0 1,0 1-1,0-2 0,0 1 0,-1 0 0,1-1 1,-1 0-1,5-4 0,-4 2 13,-1 0 0,0 1 0,0-1 0,-1-1 0,1 1 0,-1 0 0,-1-1 0,1 0 0,-1 0 0,0 0 0,0 0 0,0 0 0,-1 0 0,1-8 0,0 0 60,-1 1 1,-1-1-1,0 1 1,-1-1-1,0 0 1,-1 1-1,-1 0 1,0-1-1,-1 1 1,-9-22-1,10 29-51,0 0 0,0 0 0,0 1 0,-1-1-1,0 1 1,0 0 0,0 1 0,-1-1 0,0 1 0,0-1 0,0 1 0,0 1-1,0-1 1,-1 1 0,0 0 0,1 0 0,-1 0 0,0 1 0,-1 0 0,1 0-1,0 1 1,0 0 0,-1 0 0,-9 0 0,11 1-113,1 0 0,0 0-1,-1 0 1,1 1 0,0-1 0,0 1 0,-1 0-1,1 1 1,0-1 0,0 1 0,0-1 0,0 1-1,0 1 1,1-1 0,-1 0 0,1 1 0,-1 0-1,1 0 1,0 0 0,-3 3 0,3-1-614,0-1-1,1 0 1,-1 0 0,1 1 0,0 0 0,1-1 0,-1 1 0,1 0-1,0 0 1,0 0 0,0 5 0,0 25-12876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29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8740,'0'0'6523,"0"10"-6128,0 370 1923,-11-421-6997,3 12 170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29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21 339 8020,'0'0'5858,"0"-16"-4318,1-122 925,0 127-2414,1 1 0,0 0 0,1 0 0,0 0 0,1 1 0,0-1 0,0 1 0,1 0 0,0 0 0,11-15 0,-12 19-32,0 0 0,0 0 0,0 0 1,1 1-1,0 0 0,-1 0 0,1 0 0,1 0 1,-1 1-1,1 0 0,-1 0 0,1 0 0,0 1 1,0-1-1,0 1 0,0 1 0,0-1 0,11 0 1,-16 2-21,1 0 0,-1 1 0,1-1 0,-1 0 1,1 1-1,-1-1 0,0 1 0,1-1 1,-1 1-1,0 0 0,1-1 0,-1 1 0,0 0 1,0 0-1,1 0 0,-1 0 0,0 0 1,0 0-1,0 1 0,-1-1 0,1 0 0,0 0 1,0 1-1,-1-1 0,1 0 0,0 1 1,-1-1-1,1 1 0,-1-1 0,0 0 0,1 3 1,0 6-9,1 0 1,-1 1-1,-1 15 1,0-17 5,1 20-8,-2 0-1,0-1 0,-2 1 1,-1-1-1,-1 1 0,-2-1 1,-16 46-1,15-60 13,7-14 0,1 0-1,0 0 0,0 0 1,0 0-1,0 1 1,0-1-1,0 0 0,0 0 1,0 0-1,0 0 1,0 0-1,-1 0 0,1 0 1,0 0-1,0 0 0,0 0 1,0 0-1,0 0 1,0 0-1,0 0 0,0 0 1,0 0-1,-1 0 1,1 0-1,0 0 0,0 0 1,0 0-1,0 0 1,0 0-1,0-1 0,0 1 1,0 0-1,0 0 0,0 0 1,-1 0-1,1 0 1,0 0-1,0 0 0,0 0 1,0 0-1,0 0 1,0 0-1,0 0 0,0-1 1,0 1-1,0 0 1,0 0-1,0 0 0,0 0 1,0 0-1,0 0 1,0 0-1,0 0 0,0 0 1,0-1-1,0 1 0,0 0 1,0 0-1,0 0 1,0 0-1,0 0 0,0-29 46,1 15-61,-1 11 17,0 0 0,0 0 0,1 0-1,-1 0 1,1 0 0,-1 0 0,1 0 0,0 0 0,1 0 0,-1 1 0,0-1-1,1 0 1,-1 0 0,1 1 0,0 0 0,0-1 0,0 1 0,0 0 0,0 0 0,1 0-1,-1 0 1,1 0 0,-1 0 0,1 1 0,0-1 0,-1 1 0,6-2 0,0 0 4,1 1 0,0 0 0,0 0 1,0 1-1,0 0 0,0 1 1,0 0-1,12 1 0,-18-1-7,0 1 0,0-1 0,0 1 0,0 0 0,0 0 0,0 0 0,0 0 0,0 1 0,-1-1 0,1 1 0,0 0 0,-1-1 0,1 1-1,-1 0 1,0 1 0,3 2 0,-1 0-3,-1 0 0,0 0 0,0 0-1,0 1 1,0-1 0,-1 1 0,0-1-1,1 9 1,0-3 0,-1 1-1,-1 0 1,0 0-1,0 0 1,-1 0 0,-1 0-1,0 0 1,-4 17-1,1-16 20,-1 0 0,-1 0-1,0 0 1,0-1 0,-1 0 0,-16 21-1,5-11 118,0-1 0,-32 27 0,40-39 37,-1-1 0,-1 1 0,1-2-1,-1 0 1,-15 7 0,21-12-43,1 0 0,-1 0 0,0 0 1,1 0-1,-1-1 0,0 0 0,0 0 0,0-1 0,0 0 1,0 0-1,1 0 0,-1-1 0,0 1 0,-11-4 0,14 2-14,0 1 0,0-1 0,0 0-1,0 0 1,0 0 0,0 0 0,1 0-1,-1-1 1,1 0 0,-1 1-1,1-1 1,0 0 0,0 0 0,-3-6-1,-6-21-1222,7 1-7412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2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39 185 8468,'0'0'7790,"-2"-2"-7328,2 2-459,0 0 0,1 0 0,-1 0 0,0 0 0,0 0 0,0 0 0,1 0 0,-1 0 1,0 0-1,0 0 0,0 0 0,1 0 0,-1 0 0,0 0 0,0 0 0,0 0 0,1 0 0,-1 0 0,0 0 1,0 0-1,0 0 0,0 0 0,1-1 0,-1 1 0,0 0 0,0 0 0,0 0 0,0 0 0,1 0 1,-1 0-1,0-1 0,0 1 0,0 0 0,0 0 0,0 0 0,0-1 0,0 1 0,0 0 0,1 0 0,-1 0 1,0 0-1,0-1 0,0 1 0,0 0 0,0 0 0,0 0 0,0-1 0,0 1 0,0 0 0,0 0 1,0 0-1,0-1 0,-1 1 0,1 0 0,0 0 0,0 0 0,0-1 0,0 1 0,0 0 0,0 0 0,22 4-17,-19-4 34,6 2-22,-1-1-1,0 0 1,0-1 0,1 1-1,-1-2 1,13-1-1,-17 1 6,0 0-1,0 0 0,-1 0 1,1-1-1,0 0 1,-1 0-1,1 0 0,-1 0 1,0 0-1,0-1 1,1 1-1,-1-1 1,-1 0-1,1 0 0,3-4 1,-2 1-14,0 1 0,-1-1 1,0 0-1,0-1 0,0 1 1,0 0-1,-1-1 0,2-12 1,-1 1 385,-2 0-1,0-19 1,-1 33-237,2 42-148,1 0 1,10 40-1,-6-39-1,-1 0 0,0 42 0,-6-54 12,1-14 1,-1 0 0,0 0 0,-1 0 0,-5 24 1,4-33-3,1 1 1,-1-1 0,0 0 0,0 0 0,0 0 0,-1 0 0,1 0-1,-1-1 1,0 1 0,0-1 0,-1 1 0,1-1 0,0 0 0,-1 0-1,0-1 1,0 1 0,-7 3 0,-1-2 2,1 0 0,-1 0 0,0-1 1,0 0-1,0-1 0,-1-1 0,1 0 0,-14-1 1,7 0-14,0 2 0,-24 4 1,108-18-2,14-19 93,80-43-1,-94 41 11,2 3-1,84-26 1,-125 52-5,-22 4-81,0 0 1,-1-1-1,1 1 1,0-1-1,0 0 1,0 0-1,5-3 1,-7 2 6,-2 2 43,0-10-894,0-3-2185,0-3-3350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3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9941,'0'0'5255,"0"17"-5095,0 1-54,6 249 1442,3-68-654,-12-199-1317,1 1-1,-1-1 1,1 0 0,0 0-1,-1 0 1,1-1-1,-1 1 1,1-1 0,-3 0-1,-12-13-4986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4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0 238 10837,'0'0'5229,"17"-5"-5154,-7 2-61,11-2 25,0 0 0,28-3 0,-41 7-35,-1 0 1,1 1-1,-1 0 0,1 1 0,-1 0 1,1 0-1,-1 0 0,1 1 0,-1 0 1,0 1-1,0-1 0,10 6 0,-4 1 2,0 1 0,-1 0-1,0 0 1,-1 2-1,0-1 1,0 1 0,-2 1-1,1 0 1,-1 0-1,-1 1 1,-1 0 0,0 0-1,-1 1 1,0 0 0,-1 0-1,-1 1 1,0-1-1,-1 1 1,2 27 0,-5-43 234,0-16 592,-1-53-676,-1 11-211,11-104-1,-7 146 34,1 1-1,0-1 1,1 1-1,1 0 1,0 0 0,1 0-1,1 1 1,0 0-1,1 0 1,1 1-1,14-19 1,-21 30 23,-1 1 0,0-1-1,1 0 1,0 1 0,-1-1 0,1 1 0,0 0-1,0-1 1,-1 1 0,1 0 0,0 0 0,0 0-1,0 0 1,0 1 0,1-1 0,-1 1 0,0-1 0,0 1-1,0-1 1,1 1 0,-1 0 0,0 0 0,0 0-1,3 1 1,-3 0 5,1 0 1,-1 0-1,0 0 0,0 1 0,0-1 1,0 1-1,-1-1 0,1 1 0,0-1 1,0 1-1,-1 0 0,1 0 0,-1 0 0,0 0 1,0 0-1,0 0 0,0 0 0,0 0 1,0 1-1,0-1 0,0 4 0,8 36 319,-2 1-1,-2 1 1,0 47-1,5 50 262,-6-112-417,-2-3-14,2-1 0,0 0 0,2 0 0,17 47 0,-22-71-158,0 0 0,-1 0 0,1 0 0,0 0 0,0 0 0,0 0 0,0 0 0,1-1 0,-1 1 0,0 0 0,0-1 0,0 1-1,1 0 1,-1-1 0,0 0 0,0 1 0,1-1 0,-1 0 0,0 1 0,1-1 0,-1 0 0,1 0 0,-1 0 0,0 0 0,1-1 0,-1 1 0,0 0 0,1-1-1,-1 1 1,0 0 0,2-2 0,2 1-1060,1-1-1,0-1 0,-1 1 0,0-1 1,9-5-1,-4-1-5286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4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50 9893,'0'0'5698,"-15"-9"-5234,-48-26-141,63 34-314,-1 1 0,0-1 1,0 1-1,0-1 0,0 1 0,0-1 0,0 1 0,0 0 0,0-1 0,0 1 0,0 0 1,-1 0-1,1 0 0,0 0 0,0 0 0,0 0 0,0 0 0,0 0 0,0 0 1,0 0-1,0 1 0,0-1 0,-1 1 0,-5 13 33,6-9-12,-6 18 65,1 0 1,1 0-1,2 1 0,0 0 0,1 0 1,2 28-1,0-51-95,0 0-1,0 0 1,0 0-1,0-1 1,0 1-1,0 0 1,0 0 0,0 0-1,1 0 1,-1 0-1,0 0 1,0-1-1,1 1 1,-1 0 0,0 0-1,1 0 1,-1-1-1,1 1 1,-1 0-1,1-1 1,0 1 0,-1 0-1,1-1 1,-1 1-1,1-1 1,0 1-1,0-1 1,-1 1 0,1-1-1,0 1 1,0-1-1,0 0 1,-1 0-1,1 1 1,0-1 0,0 0-1,0 0 1,0 0-1,0 0 1,-1 0-1,1 0 1,0 0 0,0 0-1,0 0 1,0 0-1,0 0 1,0-1-1,-1 1 1,3-1 0,0 0-5,1-1 0,-1 1 0,1-1 0,-1 0 0,0 0 0,1 0 1,-1 0-1,0 0 0,0-1 0,3-3 0,3-7 3,0 0 0,-1-1 0,0 0 0,-1 0 0,-1-1 0,0 0 0,-1 0 0,5-27 0,-7 81 2477,3-11-2421,2 0 1,17 45-1,-24-71-228,14 24 316,-7-22-2890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5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13894,'0'0'1783,"4"18"-1669,16 58-4,-18-73-106,-1 1 1,0-1 0,0 0 0,1 0-1,0 1 1,0-1 0,0 0 0,0-1-1,0 1 1,0 0 0,1-1 0,0 1-1,-1-1 1,1 1 0,0-1 0,0 0-1,0-1 1,0 1 0,0 0 0,1-1-1,-1 0 1,0 1 0,1-1 0,-1-1-1,1 1 1,-1 0 0,1-1 0,0 0-1,-1 0 1,1 0 0,-1 0 0,1-1-1,-1 1 1,1-1 0,-1 0 0,1 0-1,-1 0 1,1 0 0,-1-1 0,0 1-1,0-1 1,0 0 0,0 0 0,0 0-1,0 0 1,-1-1 0,1 1 0,-1-1-1,4-4 1,4-6 42,-1-1-1,-1-1 1,0 1 0,-1-1-1,9-28 1,-2-11 2923,-15 69-2734,0-1 0,1 0 0,1 0 1,0 0-1,3 14 0,0 5-135,27 203-89,9 124-297,-39-324 167,-3 166-740,1-191 811,-1-1 1,0 1-1,0-1 1,-1 1-1,0-1 1,-6 12-1,8-19 45,-1 0 1,1 0-1,-1 0 0,0 0 0,0 0 0,0 0 0,0 0 0,-1-1 1,1 0-1,-1 1 0,1-1 0,-1 0 0,0 0 0,0 0 1,0 0-1,0-1 0,0 1 0,0-1 0,0 0 0,-1 0 1,1 0-1,-6 1 0,5-2 16,0 0 0,-1 0 0,1 0 0,0 0 0,0 0 0,-1-1 0,1 0 0,0 0 0,0 0 0,0-1 0,0 1 0,0-1 0,0 0 0,0 0 0,0 0 0,-4-5 0,1 1 24,2 0-1,-1 0 0,1-1 0,0 0 0,0 0 1,0 0-1,-4-12 0,0-1-24,1 0 0,1 0 0,1 0 0,1-1 0,-5-39 0,2-109-102,9 150 81,1 0 0,0 0-1,2 1 1,0-1 0,0 1-1,2 0 1,1 0 0,0 1-1,17-31 1,-11 27-31,0 1-1,1 1 1,1 0 0,1 1 0,1 0-1,0 2 1,28-21 0,-36 32-519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6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29 6611,'0'0'9991,"-16"-6"-9209,-53-14-331,68 19-439,0 1 1,0 0-1,0-1 1,-1 1 0,1 0-1,0 0 1,0-1-1,0 1 1,-1 0-1,1 1 1,0-1-1,0 0 1,-1 0 0,1 0-1,0 1 1,0-1-1,0 0 1,-1 1-1,1-1 1,0 1-1,0 0 1,0-1-1,0 1 1,0 0 0,0 0-1,0-1 1,0 1-1,0 1 1,-1 1 1,1-1 1,0 1-1,0-1 0,0 1 1,1-1-1,-1 1 0,0 0 1,1 4-1,-1 0 45,-2 7-3,0 1-1,2-1 1,0 1 0,1-1-1,0 1 1,4 23 0,-4-37-56,0 0 0,1 0 0,-1 0 0,1 0 0,-1-1 0,1 1 0,-1 0 1,1 0-1,0 0 0,-1-1 0,1 1 0,0 0 0,0 0 0,-1-1 0,1 1 1,0-1-1,0 1 0,0-1 0,0 1 0,0-1 0,0 0 0,0 1 0,0-1 1,0 0-1,0 0 0,0 0 0,0 1 0,0-1 0,0 0 0,0 0 0,0-1 1,0 1-1,0 0 0,0 0 0,0 0 0,0-1 0,1 1 0,1-1 1,0 0 0,0 0 0,0 0-1,0-1 1,0 1 0,0 0 0,-1-1 0,1 0-1,0 0 1,3-3 0,5-10 1,0-1 0,-2 0 0,1 0-1,12-34 1,-1 3 85,-21 47-63,1 0-1,-1 0 1,0-1 0,0 1-1,0 0 1,0 0 0,0 0-1,1 0 1,-1-1 0,0 1-1,0 0 1,0 0-1,1 0 1,-1 0 0,0 0-1,0 0 1,0 0 0,1-1-1,-1 1 1,0 0 0,0 0-1,1 0 1,-1 0 0,0 0-1,0 0 1,1 0 0,-1 0-1,0 0 1,0 0 0,0 0-1,1 0 1,-1 1 0,0-1-1,0 0 1,1 0 0,-1 0-1,0 0 1,0 0-1,0 0 1,1 1 0,-1-1-1,0 0 1,0 0 0,0 0-1,0 0 1,0 1 0,1-1-1,-1 0 1,0 0 0,0 0-1,0 1 1,0-1 0,14 22 226,8 27-212,23 50-6,-45-98-82,0-1 1,0 0-1,1 0 0,-1 1 1,0-1-1,0 0 0,0 0 1,0 0-1,0 1 0,0-1 1,0 0-1,0 0 0,0 0 0,1 1 1,-1-1-1,0 0 0,0 0 1,0 0-1,0 0 0,1 1 1,-1-1-1,0 0 0,0 0 1,0 0-1,1 0 0,-1 0 1,0 0-1,0 0 0,1 0 1,-1 1-1,0-1 0,0 0 1,0 0-1,1 0 0,-1 0 0,0 0 1,0 0-1,1 0 0,-1 0 1,0 0-1,0-1 0,1 1 1,-1 0-1,0 0 0,0 0 1,0 0-1,1 0 0,-1 0 1,0 0-1,0-1 0,0 1 1,1 0-1,-1 0 0,0 0 1,0-1-1,6-12-4531,0-9-2289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6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33 10885,'0'0'5189,"0"16"-5096,0-2-78,-1 7 5,1-1 1,1 1 0,1-1-1,4 22 1,-2-27-18,11 39 15,-9-37-16,-6-17-2,0 0-1,0 0 1,0 0 0,0 0 0,0 0-1,0 0 1,0 0 0,0 0 0,0 0-1,0-1 1,0 1 0,0 0 0,0 0-1,0 0 1,0 0 0,0 0-1,1 0 1,-1 0 0,0 0 0,0 0-1,0 0 1,0 0 0,0 0 0,0 0-1,0 0 1,0 0 0,0 0 0,0 0-1,0 0 1,1 0 0,-1 0-1,0 0 1,0 0 0,0 0 0,0 0-1,0 0 1,-3-97-515,0-44 390,3 139 150,1 1 0,-1-1-1,0 1 1,1-1 0,-1 1 0,1-1 0,-1 1 0,1-1-1,0 1 1,0 0 0,-1-1 0,1 1 0,0 0 0,0 0-1,0-1 1,0 1 0,1 0 0,-1 0 0,0 0 0,0 0-1,1 1 1,-1-1 0,0 0 0,1 1 0,-1-1 0,1 0-1,-1 1 1,1 0 0,-1-1 0,1 1 0,-1 0 0,1 0 0,0 0-1,-1 0 1,1 0 0,-1 0 0,1 0 0,-1 0 0,1 1-1,-1-1 1,1 1 0,-1-1 0,1 1 0,-1 0 0,1-1-1,-1 1 1,0 0 0,0 0 0,1 0 0,-1 0 0,0 0-1,0 0 1,0 0 0,0 0 0,0 1 0,0-1 0,1 3-1,5 7 38,-1 0-1,-1 0 0,0 1 1,0-1-1,5 26 0,7 65 495,-13-66 61,12 42 1,-16-78-614,0 1 1,0-1-1,0 0 1,0 0-1,0 1 0,0-1 1,0 0-1,0 0 1,0 0-1,0 1 1,0-1-1,1 0 1,-1 0-1,0 1 0,0-1 1,0 0-1,0 0 1,0 0-1,1 0 1,-1 1-1,0-1 1,0 0-1,0 0 0,1 0 1,-1 0-1,0 0 1,0 0-1,1 1 1,-1-1-1,0 0 1,0 0-1,0 0 0,1 0 1,-1 0-1,0 0 1,0 0-1,1 0 1,-1 0-1,0 0 1,10-8 69,4-12 13,-8 8-491,34-70 1054,-31 54-3117,-3-1-3492,-6 23-2208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6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16199,'0'0'2927,"2"17"-2543,21 154-225,13 142-62,-36-292-142,3 19 146,-3-37-374,0-5-234,1-20-1439,2-16-6053,0 20-106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9204,'0'0'13948,"3"20"-13895,29 305 1062,-31-278-1155,-1 149-1547,5-224-1676,4-10-2801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37.5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0 9332,'0'0'5827,"-1"10"-5662,-2 10-38,-1 0 0,0-1-1,-2 1 1,0-1-1,-1-1 1,-1 1 0,-1-1-1,0 0 1,-1-1-1,-16 20 1,12-27 1184,14-10-1248,-1 0 0,1 0-1,0-1 1,-1 1 0,1 0 0,0 0 0,-1 0 0,1 0-1,0 0 1,-1-1 0,1 1 0,0 0 0,-1 0 0,1-1-1,0 1 1,-1 0 0,1 0 0,0-1 0,0 1 0,0 0-1,-1-1 1,1 1 0,0 0 0,0-1 0,0 1 0,-1-1-1,-2-29 1312,3 29-1352,1 0 0,0 0 0,-1 1 0,1-1 0,0 0 0,-1 1 0,1-1 0,0 1 0,0-1 0,0 1 0,-1-1 0,1 1 0,0 0 1,0-1-1,0 1 0,0 0 0,0 0 0,0-1 0,0 1 0,0 0 0,0 0 0,0 0 0,0 0 0,0 0 0,0 1 0,1-1 0,30 3 111,-23 1-112,1 1-1,-1 0 1,-1 1-1,1 0 1,-1 0 0,0 1-1,14 14 1,19 15 27,-39-34-47,4 2 4,0 0 1,0 0-1,1 0 1,11 5 0,-17-9-1,0 1 0,0-1 1,1 1-1,-1-1 0,0 0 0,0 0 1,0 1-1,1-1 0,-1 0 1,0 0-1,0 0 0,0-1 0,1 1 1,-1 0-1,0 0 0,0-1 1,0 1-1,0 0 0,0-1 1,0 1-1,1-1 0,-1 0 0,0 1 1,0-1-1,0 0 0,-1 1 1,1-1-1,0 0 0,0 0 0,0 0 1,-1 0-1,1 0 0,0 0 1,-1 0-1,1 0 0,0-1 1,17-56 130,-6 14-147,-11 42 249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53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78 10085,'0'0'10458,"0"-12"-9778,0 8-665,0 0 0,1 0 0,-1 0 1,1 0-1,0 0 0,0 0 0,0 0 0,1 1 0,0-1 0,3-6 1,-4 9-27,0 0 1,-1-1-1,1 1 1,0 0 0,0 0-1,1 0 1,-1 0 0,0 0-1,0 0 1,0 0-1,1 1 1,-1-1 0,0 0-1,1 1 1,-1-1-1,0 1 1,1-1 0,-1 1-1,1 0 1,-1-1-1,1 1 1,-1 0 0,1 0-1,-1 0 1,1 0-1,-1 1 1,0-1 0,1 0-1,-1 0 1,1 1-1,-1-1 1,1 1 0,1 1-1,-1-1 0,0 0 0,0 1 0,-1-1 0,1 1-1,0 0 1,-1 0 0,0 0 0,1-1 0,-1 1 0,0 1-1,0-1 1,0 0 0,0 0 0,0 0 0,0 0-1,-1 1 1,1-1 0,0 5 0,3 45 5,-3-50 3,-1 24 2,0 0 0,-1 0-1,-2 0 1,-1-1 0,-1 1 0,-11 34 0,-5-9 35,15-41-28,1 0 0,1 0 0,0 1 0,0 0 0,1-1 0,0 2 1,-1 15-1,5-27-5,-1 0 1,1 1 0,-1-1 0,1 0 0,-1 0 0,1 1 0,-1-1 0,1 0 0,-1 0 0,1 0 0,0 1 0,-1-1 0,1 0 0,-1 0-1,1 0 1,0 0 0,-1 0 0,1 0 0,0 0 0,-1-1 0,1 1 0,2 0 17,33-3 120,0-1 0,-1-2 1,0-2-1,0 0 0,55-24 0,-35 13-52,63-13-1,-113 31-107,-4 0-91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54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3 8324,'0'0'7547,"0"-2"-6125,-3 6-1379,-48 203 235,33-124-68,-2-5 64,9-42-126,3 0-1,0 0 1,-3 73 0,11-109 52,1-9-50,0 1 1,0-1 0,-1 1 0,0-1 0,-1-12 0,-1-19-131,19-112 421,1-3 180,-17 121-421,-1 14 362,1 0 0,5-29 0,-6 49-554,0-1 0,0 1-1,1 0 1,-1-1-1,0 1 1,0 0-1,1 0 1,-1-1-1,0 1 1,0 0-1,1 0 1,-1 0 0,0 0-1,1-1 1,-1 1-1,0 0 1,1 0-1,-1 0 1,1 0-1,-1 0 1,0 0-1,1 0 1,-1 0 0,0 0-1,1 0 1,-1 0-1,0 0 1,1 0-1,-1 0 1,0 0-1,1 0 1,-1 1-1,0-1 1,1 0 0,-1 0-1,0 0 1,1 0-1,-1 1 1,0-1-1,0 0 1,1 1-1,13 8-83,-2 4 74,-1 0 0,0 0 0,-1 1 1,-1 1-1,0-1 0,-1 2 0,8 19 1,36 124 17,-24-69 3,-27-88-18,10 34 1,2-1 0,1-1 0,2 0 0,25 41 0,-40-74-1,-1 0 0,1-1 1,0 1-1,-1 0 0,1 0 1,0 0-1,0-1 0,0 1 1,-1 0-1,1-1 0,0 1 1,0-1-1,0 1 1,0-1-1,0 1 0,0-1 1,0 0-1,1 1 0,-1-1 1,0 0-1,0 0 0,0 0 1,2 0-1,-1 0 6,1-1-1,-1 0 1,0 1-1,1-1 1,-1 0-1,0 0 1,0-1-1,0 1 1,0 0-1,3-3 1,3-3 19,-1 0 0,0 0 0,12-17 0,-13 16-129,-3 4-242,0 0 1,0 1-1,-1-2 0,1 1 1,-1 0-1,0 0 1,0-1-1,0 1 1,1-6-1,-3-4-4270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55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2 130 12246,'0'0'7395,"0"-1"-7248,-1 0 0,1 1 0,0-1 1,0 1-1,0-1 0,-1 0 0,1 1 0,0-1 0,0 0 0,0 1 0,0-1 1,0 0-1,0 1 0,0-1 0,1 0 0,-1 1 0,0-1 0,0 1 1,1-2-1,4-2-45,0 0 1,0 0-1,1 0 0,-1 1 1,1 0-1,0 0 1,0 1-1,11-4 1,4-2 117,12-6 73,4-2-22,1 1 1,58-14-1,-94 29-375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58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1 214 7507,'0'0'1334,"5"-17"-117,17-57-238,-18 65-863,0 1 0,0 0 0,0 0 0,1 0 0,1 1 0,-1-1 0,1 1 0,0 1 0,0-1 0,1 1 0,0 0 0,0 1 0,1-1 0,12-6 0,-17 11-104,0-1 0,-1 1 0,1-1 0,0 1 0,0 0 0,0 0 1,0 0-1,1 0 0,-1 1 0,0-1 0,0 1 0,5 0 0,-6 0-8,-1 1 0,1-1-1,0 0 1,-1 1-1,1 0 1,-1-1-1,1 1 1,-1 0-1,0 0 1,1-1-1,-1 1 1,0 0-1,0 1 1,1-1 0,-1 0-1,0 0 1,0 0-1,0 1 1,0-1-1,0 0 1,-1 1-1,1-1 1,0 1-1,-1-1 1,1 1-1,0 1 1,3 17 209,-1 0 0,0-1 0,-1 1 0,-1 0 0,-2 22 0,0-9-77,-1 6 75,-2 0 1,-1-1-1,-2 0 0,-2 0 1,-1 0-1,-2-1 0,-2-1 1,-26 50-1,40-85-198,-4 8 172,0 0 1,0-1-1,-1 0 1,0 0-1,0 0 1,-1 0-1,0-1 1,-1 0-1,-9 8 1,34-25 240,1 0 0,-1 1 1,1 1-1,30-8 0,-6 7-398,1 2-1,0 2 0,86 1 1,-129 4-71,-1 3-783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0:59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10181,'0'0'5189,"-1"12"-5149,-5 113 819,5-1 0,22 179 0,-19-284-814,-2-13-41,0 0 1,0 0-1,1 0 1,0 0 0,1 0-1,-1 0 1,1 0-1,0-1 1,5 11 0,-6-16-29,-1 0-1,0 0 1,0 0 0,0 0 0,0 0 0,0 0 0,0 0 0,0 0 0,1 0 0,-1 0 0,0 0-1,0 0 1,0 0 0,0 0 0,0 0 0,0 0 0,1 0 0,-1 0 0,0 0 0,0 0 0,0 0-1,0 0 1,0 0 0,0 0 0,1 0 0,-1 0 0,0 0 0,0 0 0,0-1 0,0 1 0,0 0-1,0 0 1,0 0 0,0 0 0,0 0 0,1 0 0,-1 0 0,0 0 0,0-1 0,0 1 0,0 0 0,0 0-1,0 0 1,0 0 0,0 0 0,0 0 0,0-1 0,0 1 0,0 0 0,0 0 0,0 0 0,0 0-1,0 0 1,0 0 0,0-1 0,0 1 0,0 0 0,0 0 0,1-11-1166,0-16-2137,-1-9-3161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0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1 178 4258,'0'0'11184,"8"-21"-10867,2-6-289,16-33 0,-22 54-18,0 1-1,0 0 0,1 0 1,0 1-1,-1-1 1,1 1-1,1 0 0,-1 0 1,1 0-1,-1 1 1,1 0-1,0 0 0,0 1 1,0 0-1,1 0 1,-1 0-1,1 0 0,-1 1 1,1 0-1,10 0 1,-11 0-15,0 1 1,-1-1-1,1 1 1,0 0-1,0 0 1,0 1 0,-1 0-1,1 0 1,0 0-1,8 4 1,-12-4-2,1 1-1,-1-1 1,1 1 0,-1 0 0,0 0-1,0 0 1,0 1 0,0-1 0,0 0 0,0 1-1,-1-1 1,1 1 0,-1-1 0,0 1-1,0 0 1,0 0 0,0-1 0,0 1-1,0 0 1,-1 0 0,0 0 0,1 4 0,0 7-21,0 1 1,-1-1-1,-1 0 1,0 0 0,-1 0-1,0 0 1,-1 0-1,-1 0 1,0 0 0,-1-1-1,-7 14 1,0-4 10,-1-1 1,-2 0-1,0-1 0,-1-1 0,-22 23 1,22-26 24,0-1 0,-1-1 0,0 0 0,-38 23 0,55-38 5,0 0 0,-1 0-1,1 0 1,0 1 0,0-1 0,0 0 0,0 0-1,0 0 1,-1 0 0,1 0 0,0 0-1,0 0 1,0 0 0,0 0 0,0 0 0,-1 0-1,1 0 1,0 0 0,0 0 0,0 0 0,0 0-1,-1 0 1,1 0 0,0 0 0,0 0-1,0 0 1,0 0 0,0 0 0,-1 0 0,1 0-1,0-1 1,0 1 0,0 0 0,0 0 0,0 0-1,-1 0 1,1 0 0,0 0 0,0 0-1,0-1 1,0 1 0,0 0 0,0 0 0,0 0-1,0 0 1,0 0 0,0-1 0,0 1 0,0 0-1,0 0 1,0 0 0,0-1 0,1-13 137,8-14-158,-6 25 11,0-1-1,0 1 1,0-1-1,0 1 1,1 0-1,-1 0 1,1 0-1,0 1 1,0-1-1,0 1 1,0 0-1,5-2 1,-6 3-4,-1 0 0,1 1 0,0-1 0,0 0 0,-1 1 0,1 0 0,0-1 0,0 1 0,0 0 0,-1 0 0,1 1 0,0-1 0,0 1 0,0-1 0,-1 1 0,1 0 0,0 0 0,-1 0 0,1 0 0,-1 1 0,1-1 0,2 3 0,8 9 8,-1 1 1,0 0-1,0 1 1,-2 1 0,0 0-1,10 21 1,24 36 48,-38-64-56,1 0 0,0-1-1,0 1 1,1-2 0,0 1 0,13 8 0,-17-13 7,0-1 0,0 1-1,1-1 1,-1 0 0,1 0 0,0-1 0,-1 1 0,1-1 0,0 0 0,0-1 0,0 1 0,0-1 0,0 0 0,0 0 0,-1 0 0,9-2 0,-9 1 61,0-1 0,-1 0 0,1 0 0,-1 0 0,1 0 0,-1 0 0,0-1-1,0 1 1,0-1 0,0 0 0,0 0 0,-1 0 0,1 0 0,-1 0 0,2-5 0,28-54 995,-30 58-1099,-1 1-55,1-1-1,-1 1 1,0 0-1,0-1 1,0 1 0,0 0-1,-1-1 1,1-3-1,-10 7-11042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01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98 1 13110,'0'0'2134,"3"18"-1552,7 33-376,3 14 108,7 95 1,-19-125-285,1-20 18,-2 0 0,0 1 0,0-1 0,-1 1 0,-7 27-1,7-40-29,0 0-1,-1 0 0,0-1 0,0 1 0,0 0 0,0-1 0,0 0 0,0 1 0,0-1 0,-1 0 0,1 0 0,-1-1 0,0 1 0,1 0 1,-1-1-1,0 0 0,0 1 0,0-1 0,0 0 0,0 0 0,0-1 0,-1 1 0,1-1 0,0 0 0,0 0 0,0 0 0,0 0 0,-1 0 1,1 0-1,0-1 0,0 0 0,0 0 0,0 0 0,0 0 0,0 0 0,0 0 0,0-1 0,1 1 0,-1-1 0,0 0 0,1 0 1,-1 0-1,1 0 0,0 0 0,0-1 0,0 1 0,0-1 0,0 1 0,-2-6 0,2 2-666,1 1 0,0-1 0,0 0 0,0 0 0,1 0 0,0-7 0,0 11 233,0-26-5734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01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45 16744,'0'0'8019,"-23"-45"-7955,23 57-11061,2 1-2817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03.0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207 133 1153,'0'0'9433,"-8"-5"-8579,2 1-584,0 1 0,1-1 0,-1 0-1,1-1 1,0 1 0,0-1 0,1 0 0,0 0 0,-1-1 0,2 1-1,-1-1 1,-2-6 0,3 5-94,0 1-1,-1 0 1,0-1 0,1 1-1,-10-9 1,12 14-159,0 0 0,0 0 1,0 0-1,0 0 0,0 0 0,0 0 1,0 0-1,-1 1 0,1-1 1,0 0-1,-1 1 0,1-1 0,-1 1 1,1-1-1,0 1 0,-1 0 0,1 0 1,-1 0-1,1 0 0,-1 0 1,1 0-1,-1 0 0,1 0 0,-1 0 1,1 1-1,0-1 0,-1 1 0,1-1 1,-1 1-1,1-1 0,0 1 1,0 0-1,-1 0 0,1-1 0,-2 3 1,-2 1-29,1 1 1,-1 0 0,1 0-1,0 0 1,1 0 0,-1 1 0,1-1-1,0 1 1,0 0 0,1 0-1,0 0 1,0 0 0,0 1 0,-1 10-1,0 10-25,0-1 1,2 32-1,1-53 25,0-2 8,1 0 0,-1 0 0,1 0 0,-1 0-1,1 0 1,0 0 0,0 0 0,1 0 0,-1 0-1,0 0 1,1-1 0,0 1 0,-1-1 0,1 1-1,0-1 1,1 0 0,-1 0 0,0 0-1,0 0 1,1 0 0,-1 0 0,1 0 0,0-1-1,3 2 1,-4-2 6,1 0 0,-1 0-1,0 0 1,1-1 0,-1 1 0,1-1 0,-1 1-1,0-1 1,1 0 0,-1 0 0,1 0-1,-1 0 1,1 0 0,-1-1 0,1 1-1,-1-1 1,1 0 0,-1 0 0,0 0-1,0 0 1,1 0 0,-1 0 0,0 0-1,0-1 1,0 1 0,0-1 0,0 1 0,-1-1-1,1 0 1,2-2 0,1-4 35,-1 0 1,1-1 0,-2 1-1,1-1 1,-1 0-1,0 0 1,-1 0-1,2-13 1,-1 1 1516,1-37 0,-3 68-1557,0 1 0,1-1 0,1 0 0,-1 0 0,2 0 0,0 0 0,0-1 0,0 1 0,1-1 0,7 10 0,15 32 11,-24-39-200,-3-8-2862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7299,'0'0'11707,"-2"16"-11221,-8 341 2539,6-337-2933,4-20-91,0 0 0,0 0 1,-1 0-1,1 0 0,0 0 0,0 0 1,-1 0-1,1 0 0,0 0 1,-1 1-1,1-1 0,0-1 1,0 1-1,-1 0 0,1 0 1,0 0-1,0 0 0,-1 0 0,1 0 1,0 0-1,0 0 0,-1 0 1,1 0-1,0-1 0,0 1 1,-1 0-1,1 0 0,0 0 0,0 0 1,0-1-1,0 1 0,-1 0 1,1 0-1,0 0 0,0-1 1,0 1-1,-3-4 0,1 1 0,0-1 0,0 1 1,0-1-1,1 0 0,0 1 0,-2-6 0,-1-18 30,1 0 0,1-1 0,1 1 0,5-45 0,-3 62 55,1 0 1,0 1-1,0-1 0,1 0 1,0 1-1,1-1 0,0 1 0,10-16 1,-11 20-14,0 1 1,0 0-1,0 0 0,1 0 1,0 0-1,0 0 1,0 1-1,0-1 1,0 1-1,0 0 0,1 0 1,0 1-1,-1 0 1,1-1-1,0 2 1,0-1-1,1 0 0,6 0 1,-3 1-54,0 1 1,-1 0-1,1 0 0,0 1 1,0 0-1,-1 1 0,1 0 1,-1 0-1,1 1 0,-1 0 1,0 0-1,0 1 1,0 0-1,0 0 0,-1 1 1,0 0-1,0 1 0,9 8 1,7 9-12,-1 2 1,-2 1-1,29 45 1,-17-24 8,-31-45-19,0-1 0,0 0 0,0 0 1,-1 1-1,1-1 0,0 0 0,1 0 1,-1 0-1,0 0 0,0 0 0,0 0 0,1 0 1,-1-1-1,0 1 0,1 0 0,-1-1 1,3 1-1,-3-1-6,0 0 0,0 0-1,-1 0 1,1 0 0,0-1 0,0 1 0,-1 0 0,1-1-1,0 1 1,-1 0 0,1-1 0,0 1 0,-1-1 0,1 1-1,0-1 1,-1 0 0,1 1 0,-1-1 0,1 1 0,-1-1 0,0 0-1,1 1 1,0-2 0,2-6-207,0 0 1,-1 0-1,0 0 1,2-14-1,-3 20 144,5-67-6234,-6 40-3516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15.1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65 212 2769,'0'0'11720,"-3"1"-11139,0-1 0,0 1 0,0-1 0,1 0 0,-1 0 0,0 0 0,-6 0 0,8-2-528,0 0 0,-1 0 0,1 0-1,0 0 1,0 0 0,0 0 0,0 0 0,0 0 0,0 0 0,1-1 0,-1 1 0,1 0 0,-1-1 0,1 1 0,0-3-1,0-44 320,1 32-251,-1 13-116,0 0 0,0-1 0,0 1 0,1-1 0,0 1 0,0 0 0,0-1-1,0 1 1,1 0 0,-1 0 0,1 0 0,0 0 0,1 0 0,-1 0 0,0 1 0,1-1 0,0 1 0,0-1 0,0 1 0,1 0 0,-1 0-1,1 1 1,-1-1 0,1 1 0,0 0 0,0 0 0,0 0 0,0 0 0,0 0 0,0 1 0,7-1 0,-2 0-6,-1 1-1,1 0 1,0 1 0,-1 0 0,1 0 0,0 1-1,0 0 1,-1 1 0,1-1 0,-1 2 0,0-1 0,1 1-1,-1 1 1,0-1 0,10 7 0,19 16-9,-20-13 37,0-2-1,29 15 0,-45-26 19,-3-20 100,-16-9-249,17 27 96,-1 0 0,1 1 0,0-1-1,0 1 1,-1-1 0,1 1 0,-1-1 0,0 1 0,1 0 0,-1-1 0,0 1 0,0 0 0,0 0 0,-2 0 0,3 1 0,1 0-1,-1 0 1,0 1-1,1-1 0,-1 0 1,0 1-1,1-1 0,-1 1 1,0-1-1,1 1 0,-1-1 1,1 1-1,-1 0 0,1-1 1,-1 1-1,1-1 0,0 1 1,-1 0-1,1-1 1,0 1-1,-1 0 0,1 1 1,-7 21-33,5-17 48,-31 132 30,24-92-29,-2 1 0,-3-2 0,-24 59 1,39-108 51,0 2-60,-1 0 0,1 0 0,-1 0-1,1 0 1,0 0 0,0 0 0,0 1-1,0-1 1,0 0 0,1 0 0,-1 1 0,1-1-1,-1 1 1,1-1 0,-1 1 0,1 0-1,0-1 1,-1 1 0,3-1 0,-1 0-4,1 1-1,-1-1 1,0 1 0,1 0 0,-1 0-1,0 0 1,1 0 0,-1 0 0,1 1-1,-1 0 1,1-1 0,0 1 0,-1 1 0,1-1-1,-1 1 1,1-1 0,-1 1 0,1 0-1,-1 0 1,0 0 0,1 1 0,-1-1 0,0 1-1,0 0 1,0 0 0,0 0 0,0 0-1,-1 0 1,1 1 0,0-1 0,-1 1 0,0 0-1,0-1 1,0 1 0,3 5 0,-2-1-2,-1 0 0,1 1 1,-1-1-1,-1 1 0,1 0 1,-1 0-1,0-1 1,-1 1-1,0 0 0,0 0 1,-1 0-1,0 0 0,-1-1 1,1 1-1,-1 0 0,-1-1 1,1 1-1,-1-1 0,-1 0 1,1 0-1,-1 0 0,0-1 1,-1 1-1,0-1 1,-6 6-1,3-4 20,-2-1 1,1 0-1,-1 0 1,0-1-1,0-1 1,-1 0-1,0 0 1,0-1-1,0 0 1,0-1-1,-1 0 0,1-1 1,-1-1-1,1 1 1,-1-2-1,0 0 1,0 0-1,-16-3 1,24 2 0,-1-1 1,1 1-1,-1-1 1,1 0 0,0-1-1,0 1 1,-1-1-1,2 1 1,-1-1-1,0 0 1,1-1-1,-1 1 1,1-1 0,0 1-1,0-1 1,0 0-1,1 0 1,-1 0-1,1-1 1,0 1 0,0 0-1,1-1 1,-1 0-1,1 1 1,0-1-1,0 0 1,0 1-1,1-1 1,0-6 0,3 10-456,-1 1 1,1-1-1,0 0 1,-1 1-1,1 0 1,0 0-1,0 0 0,-1 0 1,6 1-1,-7-1-172,18 1-4961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16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361 192 8772,'0'0'5656,"-10"-19"-4685,-2-5-610,2 3 303,-1 0 0,0 1 0,-28-36 0,37 53-549,0 1-1,0 0 0,0-1 0,0 1 0,0 0 0,-1 0 1,1 0-1,-1 1 0,1-1 0,-1 1 0,1-1 1,-1 1-1,0 0 0,0 0 0,0 0 0,0 0 0,0 1 1,0-1-1,0 1 0,0 0 0,0-1 0,-3 2 0,2 0-83,0 0 0,1 0 0,-1 1 0,0-1 0,1 1 0,-1 0 0,1 0-1,0 0 1,-1 1 0,1-1 0,0 1 0,0-1 0,1 1 0,-1 0-1,1 0 1,-3 5 0,-15 20-23,2 1-1,1 1 1,2 0-1,1 2 1,1-1 0,1 2-1,2-1 1,2 2-1,1-1 1,1 1-1,-1 50 1,6-81-5,1 1 0,0 0 0,0-1 0,1 1 1,-1 0-1,1-1 0,0 1 0,0-1 0,0 1 0,0-1 0,1 1 1,-1-1-1,1 0 0,0 0 0,0 0 0,0 0 0,0 0 0,1 0 1,-1 0-1,1-1 0,0 1 0,0-1 0,0 0 0,0 0 0,0 0 1,0 0-1,0 0 0,1-1 0,-1 1 0,1-1 0,-1 0 0,1 0 0,3 0 1,12 4 58,-1-2 0,1 0 1,0-1-1,0-1 1,0-1-1,0-1 0,0 0 1,0-1-1,0-1 0,0-1 1,-1-1-1,0-1 1,0 0-1,0-1 0,0-1 1,-1 0-1,-1-2 0,0 0 1,0-1-1,24-21 1,-36 28 426,0-1-1222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18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136 180 8964,'0'0'2158,"-4"17"-1717,1-1-342,-1 5 183,0 0 0,-2 0 0,-15 36 0,16-48-201,0 0 1,-1 1-1,0-2 1,-8 9-1,12-14-65,0 0 0,0-1 1,-1 0-1,1 1 0,-1-1 0,0 0 1,1 0-1,-1 0 0,0-1 0,0 1 0,0-1 1,0 0-1,-1 0 0,1 0 0,0 0 1,-6 1-1,8-2-10,1-1 0,0 1 0,0 0 1,-1 0-1,1 0 0,0 0 0,0 0 0,0-1 0,-1 1 1,1 0-1,0 0 0,0 0 0,0-1 0,0 1 1,-1 0-1,1 0 0,0 0 0,0-1 0,0 1 0,0 0 1,0 0-1,0-1 0,0 1 0,0 0 0,0-1 0,0 1 1,0 0-1,0 0 0,0-1 0,0 1 0,0 0 1,0 0-1,0-1 0,0 1 0,0 0 0,0 0 0,0-1 1,1-3 43,-1-7-41,1 0 0,0 0 0,0 0 0,2 0 0,-1 0 0,1 1 0,1-1-1,0 1 1,1 0 0,-1 0 0,2 0 0,0 1 0,0-1 0,11-11 0,-11 13 19,1 0 1,0 1-1,1 0 1,0 0-1,0 1 1,0 0-1,1 0 0,0 1 1,0 0-1,0 0 1,1 1-1,-1 1 1,1-1-1,0 1 1,13-1-1,-2 1 36,1 2-1,0 0 0,0 1 1,0 2-1,0 0 0,24 6 1,-27-6-84,-1 0 1,29-1-1,-46-1 20,-1 0 0,1 0 0,0 0 0,-1 0 0,1-1 0,0 1 0,-1 0 0,1 0 0,0-1 0,-1 1-1,1 0 1,0-1 0,-1 1 0,1-1 0,-1 1 0,1-1 0,-1 1 0,1-1 0,-1 1 0,1-1 0,-1 0 0,0 1 0,1-1 0,-1 0 0,1-1 0,4-25 18,-5 19-17,0 1 1,0-1 0,-1 0-1,0 1 1,-2-10 0,1 11 32,-1 1 1,0 0-1,0 0 1,0 0 0,0 0-1,0 1 1,-1-1-1,-5-4 1,8 8 26,-1-1 0,1 1 1,-1-1-1,1 1 0,-1 0 1,0-1-1,0 1 0,0 0 1,0 0-1,1 0 0,-1 1 0,0-1 1,-1 0-1,1 1 0,0-1 1,0 1-1,0 0 0,0-1 1,0 1-1,0 0 0,-1 0 0,1 1 1,0-1-1,0 0 0,-3 2 1,4-2-52,0 1 0,0 0 0,-1 1 0,1-1 0,0 0 0,0 0 0,0 0 0,0 1 0,0-1 0,1 0 0,-1 1 0,0-1 0,1 1 0,-1-1 0,1 1 1,-1-1-1,0 4 0,-4 32 44,4-26-39,-5 70 29,6 110-1,2-80 6,-1-58-46,0-29 3,0 0 0,-2 0 0,0 0 0,-9 40-1,10-64 2,0 0 0,0 1 0,0-1-1,0 1 1,0-1 0,-1 0 0,1 1-1,0-1 1,0 0 0,0 1-1,-1-1 1,1 0 0,0 1 0,-1-1-1,1 0 1,0 0 0,0 1 0,-1-1-1,1 0 1,0 0 0,-1 0 0,1 1-1,-1-1 1,1 0 0,0 0-1,-1 0 1,1 0 0,0 0 0,-1 0-1,1 0 1,-1 0 0,1 0 0,0 0-1,-1 0 1,1 0 0,-1 0-1,1 0 1,0 0 0,-1 0 0,1 0-1,0 0 1,-1-1 0,1 1 0,-1 0-1,1 0 1,0 0 0,0-1-1,-1 1 1,1 0 0,0-1 0,-1 1-1,1-1 1,-15-15 133,13 10-130,0 0 1,0 0 0,0 0 0,1 0-1,-1 0 1,2-1 0,-1 1 0,1 0-1,0 0 1,0-1 0,0 1-1,1 0 1,0-1 0,3-8 0,-3 11-6,1 0 0,0 0-1,0 0 1,0 1 0,0-1 0,1 0 0,-1 1 0,1 0 0,0-1 0,0 1 0,0 0 0,1 0 0,-1 1 0,1-1 0,-1 1 0,1 0 0,0 0-1,0 0 1,0 0 0,0 1 0,6-2 0,-5 1-4,-1 1-1,1 0 0,-1 0 1,1 1-1,-1-1 0,1 1 1,-1 0-1,1 0 0,-1 0 1,1 1-1,-1 0 1,0 0-1,1 0 0,-1 0 1,0 1-1,1-1 0,-1 1 1,0 0-1,0 1 1,0-1-1,-1 1 0,1-1 1,4 5-1,-4-1-2,0-1 0,0 1 1,0 0-1,-1 0 0,1 0 0,-2 1 0,1-1 0,-1 1 1,0 0-1,0-1 0,-1 1 0,1 0 0,-2 0 0,1 12 0,0 0-2,-1 0-1,-5 31 1,4-43 6,-1 0 1,0 0-1,0 0 1,-1 0-1,0-1 1,0 1-1,0-1 0,-1 0 1,0 0-1,-5 7 1,1-4 26,-1 1 1,0-2-1,0 1 0,0-1 1,-1-1-1,-1 1 0,1-2 1,-1 1-1,0-2 0,0 1 1,-1-2-1,0 1 0,0-2 1,0 1-1,0-2 0,0 0 1,-1 0-1,-20 0 0,20-2 122,-41-3 393,52 3-500,-1-1-1,1 0 1,-1 1-1,1-1 1,0 0-1,-1 0 1,1 0-1,0 0 1,0-1-1,0 1 0,0-1 1,0 1-1,0-1 1,0 0-1,0 1 1,1-1-1,-1 0 1,-1-3-1,27 3-6886,-11 2-1625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3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1 353 10373,'0'0'4068,"4"11"-3948,7 24 246,-2 0-1,-1 0 1,5 54-1,-10-10 49,5-125-150,4-350-83,-12 350-21,0 45-136,0 1 0,0-1 0,0 1 0,1-1 0,-1 0 0,0 1 0,0-1 0,0 1 0,0-1 0,1 1 0,-1-1 0,0 1 0,1-1 0,-1 1 0,0-1 0,1 1 0,-1-1 0,1 1 0,-1-1 0,0 1 0,1 0 0,-1-1 0,1 1 0,-1 0 0,1-1 0,0 1 0,-1 0 0,1-1-1,23-1 153,-17 3-172,-1 0 0,1 0 0,-1 1-1,0 0 1,10 4 0,-6 0 16,0 0-1,-1 1 1,1 1 0,-1 0-1,-1 0 1,1 0 0,-2 1-1,1 1 1,7 12-1,55 101 308,-60-104-260,5 10 79,-6-9-58,1-1 0,1 1 0,1-2 1,26 33-1,-37-50-76,1 1 0,-1-1 0,1 1 0,-1-1 0,1 0 0,0 1 0,-1-1 0,1 0 0,0 0 0,0 0 0,0 0 0,0-1 0,0 1 1,2 0-1,-4-1 6,1 0 0,0 0 0,-1 0 0,1 0 0,0-1 0,-1 1 0,1 0 0,0 0 0,-1-1 0,1 1 0,-1 0 0,1-1 0,0 1 0,-1-1 0,1 1 0,-1 0 0,1-1 0,-1 1 0,0-1 0,1 1 0,-1-1 0,1 0 0,-1 1 0,0-1 0,1 1 0,-1-2 0,2-5 102,0-1 0,-1 1 1,0 0-1,0-1 0,0-12 0,-1 16-129,-1-30 73,-1 0 1,-1 0-1,-2 0 1,-10-34-1,-45-132-62,35 123 29,23 76-78,1 9 22,-2 22-26,4 37-498,0-62 215,0-1 0,0 0 0,0 1 0,1-1 0,0 0 1,-1 0-1,1 0 0,1 0 0,-1 0 0,0 0 0,1-1 0,0 1 1,0-1-1,4 4 0,15 6-5069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3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10789,'0'0'4084,"1"16"-3819,0 8-192,3 43 412,2 0 0,17 71 0,-19-128-441,-2-9-152,0-19-1639,-2-15-4000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4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58 9764,'0'0'7268,"-19"-58"-7268,19 67-6819,8-3 1648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4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9172,'0'0'7067,"-2"14"-6832,-3 34 90,3-1 0,1 1 0,8 59-1,45 180 594,-35-219-692,3-1 0,34 77 0,-45-132-554,-5-21-578,-3-34-2170,-2 34 1786,1-36-3755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4.9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0 166 7924,'0'0'8836,"6"-2"-8591,134-40 1173,41-14-995,-127 35-384,-17 6-21,58-14 0,-95 29-18,0 0 0,1 0 0,-1 0 1,0 0-1,0 1 0,1-1 0,-1 0 1,0 0-1,1 0 0,-1 1 0,0-1 1,0 0-1,1 0 0,-1 1 0,0-1 1,0 0-1,0 0 0,1 1 0,-1-1 1,0 0-1,0 1 0,0-1 1,0 0-1,0 1 0,0-1 0,1 0 1,-1 1-1,0-1 0,0 0 0,0 1 1,0-1-1,0 0 0,0 1 0,-1 0 1,1 18 16,0-14-11,0-5-3,-1 52 236,2 0 0,3 0 1,15 76-1,-19-127-232,0 0-1,0 0 0,0 0 1,0 0-1,0 0 1,0 0-1,1 0 1,-1-1-1,0 1 0,1 0 1,-1 0-1,0 0 1,1-1-1,-1 1 1,1 0-1,-1 0 1,1-1-1,-1 1 0,1 0 1,0-1-1,-1 1 1,1-1-1,0 1 1,0-1-1,-1 1 0,1-1 1,0 1-1,0-1 1,0 0-1,0 1 1,-1-1-1,1 0 0,1 0 1,-2-14-167,0-38-6243,-4 16-2828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5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45 13014,'0'0'7267,"-20"-45"-7331,26 58-5410,12 8 944,9 3-4723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5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12742,'0'0'4727,"-1"16"-4815,5 135 110,-4-150-28,6 56 141,-5-41 280,-4-42 247,-1-4-611,0-4-26,0 0-1,2 0 0,2 0 1,5-43-1,-4 72-2,0 0 0,0 0 0,1 1 0,0-1 0,0 0 0,1 1 0,-1-1 0,1 1-1,0 0 1,0 0 0,5-5 0,-7 7-20,1 1 0,-1-1 1,1 1-1,0 0 0,-1-1 0,1 1 0,0 0 0,0 0 0,0 0 0,0 0 0,0 0 0,0 1 0,0-1 0,0 1 0,0-1 0,1 1 0,-1 0 1,0 0-1,0 0 0,0 0 0,0 0 0,1 0 0,-1 0 0,0 1 0,0-1 0,0 1 0,0 0 0,0-1 0,3 3 0,0 0-6,0 1 0,0 0 0,-1 0 0,1 1-1,-1-1 1,0 1 0,0 0 0,4 8 0,27 49 47,-28-49-33,39 96 12,-46-108 2,0-1 0,1 1 0,-1-1-1,0 1 1,0-1 0,1 1 0,-1-1 0,0 1 0,1-1 0,-1 0 0,0 1 0,1-1 0,-1 0 0,0 1 0,1-1 0,-1 0 0,1 1-1,-1-1 1,1 0 0,-1 0 0,1 0 0,-1 1 0,1-1 0,-1 0 0,1 0 0,-1 0 0,1 0 0,-1 0 0,1 0 0,-1 0 0,1 0-1,0 0 1,-1 0 0,1 0 0,-1 0 0,1-1 0,-1 1 0,1 0 0,-1 0 0,0-1 0,1 1 0,-1 0 0,1 0 0,-1-1 0,1 1-1,-1 0 1,1-1 0,19-19 606,-19 18-597,3-2 28,-3 2-36,1-1 1,0 1-1,0 0 1,0 0 0,0 0-1,0 0 1,1 0-1,-1 0 1,1 0-1,3-1 1,-9 19-2980,-11 3-1640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39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19177,'0'0'5560,"0"25"-5403,8 197 209,10 106-81,-17-198-5095,-2-152-1273,-4-9-5271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3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99 5811,'0'0'6128,"0"22"-5971,1 137-39,0 1 1947,-3-247-1865,5-115-475,-2 191 236,1 1 0,0-1 0,1 0 0,0 1 0,0-1 0,1 1 0,10-18 1,-12 25 27,0-1 0,0 1 1,0 0-1,1 0 1,-1 0-1,1 0 0,0 0 1,0 1-1,0-1 1,0 1-1,0 0 0,1 0 1,-1 0-1,0 0 1,1 0-1,0 1 0,-1 0 1,1 0-1,0 0 1,0 0-1,0 0 0,0 1 1,0-1-1,6 2 1,-7-1 6,-1 1 1,0-1 0,0 1 0,1 0 0,-1 0-1,0 0 1,0 0 0,0 0 0,0 1 0,0-1-1,0 1 1,-1-1 0,1 1 0,0 0 0,-1-1-1,1 1 1,-1 0 0,0 0 0,0 0 0,0 0-1,1 0 1,-2 0 0,1 1 0,0-1 0,0 3-1,3 8 31,-1 0 0,0 0 0,0 15-1,-3-26-17,7 189 1427,-7-162-1042,0-29-386,0 0 0,-1 1 0,1-1 1,0 1-1,0-1 0,0 0 0,0 1 0,0-1 1,0 1-1,0-1 0,0 0 0,0 1 0,0-1 1,0 1-1,0-1 0,0 0 0,0 1 1,0-1-1,0 1 0,0-1 0,0 0 0,1 1 1,-1-1-1,0 0 0,0 1 0,0-1 0,1 0 1,-1 1-1,0-1 0,1 0 0,-1 1 0,0-1 1,1 0-1,-1 0 0,0 1 0,1-1 1,-1 0-1,0 0 0,1 0 0,-1 0 0,0 1 1,1-1-1,-1 0 0,1 0 0,-1 0 0,0 0 1,1 0-1,-1 0 0,1 0 0,-1 0 0,1 0 1,-1 0-1,0 0 0,1-1 0,-1 1 1,0 0-1,1 0 0,-1 0 0,1 0 0,-1-1 1,0 1-1,1 0 0,-1 0 0,0-1 0,1 1 1,-1 0-1,0 0 0,1-1 0,19-21 114,14-38-680,-14 18-2664,-11 20-452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38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70 13350,'0'0'1187,"-1"19"-971,-1-2-194,0 4 9,1 0 0,0 1 0,2-1 0,0 1 0,6 27 1,-4-41-25,-1 0 1,1 0-1,0 0 1,1 0-1,0 0 1,0-1-1,1 0 1,0 0-1,6 7 1,-9-12-11,0 0 0,0 0 0,0 0 0,0 0 0,0-1 0,1 0 0,-1 1 0,1-1 0,-1 0 0,0 0 1,1 0-1,0 0 0,-1 0 0,1-1 0,0 1 0,-1-1 0,1 0 0,0 0 0,-1 0 0,1 0 0,0 0 0,-1 0 1,1-1-1,0 1 0,-1-1 0,1 0 0,-1 0 0,1 0 0,-1 0 0,1 0 0,-1-1 0,0 1 0,4-3 1,3-4 0,0 0 0,0 0 0,-1 0 0,0-1 1,-1 0-1,1-1 0,-2 0 0,8-14 1,-1 0 4,-2-1 1,14-41-1,-19 46 96,-1 0 0,5-38 0,-8 15 2488,-2 42-1200,0 15-965,-5 356-137,5-362-273,1 1 0,0-1-1,1 1 1,2 7 0,-4-14-20,1-1 0,-1 1 0,1 0 0,0-1 0,0 1 0,0-1 0,0 0 0,-1 1 0,2-1 0,-1 0 0,0 1 0,2 0 0,-2-1-13,-1-1-1,1 0 1,0 1-1,0-1 1,-1 0-1,1 0 1,0 0 0,0 1-1,-1-1 1,1 0-1,0 0 1,0 0-1,-1-1 1,1 1 0,0 0-1,0 0 1,0 0-1,-1 0 1,1-1-1,0 1 1,-1 0 0,1-1-1,0 1 1,-1 0-1,1-1 1,0 1-1,-1-1 1,2 0-1,-1-1-411,1-1-1,-1 1 0,1 0 0,-1-1 0,0 1 0,0-1 0,0 1 0,0-1 0,0 1 0,-1-1 0,2-5 0,-2 7 188,4-26-6037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39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12550,'0'0'3970,"-6"121"-3682,6-68-256,2 2 192,0 1-96,-2-3-112,0-11 32,0-10-48,0-11 0,0-10 0,0-7-176,2-4-480,5 0-1409,-1-23-2994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39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3954,'0'0'13926,"-4"125"-13366,4-58-255,0 9-17,0 6-288,0 2 80,0-4-80,0-11-192,0-15-801,2-18-1072,10-18-2305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0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11 878 10661,'0'0'7988,"-2"-6"-7167,-1-3-745,1 0 0,1 1 1,0-1-1,0 0 0,1 0 0,0 0 0,0 0 0,1 0 0,0 1 0,1-1 1,4-13-1,5-12-35,25-53 0,-17 44 46,4-10-70,148-377 255,-142 325 501,-21 153-155,-1-17-537,27 214 340,33 175-212,-65-414-214,-1-1-1,1 0 1,0 0 0,1 0-1,4 7 1,-7-11-18,0-1-1,1 1 0,-1 0 1,1-1-1,-1 1 0,1-1 1,-1 0-1,1 1 0,-1-1 1,1 1-1,-1-1 0,1 0 1,-1 1-1,1-1 0,-1 0 1,1 1-1,0-1 0,-1 0 1,1 0-1,0 0 0,0 1 1,0-2-42,0 1 0,0-1 0,-1 1 0,1-1 0,0 1 0,-1-1 1,1 1-1,0-1 0,-1 1 0,1-1 0,-1 0 0,1 1 0,-1-1 0,1 0 0,-1 0 1,1 0-1,-1 1 0,0-1 0,1 0 0,-1 0 0,0-1 0,2-4-1082,-1-1-1,0 1 0,0 0 1,-1-1-1,0-6 0,0-12-6831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0.4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1 179 16039,'0'0'5251,"165"-56"-4339,-92 32-400,-3-2-512,-12 0-16,-10 0-1312,-21 5-4451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2.6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73 12246,'0'0'1494,"2"17"-1057,20 266 1380,-21-274-1748,0 44-104,-1-41 144,-2-28 306,-9-66-372,-1-13-70,10 74 31,2 1 0,0-1 1,1 0-1,2 1 1,6-32-1,-7 46-4,0 1 0,0 0 0,0 0 0,0 0 0,1 0 0,0 0-1,0 0 1,0 1 0,0 0 0,1-1 0,0 1 0,-1 0 0,2 1 0,-1-1 0,0 1 0,1 0-1,0 0 1,-1 0 0,1 1 0,0-1 0,0 1 0,1 0 0,-1 1 0,0-1 0,11 0 0,-11 1-4,1 0 1,-1 0-1,0 0 1,0 1-1,0 0 1,0 0-1,0 1 1,0-1-1,1 1 1,-1 0-1,0 0 1,0 1 0,-1 0-1,1-1 1,0 2-1,0-1 1,-1 0-1,0 1 1,1 0-1,-1 0 1,0 0-1,0 1 1,-1-1-1,1 1 1,-1 0-1,0 0 1,0 0-1,0 1 1,3 5 0,2 7-4,0 0 0,0 1 0,-2 0 1,0 0-1,-1 0 0,2 21 1,7 116 96,-3-28 755,-11-126-837,0 0 0,0 0 0,0 0-1,0 0 1,0 0 0,0 0 0,0 0 0,1 0 0,-1 0 0,0 0 0,1-1 0,-1 1-1,0 0 1,1 0 0,-1 0 0,1 0 0,-1-1 0,1 1 0,0 0 0,-1-1 0,1 1-1,0 0 1,-1-1 0,1 1 0,0-1 0,1 1 0,-1-1 4,0 0 1,0 0-1,0 0 1,0-1-1,0 1 1,0 0-1,0-1 1,0 1-1,0-1 1,0 1-1,0-1 1,0 0-1,0 1 1,0-1-1,0 0 1,-1 0-1,1 0 1,1 0-1,6-10 94,0 1 0,11-20 0,-16 25-98,6-9-110,3-4-1437,-1-1-1,-1 0 0,-1 0 0,13-38 0,-17 30-6410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3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12438,'0'0'736,"3"20"-592,-1-1-120,1 5-4,0 1 0,2-1 0,8 25 0,-8-33-6,0 1 30,0-1 0,1 0-1,1 0 1,13 24 0,-18-37-30,-1 0-1,1-1 1,0 1 0,0 0 0,0-1-1,1 0 1,-1 1 0,1-1 0,-1 0-1,1 0 1,0 0 0,-1-1 0,1 1-1,0-1 1,0 1 0,0-1 0,0 0-1,1 0 1,-1 0 0,0-1 0,0 1-1,1-1 1,-1 0 0,0 1 0,1-2-1,-1 1 1,0 0 0,0-1 0,1 1-1,4-3 1,-4 2-9,-1-1-1,1-1 1,0 1-1,-1-1 1,1 1-1,-1-1 1,0 0 0,0 0-1,0-1 1,0 1-1,0 0 1,-1-1-1,0 0 1,0 0-1,3-6 1,3-7-15,-1-1 0,6-22 0,-8 14-1,-1 0 0,-1 0 1,-1 0-1,-2-36 0,-1 34 115,1 25 10,-1-15 455,1 17-476,0 1 1,0-1 0,0 1-1,0 0 1,0-1-1,0 1 1,0-1-1,0 1 1,-1-1-1,1 1 1,0-1 0,0 1-1,-1 0 1,1-1-1,0 1 1,0 0-1,-1-1 1,1 1 0,0 0-1,-1-1 1,1 1-1,-1 0 1,1-1-1,0 1 1,-1 0 0,1 0-1,-1 0 1,1-1-1,-1 1 1,0 0-1,-1 18 550,2 40-519,3 0 0,19 107-1,4-32-155,-25-131-141,-1-8-7017,0-14-3914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12566,'0'0'992,"-10"129"-752,10-75-128,10 0-112,3 3 32,-1-4-32,-1-7 0,-1-10-16,-2-14-352,3-13-1072,-1-9-1362,-2-3-3040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3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11221,'0'0'6819,"-8"107"-6114,8-36-289,4 12-240,5 9-176,-3 5 0,2 0-16,2-10-608,-1-18-1954,-1-24-5361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40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7411,'0'0'11382,"0"-23"-10902,2 40-240,0 33-96,0 23 400,-2 13-384,0 3-160,4-10-560,11-24-5443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4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10165,'0'0'5570,"-22"155"-4785,19-77-209,3 4-288,0 0 192,0-9-336,0-14-80,0-16-64,0-17-64,9-16-592,3-10-1105,-1-8-2593,-1-20-3730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4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0 235 10997,'0'0'4335,"9"-19"-3910,-3 6-377,-2 2-32,0 0 1,1 1-1,1-1 0,0 1 0,0 0 0,1 1 1,0-1-1,1 2 0,0-1 0,17-14 0,-13 14-19,1-1-1,-1 2 1,2 0-1,-1 0 1,1 2-1,1-1 0,-1 2 1,1 0-1,0 1 1,0 0-1,24-2 1,-37 6-14,0 0 1,0 0 0,0 0 0,0 0 0,-1 0 0,1 0 0,0 1-1,0-1 1,-1 1 0,1 0 0,0-1 0,-1 1 0,1 0-1,0 0 1,-1 0 0,1 0 0,-1 0 0,0 0 0,1 0-1,-1 1 1,0-1 0,0 1 0,2 1 0,-1 1-18,0 0-1,-1 0 1,0-1 0,1 1 0,-1 0 0,-1 0 0,1 0-1,-1 0 1,1 0 0,-1 6 0,-1 4-40,-1-1 0,1 0 0,-2 0-1,0 0 1,-9 24 0,-7-1 28,-1-1 0,-1-1-1,-2-2 1,-1 0 0,-35 34 0,52-57 81,-52 53-78,53-57 149,1 0-1,-1-1 0,0 1 1,0-1-1,-1 0 1,1-1-1,-1 1 1,-12 3-1,18-7-66,1 1 0,0-1 0,-1 0 0,1 0 0,-1 0 0,1 0 0,-1 0 0,1 0 0,0 0 0,-1 0 0,1 0 0,-1-1 0,1 1 0,-1 0 0,1 0 0,0 0 0,-1 0 0,1-1 0,0 1 0,-1 0 0,1 0 0,0-1 0,-1 1 0,1 0 0,0 0 0,-1-1 0,1 1 0,0 0-1,0-1 1,-1 1 0,1-1 0,-4-18 223,9-19-327,-2 33 63,-1 0 1,0 0 0,1 1-1,0-1 1,0 0 0,1 1-1,-1 0 1,1 0 0,0 0-1,0 0 1,0 1 0,1 0-1,5-4 1,-7 5-6,1 0 1,-1 0-1,0 1 1,0-1-1,1 1 0,-1 0 1,1 0-1,-1 0 0,1 0 1,0 1-1,-1-1 1,1 1-1,0 0 0,-1 0 1,1 1-1,0-1 1,-1 1-1,1-1 0,-1 1 1,1 0-1,-1 1 1,4 0-1,-1 2 0,0 1 1,0-1 0,0 1-1,-1 0 1,0 0-1,0 1 1,0-1-1,6 11 1,32 58 7,-33-56 21,37 75 9,-24-44 97,2-2-1,38 55 1,-60-98-71,0 0 1,1 0-1,-1 0 0,1-1 1,0 0-1,0 1 0,0-1 1,0 0-1,0-1 0,1 1 1,6 2-1,-9-4-18,1-1 0,-1 1 0,0-1 0,0 0 0,1 1-1,-1-1 1,0 0 0,0-1 0,1 1 0,-1 0 0,0-1 0,0 1 0,1-1-1,-1 1 1,0-1 0,0 0 0,0 0 0,0 0 0,0 0 0,0 0 0,0-1-1,0 1 1,-1-1 0,1 1 0,0-1 0,-1 0 0,3-3 0,11-15 79,-1 0 1,-2-1 0,17-36 0,25-76-266,-35 83-187,-15 40-113,1-1-271,-4 2-2588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5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223 58 11397,'0'0'5595,"-18"-10"-4822,-56-28-444,72 36-307,0 1 1,0 0 0,0 0 0,0 0-1,0 0 1,-1 1 0,1-1 0,0 1 0,0-1-1,0 1 1,-1 0 0,1-1 0,0 1-1,0 0 1,-1 1 0,1-1 0,-4 1 0,5 0-17,0 0 0,0 0 0,0 0 0,0 0 0,0 0 0,0 0 0,0 0 0,0 0 0,0 1 1,1-1-1,-1 0 0,0 0 0,1 1 0,-1-1 0,0 3 0,-1 3 26,-14 34-3,3 1 0,1 0 1,2 1-1,2 0 0,-4 72 1,12-114-42,0 0 0,0 1 0,0-1 0,0 0 0,0 1 0,0-1 0,0 0 0,0 1 0,0-1 0,1 0 0,-1 1 0,0-1 0,1 0 1,-1 1-1,1-1 0,-1 0 0,1 0 0,1 2 0,0-2-5,-1-1 0,1 1 0,-1-1-1,1 0 1,-1 1 0,1-1 0,-1 0 0,1 0 0,-1 0 0,1 0 0,0-1 0,-1 1-1,1 0 1,-1 0 0,1-1 0,1 0 0,4-1 4,-1-1 0,0 0 0,1 0 0,-1 0 0,0-1-1,-1 0 1,1 0 0,0 0 0,6-9 0,44-49-96,-52 57 98,6-7 38,0 0 0,0-1-1,-1-1 1,-1 1 0,-1-1-1,0-1 1,0 1 0,4-18-1,-10 41 336,0 0-1,1 0 1,0 0 0,5 14-1,-4-11-117,3 8-196,0 0 1,1 0-1,1-1 0,1 0 0,1 0 1,1-1-1,0 0 0,1-1 1,20 22-1,-10-25-1243,-11-12-3626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5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0 14407,'0'0'1443,"1"19"-613,-1-9-701,1 15 142,1 0 0,0 0 0,11 36 1,-3-14 46,-1 0 1,-3 0 0,2 91 0,-8-132-303,0-1 1,0 0 0,0 0-1,-1 1 1,0-1-1,0 0 1,0 0 0,0 0-1,-1 0 1,0 0 0,0 0-1,0-1 1,-1 1-1,1 0 1,-1-1 0,0 0-1,-1 0 1,1 0-1,-1 0 1,0 0 0,1-1-1,-2 0 1,1 0 0,0 0-1,-1 0 1,1 0-1,-1-1 1,0 0 0,0 0-1,0 0 1,0-1 0,0 0-1,0 1 1,-10-1-1,7 0 6,0 0-1,-1-1 0,1-1 0,0 1 1,-1-1-1,1-1 0,0 1 0,-11-5 1,14 4-232,0 0 0,0-1 0,0 0 1,1 0-1,-1 0 0,1 0 0,0-1 1,0 0-1,0 1 0,1-1 0,-1-1 1,1 1-1,-5-9 0,-8-20-4966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6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16 17752,'0'0'1457,"-4"-15"-6820,19 37-1648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6.4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208 101 10309,'0'0'1187,"-12"-16"-870,-41-49 332,52 63-527,-1 1 1,0-1 0,1 0 0,-1 1 0,0-1-1,0 1 1,0-1 0,-1 1 0,1 0-1,0 0 1,0 0 0,-4-1 0,4 2-46,1-1 1,0 1-1,0 0 1,-1 0 0,1 0-1,0 1 1,0-1 0,-1 0-1,1 0 1,0 1-1,0-1 1,0 0 0,0 1-1,-1 0 1,1-1-1,0 1 1,-1 0 0,-1 2 67,0 0 0,0 0 1,1 0-1,-1 1 1,1-1-1,0 1 1,0-1-1,0 1 1,-2 4-1,-9 25 81,1 1-1,2 0 0,2 1 1,0 0-1,3 0 1,1 1-1,0 41 1,4-76-232,0-1 1,0 1 0,0 0-1,0 0 1,0 0 0,0 0 0,0 0-1,0 0 1,0-1 0,1 1-1,-1 0 1,0 0 0,1 0-1,-1 0 1,0-1 0,1 1 0,-1 0-1,1 0 1,-1-1 0,1 1-1,0 0 1,-1-1 0,1 1-1,0-1 1,-1 1 0,1-1 0,0 1-1,0-1 1,-1 1 0,1-1-1,0 0 1,1 1 0,0-1-9,0 0 0,-1 0 0,1 0 0,-1-1 0,1 1 0,0 0 0,-1-1 0,1 1 0,-1-1 0,1 0 0,-1 1 1,1-1-1,-1 0 0,0 0 0,1 0 0,-1 0 0,0 0 0,0 0 0,2-3 0,8-9-121,-1 0-1,-1-1 1,0-1-1,-1 0 1,12-30-1,-8 15 101,-2-1 0,7-39 0,-12 63 1675,0 18-1060,6 31-666,-8-26 377,6 20-171,2-1 0,1-1 1,28 57-1,-30-80-807,3-13-3439,-4-5-2360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6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12678,'0'0'5314,"5"15"-5095,22 70 287,36 126 898,-20 45-1047,-11-51-276,-27-187-89,-5-18-16,0 0 0,1 0 0,-1 0 1,0 0-1,0 0 0,0 0 0,0 0 1,0 0-1,0 0 0,0 0 1,1 0-1,-1 0 0,0 0 0,0 0 1,0 0-1,0 0 0,0 0 0,0 0 1,1 0-1,-1 0 0,0 0 1,0 0-1,0 0 0,0 0 0,0 0 1,0 0-1,0 0 0,1 0 1,-1 0-1,0 0 0,0 0 0,0 0 1,0-1-1,0 1 0,0 0 0,0 0 1,0 0-1,0 0 0,0 0 1,0 0-1,1 0 0,-1 0 0,0-1 1,0 1-1,0 0 0,0 0 0,0 0 1,0 0-1,0 0 0,0 0 1,0-1-1,0 1 0,0 0 0,0 0 1,0 0-1,4-31-5325,-4 3-1577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47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0 131 15687,'0'0'5267,"139"-17"-4963,-81 0 128,6-2 0,1 1 48,-5-3-15,-11 6-177,-16 4 32,-10 4-112,-17 7-208,-6-2-192,-14-2-3330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56.5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10869,'0'0'4186,"-1"20"-4125,-3 132 38,4-145-87,-6 146 207,4-136-172,0 0 1,-2 0-1,0-1 1,-1 1-1,0-1 0,-16 29 1,21-43 35,0-9 221,0-17-206,2 0 0,1 0 0,1 0 0,1 0 0,9-27 0,-9 35-107,1 1 0,1-1-1,0 2 1,1-1-1,0 1 1,2 0 0,-1 0-1,21-20 1,-27 31 3,1-1 1,-1 2-1,1-1 1,0 0-1,0 1 0,0 0 1,0-1-1,0 2 0,1-1 1,-1 0-1,1 1 1,-1 0-1,1 0 0,-1 0 1,1 1-1,0-1 1,-1 1-1,1 0 0,0 1 1,-1-1-1,1 1 1,-1 0-1,1 0 0,-1 0 1,1 1-1,-1-1 1,1 1-1,-1 0 0,0 1 1,0-1-1,0 1 0,-1-1 1,1 1-1,0 0 1,-1 0-1,0 1 0,0-1 1,5 8-1,2 8 5,0 0-1,-1 0 1,-2 1-1,0 0 1,-1 1-1,0 0 1,3 39-1,0 155 739,-9-189-469,0-26-266,0 1 0,0-1 1,1 0-1,-1 1 0,0-1 1,0 0-1,0 1 0,1-1 0,-1 0 1,0 0-1,1 1 0,-1-1 1,0 0-1,0 0 0,1 0 1,-1 1-1,0-1 0,1 0 0,-1 0 1,0 0-1,1 0 0,-1 0 1,0 0-1,1 0 0,-1 0 1,1 0-1,-1 0 0,0 0 1,1 0-1,-1 0 0,0 0 0,1 0 1,-1 0-1,0 0 0,1 0 1,-1 0-1,0 0 0,1-1 1,-1 1-1,0 0 0,1 0 1,-1 0-1,1-1 0,17-8 107,5-8-104,-2-2-1,-1 0 0,0-1 1,21-28-1,6-7-3763,-35 42-310,-6 3-1664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57.0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17 12870,'0'0'1838,"-2"22"-1723,-1 5-59,0-1 27,0-1-1,2 0 1,2 29 0,0-44-56,0 1 0,1-1 0,0 0 0,0 0 0,1 1 0,8 16 0,-9-23-21,0 0 0,0-1 0,0 1-1,0-1 1,0 0 0,1 0-1,0 0 1,-1 0 0,1 0-1,0 0 1,1-1 0,-1 1 0,0-1-1,1 0 1,-1 0 0,1-1-1,0 1 1,-1-1 0,1 1-1,7 0 1,-5-1 8,1-1-1,0 0 1,0 0-1,0-1 1,-1 0 0,1 0-1,0-1 1,-1 1-1,1-2 1,-1 1 0,0-1-1,1 1 1,-1-2-1,0 1 1,-1-1-1,1 0 1,-1 0 0,0 0-1,1-1 1,-2 0-1,9-9 1,0-3-2,-1-1-1,0 0 1,-1 0-1,-1-1 1,14-35-1,-20 42-14,0 0-1,-1 0 1,0-1-1,-1 1 0,1-19 1,-2-10 3423,-1 45-3302,-1 80-75,3 1 1,24 139-1,-21-211 194,-5-12-306,0-1 0,0 0 0,0 0 0,0 0 0,0 0 0,0 1 0,0-1 0,0 0 0,0 0 0,0 0 0,0 1-1,0-1 1,0 0 0,0 0 0,0 0 0,0 1 0,0-1 0,0 0 0,0 0 0,0 0 0,0 0 0,1 1 0,-1-1 0,0 0 0,0 0 0,0 0 0,0 0 0,0 0 0,1 0 0,-1 1 0,0-1-1,0 0 1,0 0 0,0 0 0,1 0 0,-1 0 0,0 0 0,0 0 0,0 0 0,1 0 0,-1 0 0,0 0 0,0 0 0,0 0 0,1 0 0,-1 0 0,0 0 0,0 0 0,0 0 0,0 0 0,1 0 0,-1 0-1,0 0 1,0 0 0,0 0 0,0-1 0,1 1 0,-1 0 0,0 0 0,0 0 0,4-13-3949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50:13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7347,'0'0'13804,"-1"35"-11584,2-33-2213,0 0 0,-1-1 0,1 1-1,0 0 1,0-1 0,0 1 0,0-1 0,0 1 0,1-1 0,-1 0 0,0 1 0,1-1 0,-1 0 0,1 0 0,-1 0 0,1 0 0,-1 0 0,1 0 0,0 0 0,-1-1 0,1 1 0,0-1-1,0 1 1,2-1 0,6 2 15,0-1-1,0 0 1,13 0-1,-18-2-6,18 0 56,1-1 0,-1-1 0,1-1-1,-1-2 1,-1 0 0,27-11-1,130-65 257,-160 72-308,56-29 89,72-34 171,-145 72-255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57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13430,'0'0'2372,"-1"23"-2268,-5 154 320,6-119 75,5 133 747,-5-189-1245,0-1 0,0 1 0,0-1 0,0 0 1,1 1-1,-1-1 0,1 1 0,-1-1 0,1 0 0,-1 1 0,1-1 1,0 0-1,0 0 0,0 1 0,0-1 0,0 0 0,0 0 0,0 0 1,1 1-1,-1-2-94,0 1 1,0-1-1,0 0 1,-1 0-1,1 0 1,0 0-1,0 0 1,-1 0-1,1 0 1,0 0-1,0 0 1,0-1-1,-1 1 1,1 0-1,0 0 1,0-1-1,-1 1 1,1 0-1,0-1 1,-1 1-1,1-1 1,0 1-1,-1-1 1,1 1-1,-1-1 1,1 1-1,-1-1 1,1 0-1,-1 1 1,1-1-1,-1 0 1,0 1-1,1-1 1,-1 0-1,0 0 1,0 1-1,1-2 1,9-24-4983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57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12742,'0'0'4714,"2"21"-4621,23 305 526,-8 3-504,-17-324-452,3 24 688,2-17-1918,3-7-3320,-2-5-3707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58.6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49 320 14086,'0'0'1639,"0"16"-1319,0-6-313,2 276 1368,6-134-610,-7-179-379,0 1-382,-1-1 1,-1 1-1,-2-1 1,-7-37 0,-2 26-21,2-1 0,1 0-1,2-1 1,2 0 0,2 0 0,3-77 0,3 102 19,0 1-1,0 0 1,1 0-1,1 0 1,1 1-1,0-1 1,0 1-1,1 1 1,1-1-1,0 1 1,1 1-1,0-1 1,1 1-1,22-18 1,-29 26-18,1 0-1,0 1 1,0 0 0,0-1 0,1 2 0,-1-1-1,1 0 1,-1 1 0,8-2 0,-10 3 7,0 0 0,-1 0 0,1 0 0,0 0 0,-1 0 0,1 0 0,0 0 0,-1 1 0,1-1 0,-1 1 0,1-1 0,0 1 0,-1-1 0,1 1 0,-1 0 0,0 0 0,1 0 0,-1 0 0,0 0 0,1 0 0,-1 0 0,0 0 0,0 1 0,0-1 0,0 0 0,0 1 0,0-1 0,0 1 0,-1-1 0,2 3 0,2 9-41,0 0 0,-1 0 1,0 0-1,-1 1 0,0 24 1,-2-10 54,-6 52-1,3-62 5,0 0 0,-2-1-1,0 1 1,-2-1 0,1 0-1,-2-1 1,0 1 0,-1-2-1,-1 1 1,0-1 0,-1-1-1,-14 15 1,25-29 7,0 0 0,-1 1 0,1-1 0,0 0 0,0 1 0,-1-1 0,1 0 0,0 1 0,-1-1 0,1 0 0,0 1 0,-1-1 0,1 0 0,-1 0 0,1 0 0,0 1 0,-1-1 0,1 0 0,-1 0 0,1 0 0,-1 0 0,1 0 0,-1 0 0,1 0 0,0 0 0,-1 0 0,1 0 0,-1 0 0,1 0 0,-1 0 0,1 0 0,0 0 0,-1-1 0,1 1 0,-1 0 0,1 0 0,0 0 0,-1-1 0,1 1 0,-1-1 0,-4-21 127,5 13-181,1 0 0,0 0 0,0 1 0,3-11 0,-1 12 15,0 1-1,1-1 1,0 0-1,0 1 1,1 0-1,-1 0 1,1 1-1,1-1 1,-1 1-1,1 0 1,0 0-1,0 1 1,0 0-1,1 0 1,-1 0-1,1 1 1,0 0-1,0 0 1,0 1-1,1 0 1,-1 0 0,0 0-1,1 1 1,-1 0-1,1 1 1,0 0-1,13 1 1,-16 0 13,-1-1 1,0 1-1,0 0 1,0 0-1,0 1 1,0-1-1,0 1 1,0 0-1,0 0 1,-1 0-1,1 1 1,-1-1-1,1 1 1,3 4-1,-2-2-10,-1 1-1,1 0 1,-1 0-1,0 0 1,-1 1 0,1-1-1,3 13 1,-1 0-12,-2-1 0,0 1-1,-1 1 1,-1-1 0,0 29 0,-2-38 92,-1 0-1,0 0 1,0 0 0,-1 0-1,0 0 1,-1-1-1,0 1 1,-1-1 0,0 1-1,0-1 1,-11 15 0,11-19-4,0 1 0,0-1 0,-1 0 0,1-1 0,-1 1 0,0-1 0,-1 0 0,1 0 0,-1 0 0,0-1 0,0 0 0,0 0 0,0 0 0,0-1 0,-1 0 0,1 0 0,-1-1 0,-13 2 1,14-3 162,-1 1 1,0-1 0,0 0-1,0-1 1,0 1 0,0-1-1,0-1 1,0 1 0,-9-5-1,12 4-106,0 0-1,1-1 0,-1 1 0,1-1 1,0 0-1,-1 0 0,1 0 1,1 0-1,-1 0 0,0-1 0,1 1 1,0-1-1,0 0 0,0 0 1,0 0-1,-2-6 0,4 10-138,0-1 0,-1 1 0,1-1 0,0 1 1,-1 0-1,1-1 0,0 1 0,-1 0 0,1 0 0,-1-1 0,1 1 0,-1 0 0,1 0 0,-1-1 0,1 1 1,-1 0-1,1 0 0,-1 0 0,1 0 0,-1 0 0,1 0 0,-1 0 0,1 0 0,-1 0 0,1 0 0,-1 0 1,0 0-1,-8 0-4083,0-7-3226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0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9540,'0'0'3714,"0"12"-3501,17 127 1317,-1-25-514,-13-85-814,9 157 361,-11-183-488,3-10-50,3-13 25,11-181 227,-2 7-370,-15 186 89,1-1 0,0 0 1,0 1-1,1-1 0,4-8 1,-6 14-3,1 1 1,-1-1 0,1 1 0,-1 0 0,1 0 0,0 0-1,-1 0 1,1 0 0,0 0 0,1 0 0,-1 1 0,0-1-1,0 1 1,1-1 0,-1 1 0,1 0 0,-1 0 0,1 0-1,-1 0 1,6-1 0,-1 2-2,-1 0-1,1 0 0,0 1 1,-1-1-1,1 1 1,-1 1-1,1-1 1,-1 1-1,1 1 1,-1-1-1,0 1 1,0 0-1,0 0 1,-1 1-1,1-1 0,-1 1 1,0 1-1,0-1 1,0 1-1,0 0 1,3 5-1,12 15 13,-1 1-1,-1 1 1,16 33 0,-23-40-13,66 149 173,-65-140-23,-11-28-120,-1 0-1,0 0 1,0 0-1,1 0 1,-1-1-1,1 1 1,-1 0-1,1 0 1,-1 0-1,1 0 1,-1-1-1,1 1 1,0 0-1,-1-1 1,1 1-1,0 0 1,0-1-1,0 1 1,-1-1-1,1 1 1,0-1-1,1 1 1,-1-1 1,0 0 0,0 0 0,0-1 0,-1 1 0,1 0 0,0-1 0,0 1 0,0 0 1,-1-1-1,1 1 0,0-1 0,-1 1 0,1-1 0,0 1 0,-1-1 0,1 1 0,-1-1 0,1 0 0,0-1 0,4-6 119,0 0 0,-1-1-1,6-13 1,-7 15-120,7-19 93,-5 14-98,-1 0-1,2 1 1,-1-1 0,1 2 0,11-16 0,-16 25-51,0 0-1,0 0 1,0 0 0,0 0-1,0 0 1,0 1 0,0-1 0,0 0-1,1 0 1,-1 1 0,0-1-1,0 1 1,3-1 0,5 0-3048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1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15335,'0'0'2326,"5"24"-2000,1 7-226,-2-5-5,2-1 0,1 1 0,15 39 0,-19-58-64,4 11 47,1 0 0,1 0 1,19 30-1,-26-44-71,1-1 1,0 1-1,0-1 0,0 1 0,0-1 0,1 0 0,0 0 1,-1 0-1,1-1 0,0 1 0,0-1 0,0 0 1,0 0-1,1 0 0,-1-1 0,1 1 0,-1-1 1,1 0-1,-1-1 0,1 1 0,-1-1 0,6 0 1,-6-1 0,0 0 1,0 0-1,0 0 0,0-1 1,0 0-1,0 1 1,-1-1-1,1-1 1,-1 1-1,1-1 1,-1 1-1,0-1 0,0 0 1,0 0-1,0 0 1,-1-1-1,1 1 1,-1 0-1,0-1 1,3-7-1,2-3 3,-1 0 0,0 0 0,-1-1 0,5-22 0,-7 13 8,0 1 0,-1-1 0,-1 1 1,-4-43-1,-5 39 135,8 26-65,0 0 0,-1 0 0,1 0-1,-1 1 1,1-1 0,-1 0 0,1 0 0,-1 0 0,0 0-1,1 1 1,-1-1 0,0 0 0,0 1 0,1-1 0,-1 0 0,0 1-1,0-1 1,0 1 0,0-1 0,0 1 0,0 0 0,0-1-1,-1 1 1,0 15 914,2 19-878,1 0-1,2 0 0,2 0 1,9 34-1,7 19-78,-6-27-33,29 77 0,-44-136-35,0 0 1,1-1-1,-1 1 0,0 0 0,1 0 1,-1 0-1,1 0 0,-1-1 0,1 1 1,-1 0-1,1 0 0,-1-1 0,1 1 1,0 0-1,-1-1 0,1 1 0,0-1 1,0 1-1,-1-1 0,2 1 0,-1-1-58,-1 0 0,1 0 0,-1 0 0,1 0 0,-1-1 0,1 1 0,-1 0 0,1 0 0,-1-1 0,1 1 0,-1 0 0,1 0 0,-1-1 0,1 1 0,-1-1 0,0 1 0,1 0 0,-1-1 0,0 1 0,1-1 1,-1 1-1,0-1 0,1 0 0,11-35-4358,-7 0-2095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1.9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14503,'0'0'3249,"4"95"-2833,9-53-304,1 9-32,3 8 161,-5 3-145,1-1-16,-5-6-80,0-14 48,-2-15-96,-1-11 16,-1-10-385,2-5-879,2-5-2210,-2-25-2224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2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16488,'0'0'3281,"-2"97"-2577,2-36-303,15 8-209,-3 10-32,3 5-160,-3-1 0,1-6 0,-1-14-753,1-16-1568,-5-21-4514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2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10725,'0'0'5026,"29"108"-4562,-20-57-175,-7 10-193,0 6-16,-2-3-80,0-10 0,0-15-144,0-17-593,4-16-1024,4-6-2064,3-21-994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3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38 345 10773,'0'0'6016,"-7"-18"-4903,-20-63-513,26 77-594,0 0 0,1 0 0,-1 0 1,1 0-1,0 0 0,0 0 0,0-1 1,1 1-1,-1 0 0,1 0 0,0 0 0,0 0 1,0 0-1,1 0 0,-1 0 0,1 1 0,0-1 1,0 0-1,1 1 0,-1 0 0,6-6 1,-3 1 0,7-7-58,0 1 0,1 0 0,0 1 0,1 0-1,1 1 1,29-19 0,-37 26-34,1 0-1,-1 1 1,1 1-1,0-1 1,1 1-1,-1 0 1,0 1-1,1 0 1,-1 1-1,1-1 1,0 2-1,0-1 1,-1 1-1,1 0 1,0 1-1,-1 0 1,10 3-1,-14-3 45,-1 1 0,1 0 0,-1 0-1,0 0 1,0 0 0,1 1 0,-2-1 0,1 1 0,0 0 0,0-1 0,-1 1-1,0 1 1,1-1 0,-1 0 0,-1 1 0,1-1 0,0 1 0,-1-1 0,1 1-1,-1 0 1,0-1 0,-1 1 0,1 0 0,0 6 0,1 10-28,-1 0 1,-1 0 0,-3 27-1,0-25 24,0 0 0,-2 0 0,-1-1 0,-1 1-1,-14 30 1,3-12-11,-46 67-1,49-84 43,-2 0 0,-35 36 0,47-54 92,-1 1 1,1-1 0,-1 0-1,0-1 1,0 1 0,-1-1-1,0-1 1,1 1 0,-1-1-1,0 0 1,-1-1 0,1 1-1,0-1 1,-1-1 0,-9 2-1,17-4-52,-1 1-1,0 0 1,1 0-1,-1 0 1,1-1-1,-1 1 1,1 0-1,-1-1 1,1 1-1,-1 0 0,1-1 1,-1 1-1,1-1 1,-1 1-1,1-1 1,0 1-1,-1-1 1,1 1-1,0-1 1,-1 1-1,1-1 0,0 0 1,0 1-1,-1-1 1,1 1-1,0-1 1,0 0-1,0 1 1,0-1-1,0 0 1,0 1-1,0-1 1,0 1-1,0-1 0,0 0 1,1 0-1,-1-2-18,0 1 0,0-1 0,1 1 0,-1-1 0,1 1 0,0-1 0,0 1 0,0 0 0,2-4 0,-1 3-4,1 1 0,0-1 1,0 0-1,0 1 1,0-1-1,0 1 0,1 0 1,-1 0-1,1 0 1,-1 1-1,1-1 0,0 1 1,-1 0-1,1 0 1,0 0-1,0 1 0,0-1 1,0 1-1,0 0 1,0 0-1,0 0 0,6 2 1,-1-1 18,0 1 0,0 0 0,0 0 0,0 1 0,-1 0 1,1 0-1,-1 1 0,15 9 0,8 13 59,0 0 1,-2 2-1,-1 1 1,-1 1-1,-2 2 0,-1 0 1,24 44-1,-47-74-88,1 2 24,0-1 0,0 0 1,0 0-1,1 0 0,-1 0 0,1 0 0,4 3 1,-7-6 2,1 0 0,0 1 0,0-1 0,0 0 1,0 1-1,0-1 0,-1 0 0,1 0 0,0 0 0,0 0 1,0 0-1,0 0 0,0 0 0,0 0 0,0 0 1,0 0-1,-1-1 0,1 1 0,0 0 0,0-1 0,0 1 1,0 0-1,-1-1 0,1 1 0,0-1 0,0 1 1,-1-1-1,1 0 0,0 1 0,-1-1 0,1 0 1,0 1-1,-1-1 0,1 0 0,-1 0 0,0 1 0,1-1 1,0-1-1,19-31 611,24-56 0,10-14-1437,-45 87-820,1 2 1,16-18-1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3.8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18 8628,'0'0'5600,"-19"-4"-5344,-1-1-148,-36-4 0,54 10-92,0-1-1,1 0 1,-1 0 0,1 1-1,-1-1 1,1 1 0,-1-1-1,1 1 1,-1 0-1,1-1 1,0 1 0,-1 0-1,1 0 1,0 0 0,0 0-1,0 0 1,0 0 0,-1 1-1,1-1 1,1 0 0,-1 0-1,0 1 1,0-1-1,0 1 1,1-1 0,-1 0-1,1 1 1,-1 0 0,1-1-1,0 1 1,-1-1 0,1 1-1,0-1 1,0 1 0,0-1-1,1 4 1,-3 3 144,-5 44 272,2 1 0,3 70 1,2-122-434,-1 0 1,1 0-1,1 0 1,-1-1 0,0 1-1,0 0 1,0 0-1,0 0 1,1 0 0,-1-1-1,0 1 1,1 0-1,-1 0 1,0-1 0,1 1-1,-1 0 1,1-1-1,0 1 1,-1 0 0,1-1-1,-1 1 1,1-1-1,0 1 1,-1-1 0,1 1-1,0-1 1,0 1-1,-1-1 1,1 0 0,0 0-1,0 1 1,0-1-1,-1 0 1,1 0 0,0 0-1,0 0 1,0 0-1,0 0 1,1 0 0,0 0-11,1 0 0,-1-1 0,1 1-1,-1-1 1,0 0 0,1 1 0,-1-1 0,0 0 0,0 0 0,0-1 0,1 1 0,-1 0 0,-1-1 0,3-1 0,5-7-110,-1 0 1,-1 0-1,0 0 0,0-1 0,-1-1 0,0 1 1,5-17-1,-3 6 3,-1-1 0,-1 0 0,3-26 0,-6-10 2223,4 66-888,50 146-225,-39-105-807,-2-3-805,-3-17-3851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50:1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7 215 15607,'0'0'7388,"-1"-4"-6914,-3-9-233,3 24-187,7 28-68,-5-37 18,0 1 1,1-1 0,-1 0 0,1 0 0,0 0 0,0 0-1,0 0 1,0-1 0,0 1 0,0 0 0,0-1 0,1 0-1,-1 1 1,0-1 0,1 0 0,-1 0 0,1 0 0,-1-1-1,5 2 1,6 0 41,0-1-1,25 0 0,-30-1-13,16-2 40,0 0 1,-1-2 0,1 0-1,-1-2 1,0 0 0,-1-2-1,29-13 1,150-85 146,-175 91-192,43-23 30,53-33 494,-160 102-9032,14-16-19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4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1 11045,'0'0'2567,"0"23"-1972,-1 0-476,0-4-74,1 1 0,0-1 0,2 0 0,0 1 0,9 33 0,2-3 10,-1 0-1,-3 1 1,-3 0 0,-1 0-1,-3 61 1,-2-108-25,0 0 0,-1 0-1,1 0 1,-1 0 0,0 0 0,0 0-1,0 0 1,-1 0 0,1 0 0,-1 0-1,0-1 1,0 1 0,0-1 0,0 1-1,-1-1 1,0 0 0,1 0 0,-1 0-1,0 0 1,0-1 0,-7 5 0,5-4 1,-1-1 1,0 1 0,0-1 0,0-1-1,0 1 1,0-1 0,-1 0 0,1 0-1,0-1 1,0 0 0,-1 0 0,1 0 0,-10-3-1,12 3-146,1-1-1,0 0 0,-1 0 1,1 0-1,0-1 0,-1 1 1,1-1-1,0 0 0,0 0 1,0 0-1,0 0 0,1 0 1,-1-1-1,1 1 0,-1-1 1,-1-3-1,-16-24-3872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4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18488,'0'0'1041,"0"-11"-8084,10 25 624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4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190 62 10453,'0'0'4559,"-21"-11"-3617,-66-31-83,84 40-735,-1 1 0,0 0 0,1 0 0,-1 0 0,1 0-1,-1 0 1,-7 0 0,9 1-97,1 0-1,0 0 1,0 0-1,-1 1 1,1-1-1,0 0 0,0 1 1,0-1-1,-1 1 1,1-1-1,0 1 1,0-1-1,0 1 1,0 0-1,0 0 1,-1 1-1,0 0-8,0 1-1,1 0 1,-1 0-1,1 0 1,0 0-1,0 0 1,0 0-1,0 1 1,0-1-1,1 0 1,-1 5-1,-1 3 69,-3 27 2,2 1 0,3 67 1,1-47-69,-1-58-25,-1 0-1,1 0 1,0 0-1,0 0 0,0 0 1,0 0-1,0 0 1,0 0-1,1 0 0,-1 0 1,0 0-1,0 1 1,1-1-1,-1 0 0,1 0 1,-1-1-1,1 1 1,-1 0-1,1 0 0,-1 0 1,1 0-1,0 0 1,0-1-1,-1 1 0,1 0 1,0 0-1,0-1 1,0 1-1,0-1 0,0 1 1,0-1-1,0 1 1,0-1-1,0 0 0,0 1 1,0-1-1,0 0 1,1 0-1,0 0-28,1 0-1,-1-1 1,0 1-1,0-1 1,0 0-1,1 1 1,-1-1 0,0 0-1,0-1 1,0 1-1,-1 0 1,1 0 0,0-1-1,0 1 1,-1-1-1,1 0 1,2-3 0,7-11-185,0-1-1,-2 0 1,0 0 0,10-29 0,18-77 213,-35 105 173,-2 15 19,0 0 0,0 1 0,1-1 0,-1 0-1,1 0 1,-1 0 0,1 0 0,0 1 0,0-1 0,2-3-1,-1 10-49,0 0-1,-1 1 0,0-1 1,1 0-1,-1 1 0,0 5 1,0-7-67,5 31-138,2 1-1,2-2 1,1 1-1,1-1 1,25 46 0,-29-69-955,0-7-2907,-1-3-2466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5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14919,'0'0'6483,"-2"114"-6163,17-57-208,-1 12-112,1 10 16,-3 6-32,-5-1 16,-3-13-224,-4-15-288,0-21-465,0-16-495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5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18232,'0'0'5027,"129"-25"-4739,-73-3-224,-3-5-64,1-4-881,-10 1-2448,-11 6-6195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29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8788,'0'0'10242,"4"0"-7287,18 3-2063,-8-4-786,1-1 0,-1 0-1,1-1 1,15-6 0,26-5 56,-11 8-1605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30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0 11861,'0'0'1839,"-2"16"-1044,-7 119 973,9-18-644,0-116-636,0-14 0,1 8-481,-1 0 0,1-1 0,1 1 0,-1 0 0,1 0 0,-1 0 0,1 0 0,1 0 0,-1 1 0,1-1 0,0 1 0,0-1-1,0 1 1,0 0 0,1 0 0,0 1 0,0-1 0,0 1 0,0-1 0,0 1 0,1 1 0,-1-1 0,1 1 0,0-1 0,7-1 0,-6 1-13,-1 1 0,1 0 0,0 1 0,0-1 0,0 1 0,0 1 0,0-1 0,0 1 0,0 0 0,0 0 0,0 0 0,0 1 0,0 0 0,0 0 0,-1 1 0,1 0 0,0 0 0,0 0 0,-1 0 0,0 1 0,1 0 0,6 5 0,-5 0-4,0-1 1,-1 0 0,-1 1-1,1 0 1,-1 1 0,0-1 0,-1 1-1,0 0 1,-1 0 0,1 0-1,-2 1 1,1-1 0,-1 1-1,-1-1 1,1 11 0,-1-7 0,-1 0 1,0 0 0,0-1 0,-1 1-1,-1 0 1,0-1 0,-1 0 0,0 1-1,-1-1 1,-1 0 0,-6 13 0,3-12 175,0 0 1,-1-1-1,0 0 1,-1-1 0,-1 0-1,1-1 1,-2 0-1,1-1 1,-1 0 0,-1 0-1,0-2 1,0 1-1,0-2 1,-1 0 0,0 0-1,0-1 1,-1-1-1,1-1 1,-1 0-1,0 0 1,-18 0 0,16-2 396,-32-1 876,48 1-1374,-1-1 1,1-1-1,-1 1 0,1 0 1,-1 0-1,0-1 0,1 1 1,-1-1-1,1 1 0,0-1 1,-1 1-1,1-1 0,-1 0 1,1 0-1,0 0 0,0 0 1,-1 0-1,1 0 0,0 0 1,0 0-1,0 0 0,0-1 1,-1-1-1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33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407 83 7379,'0'0'8426,"-5"-9"-7703,-20-30-59,23 37-569,0-1-1,0 1 1,0-1-1,0 1 1,-1 0 0,1 0-1,-1 0 1,1 0 0,-1 0-1,0 1 1,1-1-1,-1 1 1,0 0 0,0 0-1,0 0 1,0 0 0,-4-1-1,-3 1-14,0 0 0,0 1 0,-17 1 0,7 0 95,10-1-80,0 1 0,0 0 0,0 1 0,0 0 0,0 1 0,1 0 0,-1 0-1,1 1 1,0 0 0,0 1 0,0 0 0,1 0 0,-1 1 0,1 0 0,0 0 0,1 1 0,-10 10 0,9-7 19,0 1 0,0-1 0,1 1 1,0 1-1,1-1 0,0 1 0,1 0 0,1 0 1,-1 1-1,2-1 0,0 1 0,-2 25 1,3-25 1,2 0-1,-1 0 1,2-1 0,0 1 0,1 0 0,3 15 0,-3-23-85,0 0 0,0 1 1,0-1-1,1 0 1,0-1-1,0 1 0,0 0 1,0-1-1,1 0 1,0 1-1,0-1 0,0-1 1,0 1-1,0-1 0,1 1 1,8 3-1,-2-2 9,2 0-1,-1 0 0,0-1 0,1-1 1,0 0-1,0-1 0,24 2 0,-15-3 6,1-2 0,-1 0 0,40-7 0,-46 4 58,0 0 0,-1-1-1,0 0 1,0-1 0,-1-1 0,1 0 0,-1-1 0,23-18 749,-37 13-7332,0-2-1740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4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24 11445,'0'0'6118,"0"4"-5940,-16 352 423,14-336-612,0 4 138,1-40 410,1 1-384,8-171 430,-6 168-584,1 1-1,1-1 1,0 1 0,1 0-1,1 0 1,0 1-1,2 0 1,13-23-1,-19 36 3,0 0-1,1 0 1,-1 1-1,1-1 0,-1 1 1,1 0-1,0-1 1,0 1-1,0 1 0,0-1 1,0 0-1,1 1 1,-1 0-1,7-2 0,-8 2-3,0 1 0,0-1 0,1 1 0,-1 0 0,0 0 0,1 0-1,-1 0 1,0 0 0,0 1 0,1-1 0,-1 1 0,0-1 0,0 1 0,0 0 0,1 0-1,-1 0 1,0 0 0,0 0 0,0 1 0,-1-1 0,1 0 0,0 1 0,0 0-1,1 1 1,4 7 1,-1 0-1,0 1 0,0 0 0,-1-1 0,0 2 1,-1-1-1,-1 0 0,5 23 0,9 104 26,-14-101 1,-2-16-10,-1-15-4,0 1 0,1-1 0,0 1 0,0-1 0,4 13 0,-5-19-6,0 0-1,0 1 0,1-1 0,-1 0 1,0 1-1,0-1 0,0 0 0,0 1 1,1-1-1,-1 0 0,0 0 0,0 1 1,1-1-1,-1 0 0,0 0 0,1 1 1,-1-1-1,0 0 0,0 0 0,1 0 1,-1 1-1,0-1 0,1 0 0,-1 0 1,1 0-1,-1 0 0,0 0 0,1 0 1,-1 0-1,0 0 0,1 0 0,-1 0 1,1 0-1,12-8 116,6-15 177,34-64 123,-37 59-282,1 0 0,34-42 0,-50 68-203,0 1-354,0 1 1,0-1-1,0 0 0,-1 0 1,1 0-1,0 0 0,-1 0 0,1-1 1,-1 1-1,1 0 0,-1 0 1,0 0-1,1-2 0,2-14-5772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5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4 10341,'0'0'8417,"0"-1"-8407,0 1 0,-1 0 0,1 0-1,0-1 1,0 1 0,0 0 0,0 0 0,-1 0 0,1-1 0,0 1-1,0 0 1,-1 0 0,1 0 0,0 0 0,0 0 0,-1-1 0,1 1 0,0 0-1,-1 0 1,1 0 0,0 0 0,0 0 0,-1 0 0,1 0 0,0 0-1,-1 0 1,1 0 0,0 0 0,-1 0 0,1 0 0,0 0 0,0 1 0,-1-1-1,1 0 1,0 0 0,0 0 0,-1 0 0,1 0 0,0 1 0,0-1-1,-1 0 1,1 0 0,0 0 0,0 1 0,0-1 0,-1 0 0,1 0 0,0 1-1,0-1 1,0 0 0,0 0 0,0 1 0,0 40 138,2 0 1,1 0-1,3 0 1,1-1-1,24 73 1,-31-110-145,1-1 0,0 0 0,0 0 0,0 0 0,0 0 1,0 0-1,0-1 0,0 1 0,1 0 0,-1 0 0,0-1 0,1 1 0,0-1 0,-1 1 1,1-1-1,0 0 0,0 0 0,0 0 0,-1 0 0,5 2 0,-4-3-1,0 0 0,1 0 0,-1 0 0,0 0 0,1 0 0,-1 0-1,0-1 1,0 1 0,1-1 0,-1 1 0,0-1 0,0 0 0,0 0 0,0 0 0,1 0-1,-2 0 1,1-1 0,0 1 0,3-3 0,7-7 14,0-1-1,-1-1 1,0 0 0,-1 0-1,0-1 1,9-18 0,2-9 27,18-45 0,-31 67-27,-4 11 36,-1 0-1,1-1 1,-2 1-1,1 0 1,-1-1-1,2-16 1,-4 24 1409,-1 15-1164,-6 53-184,3-1-1,2 1 1,8 72-1,-5-133-103,-1 0 30,1 0 0,0 0 0,0 1-1,1-1 1,-1 0 0,1 0 0,1-1-1,3 8 1,-6-12 91,4-29-5003,-4 8-989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50:14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9 255 16840,'0'0'7008,"0"0"-6989,0 0 0,0-1 0,0 1 0,0 0 0,-1 0 0,1 0 0,0-1 0,0 1 0,0 0 0,-1 0 0,1 0 0,0 0 0,0 0 0,-1-1 0,1 1 0,0 0 0,0 0 0,-1 0 0,1 0 0,0 0 0,0 0 0,-1 0 0,1 0 0,0 0 0,0 0 0,-1 0 0,1 0 0,0 0 0,0 0 0,-1 0 0,1 0 0,0 0 0,0 0 0,-1 1 0,1 1-26,0 1 1,-1 0 0,1 0-1,1 0 1,-1 0 0,0 0-1,1-1 1,0 1 0,-1 0-1,1 0 1,0-1 0,0 1-1,1-1 1,-1 1 0,3 3 0,-2-4 12,1-1 0,0 1 1,-1-1-1,1 1 1,0-1-1,0 0 1,0 0-1,0 0 1,-1-1-1,1 1 1,0-1-1,1 0 1,-1 1-1,0-1 1,5-1-1,14 0 84,-1-1 0,1-1 0,-1-1 0,0-1 0,0 0 0,0-2 0,25-11-1,133-77 160,-158 82-224,240-144 164,-253 154-1200,-15 13-3795,2-4 1189,-2 6-8036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5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16199,'0'0'4851,"-3"13"-4785,-1 21 98,1 1-1,2-1 1,6 64-1,18 244 885,-23-339-1051,2 21 94,-2-23-95,0-1 1,0 1 0,0-1-1,0 0 1,0 1 0,0-1-1,0 1 1,0-1-1,0 1 1,0-1 0,0 1-1,0-1 1,0 0 0,0 1-1,1-1 1,-1 1 0,0-1-1,0 0 1,0 1-1,1-1 1,-1 0 0,0 1-1,1-1 1,-1 0 0,0 1-1,1-1 1,-1 0 0,0 0-1,1 1 1,-1-1-1,1 0 1,-1 0 0,0 0-1,1 0 1,-1 1 0,1-1-1,-1 0 1,0 0-1,1 0 1,0 0 0,0-1-393,-1-1 1,1 1 0,0-1-1,-1 1 1,1 0 0,-1-1-1,1 1 1,-1-1 0,0 1-1,0-1 1,1 1 0,-1-4-1,0 1-1740,2-11-5208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6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4 15255,'0'0'7254,"-3"-2"-7118,2 2-136,1 0 1,-1 0-1,1-1 0,0 1 1,-1 0-1,1 0 0,0 0 1,-1 0-1,1 0 0,-1 0 1,1 0-1,0 0 0,-1 0 1,1 0-1,-1 0 0,1 0 1,0 0-1,-1 0 0,1 0 1,0 0-1,-1 0 0,1 0 1,-1 1-1,1-1 0,0 0 1,-1 0-1,1 0 0,0 1 1,-1-1-1,1 0 1,0 1-1,0-1 0,-1 0 1,1 1-1,-3 18 33,12 38 93,-5-35-44,21 305 786,-11-77 276,-8-220-872,1-26-328,4-15-448,4-25-1911,-10 9-4172,-5 10-7336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7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99 10213,'0'0'7435,"0"4"-7275,-10 176 623,1 3 1846,8-265-1643,-2 37-952,3 0 0,2 0 0,1 0 0,15-70 0,-15 107-36,0 0 0,0 0 0,0 0 1,1 0-1,0 0 0,9-12 0,-12 19-2,0-1 0,1 1 0,-1-1-1,0 1 1,0 0 0,0-1 0,1 1-1,-1 0 1,1 0 0,-1 0 0,1 0-1,-1 0 1,1 1 0,0-1 0,-1 0-1,1 1 1,0-1 0,-1 1 0,1-1-1,0 1 1,0 0 0,-1 0 0,1 0-1,0 0 1,0 0 0,0 0-1,-1 0 1,1 1 0,0-1 0,0 1-1,-1-1 1,1 1 0,0 0 0,-1 0-1,1-1 1,-1 1 0,1 0 0,-1 1-1,1-1 1,1 2 0,1 1-1,0 1 0,0-1 0,0 1-1,0 0 1,-1 1 0,0-1 0,0 1 0,-1-1 0,3 7 0,15 58 23,-19-65-17,5 27 23,-1 0 0,1 36 1,5 40 142,-11-107-164,0-1 1,0 1-1,0-1 1,0 0 0,0 1-1,0-1 1,0 1-1,0-1 1,1 0-1,-1 1 1,0-1-1,0 1 1,0-1-1,1 0 1,-1 1-1,0-1 1,0 0-1,1 1 1,-1-1-1,0 0 1,1 0-1,-1 1 1,0-1-1,1 0 1,-1 0-1,0 1 1,1-1-1,-1 0 1,1 0 0,-1 0-1,0 0 1,1 0-1,-1 0 1,1 0-1,-1 1 1,0-1-1,1 0 1,-1 0-1,1-1 1,-1 1-1,1 0 1,-1 0-1,0 0 1,1 0-1,-1 0 1,1 0-1,-1-1 1,0 1-1,1 0 1,-1 0-1,0 0 1,1-1-1,-1 1 1,0 0-1,1-1 1,-1 1 0,0-1-1,20-18 177,-2-8 16,0 0 0,-2 0 0,23-55 0,-39 81-238,0 1 0,1 0 0,-1 0 0,0 0-1,0 0 1,0-1 0,1 1 0,-1 0-1,0 0 1,0 0 0,1 0 0,-1 0-1,0 0 1,0 0 0,0 0 0,1 0-1,-1 0 1,0 0 0,0 0 0,1 0 0,-1 0-1,0 0 1,0 0 0,1 0 0,-1 0-1,0 0 1,0 0 0,1 0 0,-1 0-1,0 1 1,0-1 0,0 0 0,1 0 0,-1 0-1,0 0 1,0 1 0,0-1 0,1 0-1,-1 0 1,0 0 0,0 0 0,0 1-1,0-1 1,0 0 0,0 0 0,1 1 0,-1-1-1,0 0 1,0 1 0,7 9-1878,3 1-3552,-1-5-7437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7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72 16408,'0'0'2526,"-2"22"-2379,-1-3-100,1-3 3,0 0 1,1 0-1,0 0 1,1 0-1,1 0 0,6 31 1,-3-29-26,1 0 0,0 0 1,1-1-1,14 26 0,-18-39-21,0 0 0,1 0 0,-1-1 0,1 1 0,0-1-1,0 0 1,0 0 0,1 0 0,-1 0 0,1 0 0,4 2 0,-5-4-2,-1 0 0,1 0-1,-1-1 1,1 1 0,0 0 0,0-1-1,-1 0 1,1 0 0,0 0 0,0 0-1,-1 0 1,1 0 0,0-1 0,0 1-1,-1-1 1,1 0 0,0 1-1,-1-1 1,5-3 0,-3 2 7,1-1 0,-1 0-1,0 0 1,0-1 0,-1 1 0,1-1 0,-1 0 0,0 0-1,0 0 1,0 0 0,3-6 0,24-55 25,-26 55-27,13-38 394,-2-1 1,17-101-1,-25 112 1073,-9 63-968,1 1-1,1-1 0,7 50 1,-3-38-343,6 46-144,5 102 40,-13-180-118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8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17368,'0'0'5541,"-4"9"-5482,1 3-3,0 0 0,0 0 0,1 0 0,1 1 0,0-1 0,1 1 0,0-1 0,1 1 0,1-1 0,4 21 0,12 65 330,-4 0 0,1 112 0,-15-209-346,2-1-416,0-15-19804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48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20057,'0'0'4618,"4"23"-4396,-1-8-171,59 338 1098,-38-84 137,-21-259-1299,0-16-1555,-3-21-7178,-8 7-7302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01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499 220 8292,'0'0'10330,"-8"-12"-9650,-10-20 86,-17-42 0,33 68-702,-1 0 1,-1-1-1,1 1 1,-1 0 0,0 1-1,0-1 1,0 1 0,-1 0-1,0 0 1,0 0 0,0 1-1,-1-1 1,0 1 0,0 1-1,-8-5 1,6 5-57,1 0-1,-1 1 1,0 0 0,0 0-1,0 1 1,0 0 0,0 0-1,0 1 1,0 0 0,0 0-1,0 1 1,0 0 0,-10 3-1,9-1-1,0 0 0,0 1 0,1 0 0,-1 1 0,1 0 0,0 0 0,0 1-1,0 0 1,1 0 0,0 1 0,0 0 0,1 0 0,-6 8 0,-4 7 27,1 1 1,1 0-1,-17 36 1,22-37-21,1 2 1,0-1-1,2 1 1,1 0 0,0 1-1,2-1 1,1 1 0,2 46-1,0-63-14,1 1-1,0 0 0,0 0 0,1-1 1,0 1-1,0 0 0,1-1 1,0 0-1,1 0 0,0 0 1,0 0-1,1 0 0,-1-1 1,2 0-1,-1 0 0,1 0 1,0-1-1,0 0 0,1 0 1,0 0-1,0-1 0,0 0 0,1 0 1,0-1-1,0 0 0,0-1 1,0 1-1,0-1 0,1-1 1,-1 0-1,1 0 0,0-1 1,0 0-1,-1 0 0,1-1 1,0 0-1,14-2 0,-17 0-3,0 1 0,-1-1 0,1-1 0,0 1 0,0-1 0,-1 0 0,0 0 0,1-1 0,-1 0 0,-1 0 0,1 0 0,0 0 0,-1-1 0,5-6 0,-6 8 10,0-1 0,-1 0 0,1 0 0,-1 0 0,0 0 0,0 0 1,0 0-1,-1 0 0,1 0 0,-1-1 0,0 1 0,0-1 0,-1 1 0,1-1 0,-1 1 1,0-1-1,0 1 0,-1-1 0,1 1 0,-3-9 0,1 10 5,1 1-1,-1-1 0,0 1 1,1 0-1,-1-1 1,0 1-1,-1 0 0,1 0 1,0 0-1,0 1 1,-1-1-1,1 0 0,-1 1 1,0 0-1,1-1 1,-1 1-1,0 0 0,0 1 1,0-1-1,-5-1 1,-8 0 7,0 0 0,-23 0 1,36 2-17,-10-1-58,7 1 71,0-1 0,-1 1 0,1 1 0,0-1 0,0 1 0,-10 2 0,14-2-65,1 0 1,-1 0-1,1 0 0,-1-1 1,1 1-1,-1 1 0,1-1 0,0 0 1,0 0-1,-1 0 0,1 1 0,0-1 1,0 1-1,0-1 0,0 1 0,1-1 1,-1 1-1,0-1 0,1 1 1,-1 0-1,1-1 0,-1 1 0,1 0 1,0 0-1,0-1 0,0 1 0,0 3 1,0-2-352,0 1 1,0-1 0,0 0 0,0 1 0,1-1 0,-1 0-1,3 6 1,20 23-5265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03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46 228 9108,'0'0'7102,"6"10"-6726,8 24 91,-2 1 0,-1 1 0,9 50 0,-2 29 196,23 97 440,-37-241-283,-3-25-656,-3 27-147,-1 1 0,-1 0-1,-1 0 1,-1 0 0,-2 1-1,0 0 1,-21-42 0,18 40-21,1-1-1,2 0 1,1-1 0,1 0 0,2 0 0,0 0 0,2 0 0,4-51-1,-2 74 2,1 1-1,0-1 1,1 1-1,-1-1 1,1 1-1,0 0 1,1 0-1,-1 0 1,1 0-1,0 0 1,0 1-1,0-1 0,1 1 1,0 0-1,-1 0 1,2 0-1,-1 0 1,0 1-1,1-1 1,-1 1-1,1 1 1,0-1-1,0 0 1,0 1-1,1 0 1,-1 1-1,0-1 0,1 1 1,-1 0-1,1 0 1,-1 0-1,1 1 1,0 0-1,-1 0 1,1 1-1,8 1 1,-11-2 0,0 1 1,1 0-1,-1 0 0,0 0 1,0 0-1,0 1 1,0-1-1,0 1 1,0 0-1,-1 0 0,1 0 1,0 0-1,-1 0 1,1 1-1,2 3 1,-1 0-7,0 0 1,-1 0 0,1 0 0,-1 0 0,-1 1 0,5 13 0,-2 1-22,-1 0 1,-1 0-1,0 39 1,-2-24-32,-3 1 0,-8 59 1,8-83 60,-1 0 1,-1 0-1,0 0 1,0-1-1,-2 0 1,1 0-1,-1 0 1,-1-1-1,0 0 1,-16 19 0,23-30 2,0 1 0,0-1 0,0 0 0,0 1 0,-1-1 0,1 0 0,0 0 0,0 1 0,0-1 0,-1 0 0,1 0 0,0 1 0,0-1 1,-1 0-1,1 0 0,0 0 0,0 1 0,-1-1 0,1 0 0,0 0 0,-1 0 0,1 0 0,0 0 0,-1 0 0,1 0 0,0 0 0,-1 0 0,1 0 1,0 0-1,-1 0 0,1 0 0,0 0 0,0 0 0,-1 0 0,1 0 0,0 0 0,-1 0 0,1 0 0,0 0 0,-1 0 0,1-1 0,0 1 1,0 0-1,-1 0 0,1 0 0,0-1 0,0 1 0,-1 0 0,1 0 0,0-1 0,-5-24 47,5 16-47,1-1 0,0 0 0,3-17 0,-1 21-6,1-1 0,-1 0 0,1 0 0,1 1 0,-1 0 0,1 0 0,0 0 0,0 1 0,0-1 0,1 1 0,0 1 0,0-1-1,0 1 1,1 0 0,0 0 0,-1 1 0,1 0 0,0 0 0,1 0 0,-1 1 0,0 0 0,1 1 0,-1 0 0,1 0 0,-1 0 0,10 1 0,-14 0 2,1 1 1,-1-1-1,0 1 0,0-1 1,0 1-1,0 0 1,0 0-1,0 0 1,0 1-1,0-1 1,0 1-1,-1-1 1,1 1-1,-1 0 1,1 0-1,3 3 1,-3 0-1,1-1 0,-1 1 0,0 0 0,0 0 0,0 0 0,-1 0 0,0 0 0,3 9 0,-1 5-3,0 0 0,-2 0 0,0 0 0,-1 26 0,-1-35 31,-1 0 0,0 0 0,-1 0 0,0-1 0,0 1 0,-1 0 0,-1-1 0,1 0-1,-1 0 1,-1 0 0,0 0 0,0-1 0,-1 1 0,0-1 0,0-1 0,-14 14 0,12-14 199,-1 0 1,0 0-1,0 0 1,-1-1-1,1-1 1,-1 0-1,-1 0 1,1-1-1,-1 0 1,0-1-1,1 0 1,-2 0-1,1-2 1,-18 2-1,16-3 154,0 0 0,0 0-1,0-2 1,0 0 0,-20-5-1,28 5-299,0 1-1,1-1 1,-1 0-1,1-1 1,-1 1-1,1-1 1,0 1-1,0-1 1,0-1-1,0 1 0,1-1 1,-1 1-1,1-1 1,0 0-1,0 0 1,0 0-1,-3-9 1,5 9-2,-7 2 181,6 2-220,1 0-26,1-1 17,0 0 31,-31 6-8910,17-4-417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4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8724,'0'0'9295,"0"-5"-8648,0 8-128,6 456-250,-1-846-109,-6 382-161,2 0 0,-1 0-1,1 0 1,-1 0-1,1 0 1,1 0 0,-1 1-1,1-1 1,0 0 0,0 1-1,5-9 1,-5 11-3,0-1 0,-1 1 1,2 0-1,-1 0 0,0 0 0,0 0 1,1 0-1,-1 1 0,1-1 0,-1 1 1,1 0-1,0 0 0,-1-1 1,1 2-1,0-1 0,0 0 0,0 1 1,0-1-1,0 1 0,0 0 0,5 0 1,-4 1 0,-1 0 1,1 0-1,0 0 1,-1 0-1,0 1 1,1 0 0,-1-1-1,0 1 1,1 1-1,-1-1 1,-1 0-1,1 1 1,0-1-1,0 1 1,-1 0 0,0 0-1,1 0 1,-1 0-1,0 1 1,-1-1-1,1 0 1,1 5 0,6 13-18,0 0 1,7 31-1,-14-45 20,42 215 137,-19-77-66,-25-144-71,0-1 1,0 1-1,0-1 1,0 1-1,0-1 1,0 1-1,0-1 1,1 1-1,-1 0 1,0-1-1,0 0 1,0 1-1,1-1 1,-1 1-1,0-1 1,1 1-1,-1-1 1,0 0-1,1 1 1,-1-1-1,1 1 0,-1-1 1,0 0-1,1 0 1,-1 1-1,1-1 1,-1 0-1,1 0 1,-1 1-1,1-1 1,0 0-1,16-9 38,13-25 56,-29 32-86,25-37-24,35-67 0,-60 104-480,4-7 1064,0 7-6822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5.1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12422,'0'0'2094,"5"18"-1886,-1-4-148,1 5 43,1-1 0,1 1-1,1-1 1,13 24 0,-13-29-83,0 2 13,1 0 0,0 0 0,2-1 0,-1 0 0,2 0 0,18 16-1,-29-29-29,0 0-1,0 1 0,1-1 0,-1 0 0,1 0 0,-1 0 0,1 0 0,-1-1 0,1 1 0,0 0 0,-1-1 0,1 1 0,0-1 0,-1 1 0,1-1 0,0 0 0,0 0 0,0 0 0,-1 0 0,1 0 1,0 0-1,0 0 0,-1-1 0,1 1 0,0 0 0,-1-1 0,1 0 0,0 1 0,-1-1 0,1 0 0,-1 0 0,1 0 0,-1 0 0,1 0 0,-1 0 0,0 0 0,1-1 0,-1 1 0,0 0 1,0-1-1,0 1 0,1-3 0,3-5 16,0 0 0,-1-1 0,-1 1 0,1-1 1,2-17-1,2-17 293,-2 0 0,-3-1 0,-1 1 0,-4-52 0,-1 74 436,3 22-684,0-1-1,0 1 1,0-1 0,-1 0-1,1 1 1,0-1-1,0 0 1,0 1-1,-1-1 1,1 1-1,0-1 1,-1 1-1,1-1 1,0 1 0,-1-1-1,1 1 1,-1-1-1,1 1 1,-1-1-1,1 1 1,-1 0-1,1-1 1,-1 1-1,1 0 1,-1-1 0,-1 1-1,2 10 336,4 89-291,26 142-1,-5-62-63,-18-136 71,-7-43-143,1-1-317,0-1 1,0 1-1,0-1 0,0 1 1,0-1-1,-1 1 0,1-1 0,0 0 1,-1 1-1,1-1 0,-1 0 1,0 1-1,0-1 0,1-2 1,-1 3-38,2-21-6169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8388,'0'0'3388,"-5"16"-2275,-9 39 295,2 2 1,-7 88 0,15 141 1720,4-223-2526,13-65-624,-8-3-236,0 1 1,0-2 0,-1 1 0,1 0 0,-1-1 0,0 0 0,-1 0 0,1 0-1,3-10 1,4-16-4578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5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5186,'0'0'12980,"-1"23"-12740,-1 5-182,0-4 9,1 0 1,1 1-1,6 45 1,2-22 39,7 55 104,5 155-1,-20-257-410,1-2-54,0 0 0,0 0 0,-1 0-1,1 0 1,0 0 0,-1 0 0,1 0 0,-1 0-1,1 0 1,-1 0 0,0 0 0,1-1 0,-1 1-1,0 0 1,0 0 0,0 0 0,0 0 0,0-2 0,1-1-842,5-26-4325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5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15383,'0'0'4762,"1"13"-4727,10 61-3,18 166 200,-27-52-213,1 16-449,-3-203 304,4 28-189,3-18-1409,4-5-3442,1-6-4655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7.3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25 14311,'0'0'4228,"-3"12"-4150,1 1-44,0 1 1,1-1 0,0 0 0,1 0 0,1 1 0,0-1 0,1 0 0,0 0 0,6 18 0,-2-11 17,3 6-12,17 37-1,-23-58-39,0 1-1,0-1 1,1 1 0,-1-1-1,1 0 1,0 0-1,0-1 1,1 1-1,0-1 1,-1 0-1,1 0 1,8 4-1,-11-7-24,0 0 0,1 1 0,-1-1 0,1-1 0,-1 1-1,1 0 1,-1-1 0,1 1 0,0-1 0,-1 0 0,1 0 0,0 0-1,-1 0 1,1 0 0,0-1 0,-1 1 0,1-1 0,-1 1-1,1-1 1,3-2 0,-2 1 9,-1 0 0,1-1 0,-1 0 0,0 0 0,1 0 0,-1 0 0,0 0 0,-1-1 0,1 1 0,-1-1 0,3-5 0,2-6 1,0 0 0,-1-1 0,-1 1 0,-1-1-1,4-23 1,-4 15 16,-2 1 1,-1-1-1,0 0 0,-5-38 0,4 59 104,-1 1 0,1 0-1,0 0 1,-1 0 0,0-1 0,1 1 0,-1 0 0,0 0 0,0 0 0,0 0 0,-1 0 0,1 0-1,0 0 1,-1 0 0,1 1 0,-1-1 0,1 1 0,-1-1 0,0 1 0,0-1 0,0 1 0,0 0 0,0 0-1,0 0 1,0 0 0,0 0 0,-3 0 0,5 22 18,3 33-73,3 0 1,25 104-1,-8-49-54,-12-56-39,-8-92-1854,0 5-3177,-2 10-3162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7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15383,'0'0'2652,"2"22"-2593,0-11-46,21 145 363,-8-59 103,2 132 0,-14-173-426,-3-55-50,0 0 0,0 0 0,0 0 0,0 0-1,0 0 1,0 0 0,0 0 0,1 0 0,-1 0-1,0 0 1,0 0 0,1 0 0,-1-1 0,1 1 0,-1 0-1,1 0 1,0 1 0,7-11-794,4-29-2921,-6 7-1485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18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15255,'0'0'5709,"2"18"-5549,9 58 82,19 148 551,-22 39-302,-8-263-511,0-1-1,0 1 1,0 0-1,0 0 1,0 0-1,1 0 1,-1 0-1,0 0 1,0 0-1,0 0 1,0 0-1,0 0 1,0 0-1,0 0 1,0 0 0,0-1-1,0 1 1,0 0-1,0 0 1,0 0-1,0 0 1,0 0-1,0 0 1,0 0-1,1 0 1,-1 0-1,0 0 1,0 0-1,0 0 1,0 0-1,0 0 1,0 0-1,0 0 1,0 0-1,0 0 1,0 0-1,0 0 1,1 0-1,-1 0 1,0 0-1,0 0 1,0 0-1,0 0 1,0 0-1,0 0 1,0 0-1,3-11-3567,-2-15-3722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20.0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6 169 9812,'0'0'8015,"-1"-1"-7831,-3-2-88,4 16-155,4 17 9,4 22 115,3 81 0,-11-38-14,0-95 0,1-25 159,1-47-292,3 1-1,3-1 0,26-107 1,-31 170 70,1 0 1,-1 0 0,2 1 0,5-9 0,-10 15 5,1 1 1,0 0-1,0 0 1,0 0 0,0 0-1,0 0 1,0 0-1,0 0 1,0 0 0,0 0-1,0 0 1,0 1 0,1-1-1,-1 0 1,3 0-1,-4 1-2,1 0 0,0 0 0,0 1 0,0-1 0,0 0-1,0 1 1,0-1 0,-1 0 0,1 1 0,0-1 0,0 1-1,-1-1 1,1 1 0,0-1 0,-1 1 0,1 0 0,0-1 0,-1 1-1,1 0 1,-1 0 0,1-1 0,-1 1 0,1 0 0,-1 0-1,0 0 1,1-1 0,-1 1 0,0 1 0,9 25 49,-2 1 0,-1-1 0,-1 1 1,-2 0-1,1 46 0,2 12 77,-5-71-85,-2-11-25,1 0-1,0 0 1,1 0 0,-1 0 0,1 0-1,0 0 1,0 0 0,0 0 0,0 0-1,1-1 1,-1 1 0,4 5 0,-4-9 9,1 0 0,-1 1-1,0-1 1,1 0 0,-1 0 0,0 0 0,0-1 0,1 1 0,-1 0 0,0 0 0,1-1 0,-1 1 0,0 0 0,0-1 0,0 0 0,1 1 0,-1-1-1,0 1 1,0-1 0,0 0 0,0 0 0,0 0 0,0 0 0,0 0 0,1-2 0,14-15 246,-1-1 0,17-26 0,-30 41-270,-2 4-29,0-1 1,0 1-1,1 0 1,-1 0-1,0 0 1,0-1 0,0 1-1,0 0 1,1 0-1,-1 0 1,0 0-1,0-1 1,0 1 0,1 0-1,-1 0 1,0 0-1,0 0 1,0 0-1,1 0 1,-1 0 0,0 0-1,0 0 1,1 0-1,-1 0 1,0 0-1,0 0 1,1 0 0,-1 0-1,0 0 1,0 0-1,0 0 1,1 0-1,-1 0 1,0 0 0,0 0-1,1 0 1,-1 0-1,0 0 1,0 1-1,0-1 1,1 0 0,-1 0-1,0 0 1,0 0-1,0 1 1,0-1-1,1 0 1,-1 0 0,0 1-1,1 13-4294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1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7 12070,'0'0'5904,"-4"-3"-5739,4 3-158,0 0 0,-1-1-1,1 1 1,0 0 0,-1-1 0,1 1 0,-1 0-1,1 0 1,0-1 0,-1 1 0,1 0 0,-1 0-1,1 0 1,-1-1 0,1 1 0,0 0 0,-1 0-1,1 0 1,-1 0 0,1 0 0,-1 0 0,1 0-1,-1 0 1,1 0 0,-1 0 0,1 0 0,0 0-1,-1 1 1,1-1 0,-1 0 0,1 0 0,-1 0-1,1 1 1,0-1 0,-1 0 0,1 0 0,-1 1-1,1-1 1,-1 1 0,-1 24 229,2-11-162,-32 464 1139,29-408-831,13-69-187,-3-2-165,1-1 0,-1 1 1,0-2-1,0 1 0,1 0 0,-1-1 1,10-6-1,52-34 182,-36 21-141,14-9 66,-24 15-119,0 1 0,1 1 0,1 0 0,0 2 1,50-16-1,-73 28-56,-1 0-196,-2-5-6823,-1-5-2830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2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0 13910,'0'0'4237,"-2"18"-4077,-7 307 1273,8-121-299,-38 278-1,38-474-1191,3-8-88,-1 1 1,1-1-1,-1 0 1,1 0-1,-1 0 1,0 0-1,1-1 1,-1 1-1,1 0 1,-1 0-1,1-1 1,-1 1-1,1-1 1,1-1-1,25-25-5195,3-13-7339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2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64 192 9220,'0'0'6699,"0"4"-6178,-24 215 1607,13-91-1639,6-71-272,2-20 27,-2-1 0,-9 39 0,14-108 0,-1 3-218,11-87-53,43-201 1,-50 302 3,3-18-18,1 1 0,2 0 1,2 0-1,21-48 0,-18 65 110,-14 16-68,1-1 1,-1 1-1,0 0 0,1 0 0,-1-1 1,1 1-1,-1 0 0,1 0 1,-1 0-1,1-1 0,-1 1 0,0 0 1,1 0-1,-1 0 0,1 0 0,-1 0 1,1 0-1,-1 0 0,1 0 1,-1 0-1,1 0 0,-1 0 0,1 0 1,-1 1-1,1-1 0,-1 0 1,1 0-1,-1 0 0,0 1 0,1-1 1,-1 0-1,1 0 0,-1 1 1,0-1-1,1 0 0,-1 1 0,0-1 1,1 0-1,-1 1 0,0-1 1,0 1-1,1-1 0,-1 1 0,0-1 1,0 1-1,6 13 98,-1 1 1,-1 0-1,0 0 0,-1 1 1,-1-1-1,1 21 1,1 2 170,7 53 119,27 177 382,-36-254-729,-1-10-24,-1 0 0,1 1-1,-1-1 1,1 0 0,1 0-1,-1 0 1,0 0 0,1 0 0,0 0-1,0-1 1,0 1 0,4 5-1,-5-9-13,-1 1 0,1-1 0,0 0 0,-1 1 0,1-1 0,0 0 0,-1 0 0,1 0 0,0 0 0,-1 1 0,1-1 0,0 0 0,-1 0 0,1 0 0,0-1 0,0 1 0,-1 0 0,1 0 0,0 0 0,-1 0 0,1-1 0,0 1 0,-1 0 0,1 0 0,-1-1 0,1 1 0,0-1 0,-1 1 0,1 0 0,-1-1 0,1 1 0,-1-1 0,1 1 0,-1-1 0,1 0 0,-1 1 0,1-2 0,12-21 97,-13 22-103,17-48 101,-15 26-4258,-2 17-2549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3.3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83 18745,'0'0'5010,"118"-28"-4930,-71 11 16,-7 2-96,-7 4-320,-8 3-1025,-11 6-1920,-8 1-3907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7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141 106 19241,'0'0'3543,"-3"3"-3503,3-2-40,-1 0-1,1 0 1,-1 0 0,1 0 0,-1 0 0,1 0-1,-1 0 1,1 0 0,0 0 0,0 0 0,0 0-1,0 0 1,0 1 0,0-1 0,0 0-1,0 0 1,0 0 0,0 0 0,0 0 0,1 0-1,-1 0 1,0 0 0,1 2 0,1 1 4,1 0 0,-1 1 0,0-1 0,1 0 1,0 0-1,4 4 0,-3-4-16,-1 0 0,1 0 0,0-1 0,0 1 0,0-1 0,0 0 0,1 0 0,-1-1 0,1 1 0,-1-1 0,1 0 0,0 0 0,10 2 0,-14-4-16,1 0 1,0 0 0,-1 0 0,1 0 0,0-1-1,-1 1 1,1 0 0,-1-1 0,1 1 0,0-1-1,-1 1 1,1-1 0,-1 0 0,1 0-1,-1 0 1,0 0 0,1 0 0,-1 0 0,0 0-1,2-2 1,-1 0 3,0 0 1,0 0-1,-1 0 0,1 0 1,-1 0-1,0-1 0,0 1 1,0 0-1,1-6 0,-1-6-8,0 0 0,-1 1 0,-4-28 0,4 39 39,-1-1 0,0 1 0,1-1 1,-1 1-1,-1-1 0,1 1 0,-1 0 0,1 0 0,-1 0 0,0 0 0,0 0 0,0 0 0,0 0 0,-1 1 0,1-1 0,-1 1 0,0-1 0,1 1 0,-1 0 0,0 0 0,0 0 0,0 1 1,-1-1-1,1 1 0,0 0 0,-1-1 0,-4 1 0,4 0 21,-1 0 0,1 0 0,-1 1 0,0 0 0,1 0 1,-1 0-1,1 1 0,-1-1 0,1 1 0,-1 0 0,1 0 0,-1 1 1,1 0-1,0-1 0,-1 1 0,1 1 0,0-1 0,1 0 0,-1 1 0,0 0 1,-3 4-1,-4 6 23,0 0 0,1 1 0,1 1 1,0-1-1,1 2 0,1-1 0,0 1 1,1 0-1,1 0 0,0 1 0,-4 29 1,3 7 130,1 1-1,4 78 1,2-107-130,1 0-1,1-1 1,2 1 0,0-1-1,17 47 1,-17-59-45,1 1 0,0 0 0,0-1 1,2 0-1,-1-1 0,1 1 0,1-2 0,0 1 0,0-1 1,1 0-1,1-1 0,12 9 0,-18-15-12,1 1 0,-1-1-1,1 0 1,0-1 0,0 0 0,0 0 0,0 0 0,0 0-1,1-1 1,-1 0 0,0 0 0,1-1 0,-1 0-1,0 0 1,1 0 0,7-3 0,-5 1-9,0-1 1,0 0-1,-1 0 1,1-1-1,-1-1 1,0 1-1,0-1 1,0 0-1,-1-1 1,8-7-1,5-7-318,-2-2 0,0 1 0,-1-2 0,-1-1 0,-1 0 0,15-33 0,-22 42-922,-2-1 0,0 0 0,0 0 0,-2 0 0,3-18 0,-4-16-8110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11957,'0'0'8396,"4"0"-7942,17 0-138,0-2 1,0 0 0,0-1-1,31-10 1,2 2 282,146-19 445,-46 9-869,-149 19 342,-2 1-1975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3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17 185 1201,'0'0'18688,"-2"13"-18504,-10 266 1849,10-385-1605,5-138-458,-1 234 28,-1 1 0,1 0 0,1 0 0,-1 0 1,1 0-1,1 0 0,5-9 0,-7 15-2,-1 0 0,1 0 0,0 0 0,0 1 0,0-1 0,0 0 0,1 1 0,-1 0 0,1-1 0,-1 1 0,1 0 0,0 0 0,0 1 0,0-1 0,0 1 0,0-1 0,0 1 0,0 0 0,1 0 0,-1 0 0,0 0 0,6 0 0,-7 2 0,0-1 0,0 0 1,0 1-1,0-1 0,0 1 0,0-1 1,0 1-1,-1 0 0,1 0 1,0 0-1,0 0 0,-1 0 0,1 0 1,-1 0-1,1 1 0,-1-1 0,0 1 1,1-1-1,-1 1 0,0-1 0,0 1 1,0 0-1,1 2 0,3 5-5,-1 1-1,0 1 0,3 11 1,-4-12 9,15 61 138,-4 0 0,-2 1 0,-3 0 1,-2 114-1,-7-185-66,0-5-37,3-90-688,0 13-3203,-3 22-2873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4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18328,'0'0'1908,"0"16"-1559,6 400 2711,-5-420-3102,-1 0-1,1 0 1,-1 0-1,1 1 0,1-1 1,2-7-1,2-7-347,1-6-3005,5-49 0,-9 19-7794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4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58 13542,'0'0'10645,"-46"-58"-10949,54 58-817,9 0-1744,2 8-2994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5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13 172 9268,'0'0'10805,"0"0"-10801,-1 0 0,1 0 0,0-1-1,0 1 1,-1 0 0,1 0 0,0 0-1,-1 0 1,1-1 0,0 1 0,0 0 0,-1 0-1,1 0 1,0 0 0,-1 0 0,1 0 0,0 0-1,-1 0 1,1 0 0,0 0 0,-1 0-1,1 0 1,-1 0 0,1 0 0,0 0 0,0 0-1,-1 1 1,1-1 0,0 0 0,-1 0 0,1 0-1,0 0 1,-1 1 0,1-1 0,0 0-1,0 0 1,-1 1 0,1-1 0,0 0 0,0 0-1,0 1 1,-1-1 0,14 39 10,-1-6 20,-2 15 161,-2 0 1,-2 0-1,-1 96 1,-5-216-199,7-209-90,-5 266 48,1 0 1,0 0 0,1 0-1,7-18 1,-10 30 40,0 0 1,0 0-1,0 0 1,1 0-1,-1 0 0,1 0 1,0 1-1,0-1 0,0 1 1,0-1-1,0 1 0,1 0 1,-1 0-1,1 0 0,-1 0 1,1 0-1,0 1 0,-1-1 1,1 1-1,0 0 0,0 0 1,0 0-1,0 0 0,0 0 1,0 1-1,7-1 0,-8 1 3,0 0-1,0 1 1,0-1-1,0 1 0,0 0 1,-1-1-1,1 1 1,0 0-1,0 0 1,0 0-1,-1 1 0,1-1 1,-1 0-1,1 0 1,-1 1-1,1-1 0,-1 1 1,0 0-1,1-1 1,-1 1-1,1 2 0,18 45-41,-18-40 41,15 54 389,-4 2-1,-3 0 0,5 124 0,-16-251-121,6-141-291,-3 178-43,2 1 1,0 0-1,2 0 0,0 0 0,2 1 0,12-27 0,-18 46 65,0 1 0,0-1 0,0 1-1,0 0 1,1-1 0,-1 1-1,1 0 1,0 1 0,5-5 0,-7 6 2,1 0 0,-1 1 0,0-1 1,0 1-1,0-1 0,0 1 1,0 0-1,0-1 0,0 1 1,1 0-1,-1 0 0,0 0 0,0 0 1,0 0-1,1 0 0,-1 0 1,0 0-1,0 1 0,0-1 0,0 0 1,1 1-1,-1-1 0,0 1 1,0-1-1,0 1 0,0-1 0,0 1 1,0 0-1,0-1 0,0 1 1,-1 0-1,1 0 0,0 0 1,0 0-1,-1 0 0,1 0 0,0 0 1,0 1-1,6 10 14,-1 0 1,0 1-1,0-1 1,-1 1-1,-1 0 1,3 16-1,14 91 385,-17-90-294,8 56 218,17 99 481,-27-177-778,-2-6-24,0 0 0,0 1 0,0-1 0,1 0 0,-1 0 0,1 0 0,0 0 0,-1 1 0,1-1 0,0 0 0,0 0 0,0 0 0,1-1 0,-1 1 0,0 0 0,3 2 0,-3-4-23,-1 0-1,1 0 1,0-1-1,-1 1 1,1 0 0,-1-1-1,1 1 1,-1-1-1,1 1 1,-1-1-1,1 1 1,-1-1 0,1 1-1,-1-1 1,0 1-1,1-1 1,-1 1-1,0-1 1,0 0 0,1 1-1,-1-1 1,0 1-1,0-1 1,0 0-1,0 1 1,0-1 0,0 0-1,1-2-171,3-11-1587,-1-1 0,0 1 0,1-23-1,-2-16-6850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5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30 142 17288,'0'0'2089,"13"11"-2006,42 34-6,-54-44-75,1 0 1,-1 1-1,1-1 1,-1 0-1,1 0 1,0-1-1,0 1 0,-1 0 1,1 0-1,0-1 1,0 1-1,0-1 1,0 0-1,0 0 0,-1 1 1,1-1-1,0 0 1,0-1-1,0 1 1,0 0-1,0 0 1,0-1-1,0 1 0,-1-1 1,1 0-1,0 1 1,0-1-1,-1 0 1,1 0-1,-1 0 0,1 0 1,0-1-1,-1 1 1,0 0-1,1-1 1,-1 1-1,0 0 0,0-1 1,2-2-1,0-3 4,1 1-1,-1 0 1,-1-1-1,1 1 1,-1-1-1,0 0 1,-1 1-1,1-10 1,-1 8-1,0 1 1,-1-1-1,0 0 1,0 0-1,-1 1 1,0-1-1,-4-13 0,4 19 7,0-1-1,0 1 1,0-1-1,-1 1 1,1 0-1,-1-1 1,0 1-1,1 0 1,-1 0-1,0 0 0,0 0 1,0 0-1,-1 1 1,1-1-1,0 1 1,-1-1-1,1 1 1,-1 0-1,1 0 0,-1 0 1,1 0-1,-1 0 1,0 1-1,0-1 1,-3 1-1,2-1 63,0 1-1,0-1 0,0 1 1,0 0-1,0 1 1,0-1-1,0 1 1,0-1-1,0 1 0,0 1 1,1-1-1,-1 0 1,0 1-1,0 0 0,1 0 1,-1 0-1,1 0 1,0 1-1,0-1 1,0 1-1,-3 3 0,1-1 19,1 1-1,0 0 0,0 1 1,1-1-1,0 0 0,0 1 0,0 0 1,1 0-1,0 0 0,0 0 0,0 10 1,0 2-37,0 0 0,2 0 0,0 0 0,2 0 0,0-1-1,1 1 1,0 0 0,2-1 0,0 1 0,1-1 0,1-1 0,1 1 0,0-1 0,1-1 0,1 1 0,1-2 0,0 1 0,1-1 0,18 17 0,-25-27-51,0-1-1,0 0 1,0-1 0,1 1-1,-1-1 1,1 0 0,0-1-1,0 1 1,10 2 0,-13-4-5,0 0 1,0-1 0,0 1-1,1-1 1,-1 0 0,0 0-1,1 0 1,-1 0-1,0-1 1,0 1 0,0-1-1,1 0 1,-1 0 0,0 0-1,0 0 1,0-1 0,0 1-1,0-1 1,-1 1 0,6-5-1,1-4-105,0 0 1,-1 0-1,-1-1 0,1 0 0,-2 0 1,1-1-1,5-16 0,-1 2-1378,-2-1 0,9-39 0,-12 29-3460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6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 16343,'0'0'3154,"-10"19"-2879,-28 64 58,36-77-303,0-1 1,0 1-1,1 0 0,-1-1 0,2 1 0,-1 0 1,0 0-1,1-1 0,1 11 0,0-12-19,-1-1 0,1 1 0,0-1 0,1 1 0,-1-1 0,1 0 0,-1 1 0,1-1 0,0 0 0,0 0 0,0 0 0,3 2 0,3 2-40,1 0 0,0 0 0,0-1 1,1-1-1,-1 0 0,1 0 0,17 5 1,0 2-176,-25-12 198,0 1-1,0 0 1,0 0 0,0 1-1,0-1 1,-1 0 0,1 1 0,0-1-1,0 1 1,-1-1 0,1 1-1,-1 0 1,0 0 0,1-1-1,-1 1 1,0 0 0,0 0 0,0 0-1,0 0 1,-1 1 0,2 1-1,-2 0 44,0 0 0,0 0 0,0 0 0,0 0 0,-1 0 0,1 0-1,-1 0 1,0-1 0,0 1 0,0 0 0,-3 4 0,-4 7 223,0 0 1,-1-1-1,0 0 0,-17 18 1,2-6 33,15-18-274,1 1 1,0 0-1,1 0 0,0 0 0,0 1 0,-9 19 0,15-18-1551,1-8-996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36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16728,'0'0'5504,"-3"8"-5419,2-3-85,-1 0-1,1 1 1,0-1 0,1 1-1,-1-1 1,1 1 0,0-1 0,1 1-1,-1-1 1,3 8 0,19 61 13,-10-39 30,15 63 83,-4 0-1,-4 1 0,-5 2 1,-4-1-1,-4 119 1,-6-219-126,0 0 1,1 0-1,-1 0 1,0 0-1,0 1 0,0-1 1,0 0-1,0 0 1,1 0-1,-1 0 1,0 0-1,0 1 1,0-1-1,0 0 1,1 0-1,-1 0 1,0 0-1,0 0 1,0 0-1,0 0 1,1 0-1,-1 0 1,0 0-1,0 0 1,1 0-1,-1 0 1,0 0-1,0 0 1,0 0-1,1 0 1,-1 0-1,0 0 1,0 0-1,0 0 1,1 0-1,-1 0 1,0 0-1,0 0 0,0 0 1,0-1-1,1 1 1,-1 0-1,0 0 1,0 0-1,0 0 1,0 0-1,0-1 1,1 1-1,-1 0 1,0 0-1,0 0 1,0 0-1,0-1 1,0 1-1,0 0 1,0 0-1,0 0 1,0-1-1,0 1 1,0 0-1,0 0 1,0 0-1,0-1 1,0 1-1,0 0 1,12-24 20,12-41 0,14-28-33,-34 84 17,1 1 0,-1 0-1,2 0 1,-1 0 0,1 0 0,0 1 0,1 0 0,8-6 0,-13 11-3,-1 1 0,1-1-1,0 1 1,0 0 0,0 0-1,0 0 1,1 0 0,-1 0-1,0 0 1,0 1-1,1-1 1,-1 1 0,0-1-1,1 1 1,-1 0 0,0 0-1,1 0 1,-1 0 0,0 0-1,1 1 1,-1-1 0,0 1-1,0-1 1,1 1 0,-1 0-1,0 0 1,0 0 0,0 0-1,0 0 1,0 1 0,0-1-1,0 0 1,0 1 0,-1 0-1,1-1 1,1 3-1,6 7 3,0 1 0,-1-1-1,-1 1 1,11 23 0,-13-26-1,29 69 18,-25-55 6,0-1-1,2 0 0,0 0 1,2-1-1,0 0 0,17 19 0,-29-39-15,-1 0 0,1 0 0,0 0 0,0 0 0,0 0 0,-1 0 0,1-1 0,0 1 0,0 0 0,0 0 0,1-1 0,-1 1-1,0-1 1,0 1 0,0-1 0,0 1 0,0-1 0,1 0 0,-1 0 0,0 1 0,0-1 0,1 0 0,-1 0 0,0 0 0,0 0 0,1-1-1,-1 1 1,0 0 0,0 0 0,0-1 0,1 1 0,-1-1 0,0 1 0,0-1 0,0 1 0,0-1 0,0 0 0,0 1 0,0-1-1,0 0 1,0 0 0,0 0 0,0 0 0,-1 0 0,1 0 0,0 0 0,-1 0 0,2-2 0,3-6 59,0-1 0,0-1 0,-1 1 1,4-15-1,-5 16-84,24-89-309,-16 32-2966,-10 25-3803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22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927 137 3682,'0'0'11290,"-15"-9"-10401,1 1-708,-109-62 1494,102 60-1647,-1 2-1,0 1 0,0 0 0,-1 2 1,0 0-1,0 2 0,0 0 0,0 2 0,-42 2 1,53 0-22,0 1 1,1 1 0,-1 0-1,1 0 1,0 1-1,0 0 1,0 1 0,1 0-1,-1 1 1,-18 14 0,-5 7-2,-49 49-1,73-66-1,5-6-1,-34 34 38,2 1 0,-38 50 0,65-74-8,0 0 1,1 0-1,1 1 1,0 0 0,2 1-1,-1-1 1,2 1-1,0 1 1,1-1 0,-2 28-1,1 13 80,5 67 0,1-100-61,2 0-1,1 0 1,1 0 0,1 0 0,10 28-1,4-1 140,50 92-1,-58-124-121,1-1-1,0-1 0,2 0 1,0-1-1,0 0 0,2-1 1,26 19-1,-4-7 54,0-2 1,2-2-1,0-1 0,2-3 1,0-1-1,2-2 0,0-2 0,0-2 1,1-2-1,1-2 0,0-2 1,66 1-1,-90-8-89,-7 1 3,0 0 1,1-2-1,-1 0 1,0 0-1,0-2 1,0 0-1,0-1 1,0 0-1,25-11 1,-22 4 29,1 0 1,-1-1 0,-1-1-1,0 0 1,-1-2-1,0 0 1,-1 0 0,-1-2-1,-1 0 1,0-1-1,-1 0 1,-1-1 0,-1 0-1,-1-1 1,0 0-1,-1-1 1,-2 0 0,0 0-1,-1-1 1,-1 0-1,3-32 1,-5 17-3,-2-1 0,-4-39 0,1 58-46,-1 0 0,0 1 0,-2-1 0,0 1 0,-16-35 0,-6-3 283,-3 2 1,-2 1-1,-3 1 0,-2 2 0,-1 1 1,-50-47-1,71 81-45,9 8-70,1 0 0,0 0 1,0-1-1,0 0 0,-8-13 0,15 21-544,0-1-1,-1 1 1,1-1 0,0 0 0,0 1-1,-1-1 1,1 0 0,0 1-1,0-1 1,0 0 0,0 1-1,0-1 1,0 0 0,0 0-1,0 1 1,0-1 0,0 0-1,1 1 1,-1-1 0,1-1-1,-1 0-1010,4-9-9790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24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899 1 7940,'0'0'5672,"-37"0"-1940,32 1-3672,1 0 0,-1 1 1,1 0-1,0 0 0,-1 0 0,1 0 0,0 0 1,0 1-1,0 0 0,1 0 0,-1 0 1,1 1-1,-1-1 0,-4 8 0,-4 2 35,-39 39 182,3 3 0,2 2 0,3 2 1,-37 66-1,31-35 24,4 2 0,-44 128 0,61-142-252,-58 177 188,71-200-119,2 1 0,-10 93 0,23-147-118,-3 30 43,2 43 0,2-65-32,0 0-1,0 0 0,1-1 1,1 1-1,-1-1 0,1 1 0,1-1 1,7 14-1,-8-17-4,2 4 13,1-1-1,0 0 1,0 0-1,1 0 1,9 9-1,-15-18 414,-3-13 118,-8-3-491,1 1-1,-2 0 1,0 0 0,-1 1-1,-1 0 1,-25-21 0,31 28-12,0 1-1,0 0 1,-1 0 0,0 0 0,0 1 0,0 0-1,-1 1 1,0 0 0,0 0 0,0 1-1,0 0 1,0 1 0,-1 0 0,-9-1 0,18 3 265,2 10-318,0-1 0,0 0 0,1 1-1,0-1 1,1 0 0,0 0 0,7 15 0,37 60-55,-28-51 61,-9-15 37,1-1-1,0 0 1,1-1 0,1 0-1,19 18 1,-29-31-15,0 0-1,0 0 1,0 0 0,0-1 0,1 1 0,0-1-1,-1 0 1,1 0 0,0-1 0,0 1 0,0-1-1,0 0 1,0 0 0,0 0 0,0 0 0,1-1-1,-1 1 1,0-1 0,0 0 0,0-1 0,1 1 0,-1-1-1,0 0 1,0 0 0,0 0 0,0 0 0,0-1-1,0 1 1,0-1 0,-1 0 0,1 0 0,4-4-1,8-8 122,-1 0 0,0 0 0,-1-1 0,-1-1 0,0-1 0,-1 1 0,-1-2 0,-1 0 0,0 0 0,-1-1 0,6-20 0,-6 27-2556,-8 12 2083,-1 0-1,1-1 1,0 1 0,-1-1 0,1 1-1,-1-1 1,1 1 0,-1-1 0,1 1-1,-1-1 1,1 0 0,-1 1 0,0-1 0,1 0-1,-1 1 1,0-1 0,1 0 0,-1 1-1,0-1 1,0 0 0,0 0 0,0 1-1,0-1 1,0-1 0,1-22-10045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41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11 380 9428,'0'0'6014,"6"-17"-5795,18-33-162,59-95 0,-53 99-51,-15 20-31,2 0 0,30-33 0,-58 85 158,-88 134 735,4-7 463,69-111-961,24-39-335,5-9-8,34-66-12,58-88 0,-16 32-56,-68 106-79,-7 16 368,-6 9 1187,-22 37-901,1-3-457,2 1-1,-21 51 1,66-152-6659,5-10-323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253 181 8708,'0'0'10255,"-1"-18"-8915,-7 3-1263,0 1 0,0 0 0,-2 1 0,1 0 0,-2 0 0,-18-17 0,22 24-71,1 0 0,-1 0 1,0 1-1,0 0 1,-14-8-1,17 12-2,0-1 0,0 1 0,0-1 0,0 1 1,0 0-1,0 0 0,0 1 0,0-1 0,-1 1 0,1 0 0,0 0 0,0 1 0,-8 1 1,10-1-19,0 0-1,0 0 1,0 0 0,0 0 0,1 1 0,-1-1 0,1 1 0,-1-1 0,1 1 0,-1 0 0,1 0 0,0-1 0,0 1 0,-1 0-1,2 0 1,-1 0 0,0 0 0,0 3 0,-12 38-276,10-24 185,0 1 0,2-1 1,0 1-1,1 0 0,1 0 0,3 21 0,-2-36 78,-1 1-1,1-1 0,0 0 0,1 0 0,-1 0 1,1 0-1,0 0 0,0-1 0,1 1 0,4 4 1,-7-8 3,0 0 1,0 1 0,1-1-1,-1 0 1,1 1-1,-1-1 1,1 0 0,-1 0-1,1 0 1,0-1 0,0 1-1,-1 0 1,1-1 0,0 1-1,0-1 1,0 1 0,0-1-1,-1 0 1,1 0-1,0 0 1,0 0 0,0 0-1,0 0 1,0 0 0,0-1-1,-1 1 1,1-1 0,0 1-1,0-1 1,-1 0 0,1 0-1,0 0 1,-1 0-1,3-1 1,4-5-23,-1-1-1,0 0 1,0 0-1,0 0 1,-1-1-1,-1 0 1,8-15-1,27-70-1582,-36 85 1505,-3 6 302,1 1 1,-1-1-1,0 0 0,0 0 1,0 0-1,0 0 0,-1 0 1,1-6-1,19 41 211,66 129-247,-82-154-1983,-4-21-2478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2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87 273 6915,'0'0'5275,"-10"-16"-4280,-30-50 165,18 13 2743,19 46-312,5 25-2469,-2-14-1249,12 73 203,-6-38 10,4 70 1,-10 51 30,-7-172-48,0-8-43,1 0 0,0-1 0,2 0-1,-4-38 1,4-89-68,5 118 25,-1 17 7,0 1 1,2 0 0,-1-1-1,2 1 1,0 0 0,0 0-1,1 0 1,0 1 0,1-1-1,7-11 1,-9 18 0,0 1 0,0 0 0,0-1 0,0 1 0,0 1 0,1-1 0,0 0 0,0 1 0,0 0 1,0 0-1,0 0 0,1 1 0,-1-1 0,1 1 0,0 0 0,-1 0 0,1 1 0,0-1 0,0 1 0,0 0 0,0 0 0,0 1 0,1 0 0,-1 0 0,0 0 0,10 2 1,-10-1-3,-1 1 1,1-1 0,0 1 0,-1 1 0,0-1 0,0 1-1,0-1 1,0 1 0,0 1 0,0-1 0,-1 0 0,1 1-1,-1 0 1,0-1 0,0 1 0,-1 1 0,1-1 0,3 9 0,4 8 6,-1 1 1,9 35 0,-7-12 1,-3 0 1,-2 1-1,-1 0 0,-3 66 1,-2-111 1,0-1 1,0 1 0,0 0-1,0-1 1,0 1 0,0 0-1,0-1 1,0 1 0,0 0 0,0-1-1,0 1 1,0 0 0,0-1-1,1 1 1,-1-1 0,0 1-1,1 0 1,-1-1 0,0 1-1,1-1 1,-1 1 0,1-1-1,-1 1 1,1-1 0,-1 1-1,1-1 1,-1 1 0,1-1-1,-1 0 1,1 1 0,-1-1-1,1 0 1,0 0 0,0 1-1,1-1 2,0 0-1,0-1 0,0 1 1,0 0-1,0-1 0,0 1 1,0-1-1,0 0 0,0 0 1,0 0-1,2-1 0,44-35-24,-37 26-242,18-16 667,-9 9-3671,-20 15-18,0-1-2673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2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2 148 12198,'0'0'6109,"0"17"-5639,0-3-377,-1-4-56,1 0 1,0 1-1,1-1 0,0 0 1,1 1-1,0-1 0,0 0 1,8 18-1,-6-18 30,3 6 16,0-1-1,1 0 1,0 0 0,13 17-1,-19-30-75,-1 1 1,1-1-1,0 0 0,0 1 1,1-1-1,-1 0 0,0 0 1,1-1-1,-1 1 0,1 0 1,0-1-1,-1 1 0,1-1 1,0 0-1,0 0 0,0 0 1,0 0-1,0-1 0,0 1 1,0-1-1,0 0 0,0 0 1,0 0-1,0 0 0,0 0 1,0-1-1,0 1 0,0-1 0,0 0 1,5-2-1,-3 0-3,0 0 1,-1-1-1,1 0 0,0 0 1,-1 0-1,0-1 0,0 1 0,0-1 1,-1 0-1,0 0 0,0 0 1,0 0-1,3-8 0,4-11 14,12-42 0,-12 28 414,-2-1-1,-1 0 1,-3 0 0,1-64 562,-5 122-804,18 229-188,1 6 41,-19-254-68,0-1-1,0 1 1,0 0 0,0 0-1,0 0 1,0 0-1,0 0 1,0 0 0,1 0-1,-1 0 1,0-1 0,0 1-1,0 0 1,0 0-1,0 0 1,0 0 0,0 0-1,0 0 1,0 0-1,0 0 1,1 0 0,-1 0-1,0 0 1,0 0 0,0-1-1,0 1 1,0 0-1,0 0 1,0 0 0,1 0-1,-1 0 1,0 0-1,0 0 1,0 0 0,0 0-1,0 0 1,0 0 0,1 0-1,-1 1 1,0-1-1,0 0 1,0 0 0,0 0-1,0 0 1,0 0 0,0 0-1,1 0 1,-1 0-1,0 0 1,0 0 0,0 0-1,0 0 1,0 0-1,0 1 1,0-1 0,0 0-1,0 0 1,0 0 0,0 0-1,0 0 1,0 0-1,0 0 1,0 1 0,1-1-1,-1 0 1,0 0-1,0 0 1,0 0 0,6-8-2287,-3-8-2690,-1 0-3712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3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18072,'0'0'1174,"-1"22"-963,0-6-167,0 14 30,0-1-1,2 1 1,6 39 0,22 251 408,-26-266-457,0-40-610,3-15-1031,4-20-3899,-5-10-2734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3.7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4930,'0'0'16024,"0"141"-15528,2-70-368,9 8-48,-3 4-80,0 1 0,-4-4 0,-2-9 0,-2-17-272,3-16-577,1-14-1007,0-19-2739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4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11461,'0'0'6110,"3"6"-5846,5 16-153,-2 0 0,0 0 1,-1 1-1,-1 0 0,1 41 1,-8 123 356,3-174-434,-2 0-1,1 0 1,-2 0-1,0-1 1,0 1-1,-1-1 1,0 0-1,-9 16 1,13-29-32,0 1 0,0 0 0,-1 0-1,1-1 1,0 1 0,0 0 0,0 0 0,0-1 0,0 1 0,0 0 0,0 0 0,-1-1 0,1 1 0,0 0-1,0 0 1,0 0 0,-1 0 0,1-1 0,0 1 0,0 0 0,0 0 0,-1 0 0,1 0 0,0 0 0,0-1-1,-1 1 1,1 0 0,0 0 0,-1 0 0,1 0 0,0 0 0,0 0 0,-1 0 0,1 0 0,0 0 0,0 0-1,-1 0 1,1 0 0,0 0 0,-1 0 0,1 0 0,0 1 0,0-1 0,-1 0 0,1 0 0,0 0 0,0 0 0,0 0-1,-1 1 1,1-1 0,0 0 0,0 0 0,0 0 0,-1 1 0,1-1 0,0 0 0,0 0 0,0 1 0,0-1-1,0 0 1,-1 1 0,-1-26 27,0-41-510,9-73 1,-4 113-158,1 1 1,1 0-1,1 0 1,1 0-1,21-46 0,-25 65 523,0 0 0,1 1 0,-1-1-1,1 1 1,1 0 0,-1 0 0,9-6-1,-12 10 120,0 0-1,0 0 1,0 0-1,0 0 0,0 1 1,0-1-1,0 0 1,0 1-1,0-1 1,1 1-1,-1 0 0,0-1 1,0 1-1,1 0 1,-1-1-1,0 1 0,0 0 1,1 0-1,-1 0 1,0 0-1,1 1 0,-1-1 1,0 0-1,0 0 1,1 1-1,-1-1 1,0 1-1,0-1 0,0 1 1,0-1-1,1 1 1,-1 0-1,0 0 0,0-1 1,0 1-1,0 0 1,-1 0-1,1 0 1,0 0-1,0 0 0,0 0 1,-1 0-1,1 1 1,0 1-1,7 16 318,0 0 0,-2 1 0,0 0 0,-1 0 0,2 24 0,5 19 207,-3-20-107,-2 0 0,-2 0 0,-1 62 0,-4-105-437,0 1 0,0-1 0,0 0 0,0 0 0,0 0 0,0 1 0,0-1 1,0 0-1,0 0 0,0 0 0,0 1 0,0-1 0,0 0 0,0 0 0,0 0 0,0 1 0,0-1 0,0 0 0,0 0 1,1 0-1,-1 1 0,0-1 0,0 0 0,0 0 0,0 0 0,0 0 0,1 1 0,-1-1 0,0 0 0,0 0 0,0 0 0,0 0 1,1 0-1,-1 0 0,0 1 0,0-1 0,0 0 0,1 0 0,-1 0 0,0 0 0,6-8-2938,-3-8-1149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4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62 13142,'0'0'5069,"-2"16"-4920,0-6-134,0-1-10,0 0-1,1 0 1,0 1-1,0-1 1,1 0-1,1 1 1,-1-1-1,1 0 0,1 0 1,4 14-1,4 10-1,-3-10-4,0-1 0,2 0 0,0 0 0,14 22 0,-22-42-19,0 0 0,0-1-1,0 1 1,0-1 0,1 1 0,-1-1 0,0 1 0,1-1 0,-1 0 0,1 0-1,-1 1 1,1-1 0,-1-1 0,1 1 0,0 0 0,-1 0 0,1 0 0,0-1 0,0 1-1,0-1 1,0 0 0,-1 1 0,1-1 0,0 0 0,0 0 0,0 0 0,0 0 0,0 0-1,0-1 1,0 1 0,-1-1 0,1 1 0,2-1 0,0-2-7,0 1 0,0 0 0,0-1 1,-1 0-1,1 0 0,-1 0 0,1 0 0,-1 0 1,0-1-1,0 0 0,-1 1 0,4-7 0,9-18 50,-1-1-1,-2-1 0,-1 0 1,-1 0-1,10-60 0,-16 62 1612,1-51 0,-5 79-756,0 22-729,4 57-118,16 95 1,1 2-28,-16-161-793,-1-14-1183,1-11-1033,0-11-2373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5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15591,'0'0'2759,"0"18"-2586,57 543 849,-50-538-1303,-7-23 224,1 0-1,-1 0 1,0 0 0,0 0-1,1 0 1,-1 0 0,0 0-1,0 0 1,1 0 0,-1 0-1,0 0 1,1 0-1,-1 0 1,0 0 0,0-1-1,1 1 1,-1 0 0,0 0-1,0 0 1,0 0 0,1 0-1,-1-1 1,0 1-1,0 0 1,1 0 0,-1 0-1,0 0 1,0-1 0,0 1-1,0 0 1,1 0 0,-1-1-1,0 1 1,0 0-1,0 0 1,0-1 0,0 1-1,0 0 1,0-1 0,15-40-6483,-13 35 5626,8-30-7129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5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14343,'0'0'3025,"27"129"-2097,-17-57-800,2 12 241,3 15-209,6 4-112,1-1 144,12-5 48,5-19 0,2-20-240,-1-22 0,-3-27-64,-8-9-1153,-4-30-1920,-11-17-4931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6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11781,'0'0'2289,"-3"16"-1987,-4 34 111,2-1 0,2 1 0,5 81 1,29 165 2298,-11-137-1856,-5-4-440,24 180-226,-37-321-203,-1-9-3,-1 0 1,1-1 0,0 1-1,0-1 1,0 1 0,0-1-1,1 1 1,0-1 0,-1 0-1,6 8 1,-6-35-4614,-1-10-3156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7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12598,'0'0'6483,"23"108"-6083,-3-7 48,1 20-48,-7 13 81,-1 0-289,-3-11-176,1-20-16,3-34-1089,-2-30-2032,-3-30-5427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12710,'0'0'8612,"0"-1"-8329,0-5-161,3 63-226,3 0 0,15 66 0,-1-5 112,-11-47 2,20 124 12,-26-190 36,-1-18 70,0-22 65,-2 17-184,-1 6-14,1 0 0,0-1 1,0 1-1,1 0 0,1 0 0,0 0 1,1 0-1,0 0 0,1 1 0,0-1 1,8-15-1,-5 16-81,1 0-1,0 1 1,0 0-1,1 0 1,17-14-1,-23 21 4,0 1 0,1-1 0,-1 0 0,1 1 0,0 0 0,-1 0 0,1 0 0,0 1 0,0-1 0,1 1 0,-1 0 0,0 0 0,0 0 0,1 0 0,-1 1 0,0 0 0,0 0 0,1 0 0,-1 0 0,0 1 0,5 1 0,-6-1 22,0 1 0,1 0-1,-1 0 1,0 0 0,-1 0 0,1 1 0,0-1 0,-1 1-1,1 0 1,-1 0 0,0 0 0,0 0 0,0 0 0,0 0 0,-1 0-1,1 1 1,-1-1 0,0 1 0,2 5 0,1 7 14,-1-1 0,-1 1 0,2 19 0,-3-18 72,-1 1-1,0-1 1,-2 0 0,1 1 0,-8 27 0,6-36 8,0 0 1,0 0-1,-1 0 0,0-1 0,-1 0 1,0 1-1,0-2 0,-1 1 0,0-1 0,0 1 1,0-2-1,-10 8 0,13-11-58,0-1 1,0 0-1,-1 0 0,1 0 0,-1 0 0,1 0 0,-1-1 1,0 0-1,0 0 0,-7 1 0,9-1-187,0-1 1,1 0-1,-1 0 0,1 0 0,-1 0 1,1 0-1,-1-1 0,1 1 0,-1 0 0,1-1 1,-1 1-1,1-1 0,-1 1 0,1-1 1,-1 0-1,1 0 0,0 0 0,-1 0 1,1 1-1,0-2 0,0 1 0,0 0 1,0 0-1,0 0 0,0 0 0,0-1 0,0 1 1,1 0-1,-1-1 0,0-1 0,-7-33-9784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3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7059,'0'0'4232,"-3"18"-3712,-11 848 1185,16-572-1399,10 127-114,-3-192-136,51 763-50,15 567-300,-47-572 278,-5-595 23,4 114 2,-22 266 269,0-18 146,10 1082-99,10-840-55,2-617-250,23 462 56,11-67 81,-8-54 338,-30 1-1969,-14-392-2984,-6-231 678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2081,'0'0'592,"-6"95"-400,4-56-32,2-13-64,0-13-96,0-11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5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8340,'0'0'5106,"-2"34"-5074,15 0 160,-3 12-160,-2 14 96,-3 5-48,-5 8-64,0-4-32,0-8 16,0-12-1008,0-21-1089,0-23-1313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5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61 8948,'0'0'558,"-3"20"-316,-5 39 590,4 0 0,2 0 0,7 86-1,11-24 584,5-2 0,56 178 0,-71-277-1362,1 0 0,1 0 0,1-1 0,1 0 0,13 20 0,-21-35-50,1-1 1,0 1-1,1 0 0,-1-1 0,1 0 0,-1 0 0,1 0 0,0 0 0,0-1 0,0 1 0,0-1 0,8 3 0,-9-4-1,1-1-1,-1 1 0,1-1 1,0 0-1,-1 0 1,1 0-1,0 0 0,-1-1 1,1 1-1,-1-1 0,1 0 1,-1 0-1,1 0 0,-1-1 1,0 1-1,1-1 0,-1 0 1,5-4-1,0 0 7,1-1-1,-2-1 1,1 1-1,-1-1 1,0-1-1,-1 1 1,0-1-1,-1 0 1,8-15-1,2-11-75,16-50 0,-18 38-74,-2-1 0,-2 0 0,-2-1 0,1-97 0,-8 120 155,-1 0-1,-1 0 1,-1 0 0,-1 0-1,-2 0 1,0 1 0,-2 0-1,-1 1 1,0-1 0,-2 2-1,-20-33 1,16 32-4,-1 1 0,-1 0 0,-1 1 0,-40-37 0,50 52-19,1 1-1,-1 0 1,0 0-1,-1 0 1,1 1-1,-1 1 1,0-1-1,0 1 1,-1 1-1,1 0 1,-1 0-1,1 1 1,-1 0-1,0 1 1,0 0-1,0 0 1,-13 2-1,17 0-67,0 0 0,1 1 0,-1-1 1,1 1-1,-1 0 0,1 1 0,0-1 0,-1 1 0,1 0 0,1 1 0,-1-1 0,0 1 0,1 0 1,0 0-1,0 0 0,0 1 0,0 0 0,1-1 0,0 1 0,0 0 0,-3 7 0,-1 4-600,1 0-1,0 1 0,1 0 0,1-1 0,-4 35 0,4 66-4360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6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19 140 13206,'0'0'4367,"-4"-15"-4265,-10-49-1,14 62-101,0 0 0,0 0-1,0-1 1,0 1 0,0 0 0,1 0-1,-1 0 1,0 1 0,1-1 0,0 0-1,0 0 1,-1 0 0,1 0 0,0 0-1,1 1 1,-1-1 0,0 0-1,0 1 1,1-1 0,-1 1 0,1 0-1,-1-1 1,1 1 0,-1 0 0,4-2-1,-1 1-8,1 0 0,-1 0 0,1 0 0,-1 1 0,1 0-1,0 0 1,8-1 0,-11 1 5,1 1 1,-1 0-1,1 0 0,-1 0 1,0 1-1,1-1 0,-1 1 1,0-1-1,1 1 1,-1 0-1,0 0 0,0 0 1,1 0-1,-1 0 0,0 0 1,0 1-1,0-1 0,0 1 1,-1-1-1,1 1 0,0 0 1,-1-1-1,1 1 0,-1 0 1,0 0-1,1 0 0,-1 1 1,0-1-1,0 0 0,0 0 1,-1 0-1,1 1 0,0-1 1,-1 3-1,3 11 7,-1 0 0,-1-1 0,0 1 1,-2 21-1,0-11 8,1-8-12,-1-1 1,-1 1-1,0-1 0,-6 19 1,6-29 47,0-1-1,0 1 1,0-1 0,-1 0-1,0 0 1,0 0 0,-1 0-1,0 0 1,0-1 0,0 0 0,0 0-1,-1 0 1,-10 8 0,70-50-156,-3-2 1,92-88-1,-121 100-2348,-9 3-2121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6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11 254 14711,'0'0'2433,"-3"25"-2236,2-13-174,-2 18 97,1 1 0,1-1 0,1 1-1,8 51 1,2-36 43,1 0 1,2 0-1,2-1 1,3-1-1,1-1 1,47 78-1,-58-110-155,0 0 0,1 0 0,0-1 0,1 0 0,0-1 0,1 0 0,0-1 0,0 0 0,1 0 0,23 10 0,-28-15-11,1 0-1,0 0 1,0-1 0,0 0-1,0 0 1,0-1-1,0 0 1,0-1-1,0 0 1,1 0-1,-1 0 1,0-1-1,0-1 1,0 1-1,0-1 1,0-1-1,0 1 1,-1-1 0,12-7-1,-6 2-90,-1-1 0,0-1-1,0 0 1,-1-1 0,-1 0 0,0-1-1,0 0 1,-1 0 0,-1-1 0,0 0-1,-1 0 1,7-17 0,-1-2-19,-1-2 0,-1 1 0,-2-1 0,6-44 0,-10 42 255,-1 1 1,-2-1-1,-1 0 1,-9-70-1,5 86-55,-1 0-1,-1 1 0,-1-1 1,-1 1-1,0 1 0,-2-1 1,0 1-1,-1 1 0,0 0 1,-17-21-1,14 24-78,1 0 0,-2 1 0,0 0 0,-1 1 0,0 1 0,0 0 0,-30-14 0,36 20-77,-1 1-1,0 0 0,-1 0 0,1 1 1,-1 0-1,0 1 0,1 0 0,-1 1 1,0 0-1,0 1 0,0 0 0,0 0 1,0 1-1,-17 4 0,22-3-35,1 0 0,-1 1 0,0-1 0,1 1-1,-1 0 1,1 1 0,0-1 0,0 1 0,0 0 0,1 0 0,-1 1-1,-3 4 1,0 2-294,1-1-1,0 1 1,0 1-1,-8 20 1,-21 73-3544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7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211 820 7684,'0'0'6581,"2"-22"-6103,-2 13-443,3-24-1,2 0 0,1 0 0,13-44 0,-18 75-33,24-56 46,-23 56-44,-1-1-1,0 1 0,0 0 0,1 0 1,-1 0-1,1 0 0,0 0 0,0 0 1,-1 0-1,1 0 0,0 1 1,1-1-1,-1 1 0,0 0 0,0-1 1,1 1-1,-1 0 0,0 0 0,1 0 1,-1 1-1,4-1 0,-5 1-2,0 0 0,0 1 0,0-1 0,-1 1 0,1 0 0,0-1 0,0 1 0,0 0 0,-1 0 0,1-1-1,0 1 1,-1 0 0,1 0 0,-1 0 0,1 0 0,-1 0 0,1 0 0,-1-1 0,1 1 0,-1 0 0,0 0 0,0 1 0,0-1 0,1 0 0,-1 0-1,0 1 1,3 33 12,-3-33-11,2 161 202,-3-87 765,1-75-899,45-5 86,-32 3-153,0 0 0,0 0 1,0 1-1,15 3 0,-25-3-10,-1 1 0,1 0-1,0 0 1,-1 0 0,1 0 0,-1 1 0,0-1 0,1 1-1,-1-1 1,0 1 0,0 0 0,0 0 0,0 0 0,0 0 0,-1 0-1,1 0 1,-1 1 0,1-1 0,-1 1 0,0-1 0,0 1 0,0-1-1,0 1 1,0-1 0,0 5 0,2 6-20,-1 1 0,-1-1 1,0 24-1,-1-21 24,0 0 1,-1-1-1,-1 1 0,-1-1 1,0 1-1,-9 26 1,10-37-16,-1 0 0,1 0 1,-1 0-1,0-1 0,0 1 1,0-1-1,0 1 1,-1-1-1,0 0 0,0 0 1,0-1-1,0 1 1,0-1-1,-1 0 0,0 0 1,0-1-1,1 1 1,-1-1-1,-1 0 0,1 0 1,0-1-1,0 1 0,-7 0 1,7-2-46,0 1 0,0-1 0,0 0 0,0 0 0,0 0 0,0-1 0,0 0 0,0 0 0,0 0 0,0-1 0,0 1 0,1-1 0,-1 0 0,1-1 0,-1 1 0,1-1 0,0 0 0,0 0 0,0 0 0,0 0 0,0-1 0,1 1 0,-5-7 0,-4-8-433,2 1 0,0-1 0,0-1 0,-9-29 0,8 22-132,-28-83-1227,-38-169 0,18 52 4797,55 214-2320,3 7-45,0 0 0,0 0 0,-1 1 0,1-1 0,-1 1 0,-1-1 0,1 1 0,0 0 0,-6-7 0,4 11 1729,3 9-2309,1-6 104,0 2-84,0 47 162,1-1-1,3 1 1,12 59-1,64 190 447,-64-253-562,3 0 0,1-1 0,3-1 0,28 44 0,-43-78-64,0-1 0,1 0 0,0 0 0,1-1 0,0 0 1,1-1-1,18 13 0,-25-19-6,1 0 0,-1-1 0,1 1 0,0-1 0,0 0 0,0 0 0,0-1-1,0 0 1,1 0 0,-1 0 0,0 0 0,1-1 0,-1 0 0,0 0 0,1 0 0,-1-1 0,0 0 0,1 0 0,-1 0 0,0-1 0,0 1 0,8-5 0,-3 0-34,-1 0 1,-1-1-1,1 1 1,-1-2-1,0 1 1,-1-1-1,0-1 1,0 1-1,10-18 1,2-7-160,23-54 0,-20 35 219,-4-1 0,-1 0 0,-3-2 0,-2 1 0,-2-2 0,-3 1-1,-3-1 1,-2 0 0,-5-59 0,0 89 39,-1 1 0,-1 1 0,-2-1 0,0 1 0,-2 0 0,0 0 0,-2 1 0,0 1 0,-2 0-1,-27-36 1,29 44-70,-1 0-1,0 1 1,-1 0-1,-1 1 1,0 1-1,-29-18 1,32 23-44,-1 0 1,1 1 0,-1 0-1,0 1 1,0 1 0,0 0-1,-1 0 1,1 1 0,-1 1-1,-18 0 1,24 1-37,-1 0 0,1 1 0,0 0 0,0 1 0,0 0 0,0 0 0,0 0 0,0 1 0,1 0 0,-1 0 0,1 1-1,0-1 1,0 2 0,0-1 0,0 0 0,-6 8 0,1 1-736,0 0 1,1 1-1,0 1 0,1-1 0,-12 31 0,-21 57-7399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8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14759,'0'0'3092,"-4"17"-2881,-54 349-62,54-347-37,-3 19 294,10-37-393,0 0 0,1 0 0,-1-1 0,0 1 0,0-1 0,1 0 0,-1 0 0,0 0-1,5-1 1,-4 1 10,5 0 32,0-2 1,0 1-1,0-1 1,0-1-1,0 1 1,0-2-1,-1 1 1,14-8-1,13-5-1475,2 5-3667,-29 10-759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8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1697,'0'0'14951,"-4"125"-14951,4-62 64,0 4-64,4-2 0,-4 1 128,0-9-304,0-12-209,0-13-1535,0-21-1058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8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38 111 14086,'-7'25'1820,"-2"16"-1452,1 1 0,2 0 0,-2 63 1,10-40-55,3 0 1,3 0-1,2 0 1,3-1-1,3-1 0,3 0 1,48 108-1,-59-154-288,1-1 1,0 0-1,1 0 0,1-1 0,0 0 0,1-1 0,1-1 0,20 18 0,-28-27-26,0 0 1,1 0 0,-1-1-1,1 0 1,-1 0-1,1 0 1,0-1-1,0 0 1,0 0-1,0 0 1,1-1 0,-1 0-1,0 0 1,1-1-1,-1 1 1,0-1-1,1-1 1,-1 1 0,1-1-1,-1 0 1,0-1-1,0 0 1,0 0-1,0 0 1,0 0 0,0-1-1,0 0 1,7-6-1,1-1-7,0-1-1,-2-1 0,1 0 1,-2 0-1,1-2 0,-2 1 1,13-21-1,3-10-111,26-60 0,-32 59 121,-3-1-1,-1 0 0,-3-1 1,-1-1-1,-3 0 0,-2 0 1,-2-1-1,-2 0 0,-4-50 1,0 81 95,-1-1 0,0 1 0,-2 0 0,0 1 0,-1-1 1,-1 1-1,0 0 0,-1 0 0,-18-29 0,18 35-74,-1 0 0,-1 0-1,0 0 1,-1 1-1,0 1 1,0-1 0,-1 2-1,0-1 1,0 2 0,-1-1-1,0 2 1,-1-1 0,-19-6-1,18 8-103,0 1-1,-1 1 0,1 0 1,-1 0-1,0 2 1,0 0-1,1 0 0,-25 4 1,28-2-112,0 1 1,0 1 0,1 0 0,-1 0 0,1 1-1,-1 1 1,1-1 0,1 2 0,-1-1-1,1 2 1,-17 13 0,11-6-522,1 0 1,1 2-1,-23 32 0,-27 65-4213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9604,'0'0'6430,"6"23"-6302,37 154 539,-7 99 1048,-28-190-1266,-8-79-416,0-6-31,0 0-1,0 0 1,-1 0 0,1 1 0,0-1 0,0 0 0,0 0-1,1 0 1,-1 0 0,0 0 0,0 0 0,0 0 0,1 1-1,-1-1 1,1 0 0,-1 0 0,1 0 0,-1 0-1,1 0 1,-1-1 0,1 1 0,0 0 0,0 0 0,-1 0-1,1 0 1,0-1 0,0 1 0,0 0 0,0-1 0,0 1-1,0-1 1,2 1 0,-3-1-60,1-1 0,0 0 0,-1 1 1,1-1-1,0 0 0,-1 1 0,1-1 0,-1 0 0,1 0 0,-1 0 0,0 1 0,1-1 1,-1 0-1,0 0 0,1 0 0,-1 0 0,0 0 0,0 0 0,0 0 0,0-1 1,3-26-2011,-2 25 1352,1-32-4783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9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22 127 10869,'0'0'8676,"-21"2"-8308,27-7-304,19-16 128,6-7-144,-2 0 16,0 4-128,-10 7-560,-9 12-2129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09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0 10165,'-99'103'3612,"87"-91"-2996,1-2 808,10-12-169,1 5-1031,-12 200 883,12-205-1009,1-5 4,0 1 0,0-1 0,0 1 0,1 0-1,0-1 1,3-6 0,-3 10-110,-1 0-1,0 1 1,1-1-1,0 1 1,0 0 0,-1 0-1,1-1 1,1 1-1,-1 1 1,0-1-1,0 0 1,1 0-1,-1 1 1,1-1-1,-1 1 1,1 0 0,0 0-1,-1 0 1,1 0-1,0 0 1,0 1-1,0-1 1,3 1-1,-4 0-33,1-1-1,-1 1 0,0 0 0,1 1 0,-1-1 1,1 0-1,-1 1 0,1-1 0,-1 1 0,0 0 1,1 0-1,-1 0 0,0 0 0,0 0 0,0 0 1,0 1-1,0-1 0,0 1 0,2 1 0,-1 1-11,0-1-1,0 1 1,-1 0-1,1 0 1,-1 0-1,0 0 0,-1 1 1,1-1-1,1 8 1,1 9-134,-1 0 0,-1 0 0,-2 36 1,0-41 26,0-1-8,-1-1 0,0 1 0,-1 0 0,-1-1 0,-8 28 0,9-38 46,1 1-1,-1-1 0,0 0 1,0 1-1,0-1 1,-1 0-1,0 0 0,0-1 1,0 1-1,0 0 0,0-1 1,-1 0-1,1 0 0,-1 0 1,0 0-1,0 0 0,0-1 1,0 0-1,0 0 0,-1 0 1,1 0-1,-6 1 1,7-3-21,1 0 0,0 1 1,0-1-1,-1 0 1,1 0-1,0 0 0,-1 0 1,1-1-1,0 1 1,0-1-1,-1 1 0,1-1 1,0 0-1,0 0 1,0 0-1,0 0 0,0 0 1,0 0-1,0 0 1,0-1-1,-2-2 0,0 0-244,0-1 0,1 0-1,-1 0 1,1 0 0,0-1-1,-4-10 1,-15-45-2925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0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58 352 10757,'0'0'1793,"-9"22"-609,2-6-921,-1 1 2,1 0 0,1 1 1,1-1-1,0 1 0,1 1 1,1-1-1,-1 23 0,4-2 136,2 0 0,1 0 0,2 0 0,2-1 0,13 44 0,-3-29-77,3-1-1,1-1 1,31 50 0,-35-69-217,2 0 0,1-2 0,1 0 0,2-1 0,1-2 0,36 33 0,-50-52-97,0 0 0,0-1 0,1 0 0,0 0-1,1-2 1,-1 1 0,1-2 0,0 1 0,18 3 0,-20-7-10,0 1 0,0-2 0,0 0 0,0 0 0,0 0 0,0-1 0,0-1 0,0 0 0,0 0 0,0-1 0,-1 0 0,0-1 0,14-7 0,-6 1-22,0 0 0,-1-2 1,0 0-1,-1-1 0,-1 0 0,0-1 0,22-29 0,-4-1-543,44-79 1,-50 73 444,-2-1 0,-2-1 0,-3 0 0,-1-2 1,-4 0-1,-1-1 0,-3 0 0,-2-1 0,0-69 1,-7 102 241,-2 0 0,0 1 0,-2-1 1,0 1-1,-1 0 0,-13-36 1,12 43-24,-2 1 0,0 0 0,-1 0 0,0 1 1,-1 0-1,0 0 0,-1 1 0,0 0 1,-1 1-1,-17-13 0,11 10 14,-1 2 0,0 0 0,0 1-1,-2 1 1,1 1 0,-1 1 0,-24-7-1,13 7-39,-1 1 0,-1 1 0,1 2 0,-34 0 0,49 3-79,0 1-1,1 1 1,-1 0-1,0 1 1,1 1-1,-1 1 1,1 0-1,0 1 1,0 1-1,1 0 1,0 2 0,0-1-1,0 2 1,1 0-1,0 0 1,1 1-1,0 1 1,1 1-1,0-1 1,1 2-1,0 0 1,-10 16-1,7-9-161,1 1 0,2 1-1,0-1 1,1 2 0,1 0 0,1 0-1,-5 29 1,6-18-785,2 1 0,1 1-1,2-1 1,4 48 0,-1-58-486,2 0-1,1 1 1,8 31 0,-1-26-3011,28 55 1,-38-83 4194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0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20 10965,'0'0'8169,"-19"-5"-7619,-2 0-404,-35-4 1,55 9-143,0-1 0,0 1 0,0 0 0,0 1 0,-1-1 0,1 0 1,0 0-1,0 0 0,0 1 0,0-1 0,0 0 0,0 1 0,0-1 0,0 1 0,1-1 0,-1 1 0,0-1 0,0 1 0,0 0 0,0 0 0,1-1 0,-1 1 0,0 0 1,1 0-1,-1 0 0,1 0 0,-1-1 0,1 1 0,-2 2 0,-1 29 60,3-23-44,-1 19-8,2-1 0,0 1 1,2-1-1,7 35 1,-6-47-18,0 0 0,1 0 1,0-1-1,1 0 1,1 0-1,0-1 0,1 0 1,1 0-1,13 16 1,-19-26-90,0 0 1,0 0 0,0 0 0,1 0 0,-1 0-1,1-1 1,0 1 0,0-1 0,0 0 0,0-1-1,0 1 1,1-1 0,-1 1 0,0-1 0,1 0-1,4 0 1,-7-1 38,0 0 0,1 0 0,-1-1 0,0 1-1,0 0 1,0-1 0,0 1 0,0-1 0,0 0 0,0 0-1,0 0 1,0 0 0,-1 0 0,1 0 0,0 0-1,-1-1 1,1 1 0,0 0 0,-1-1 0,0 0 0,1 1-1,-1-1 1,0 0 0,0 1 0,0-1 0,0 0 0,0 0-1,0 0 1,0 0 0,-1 0 0,1 0 0,-1 0 0,1-5-1,-1 4 67,1 0-1,-1-1 1,1 1-1,-1-1 0,0 1 1,0-1-1,-1 1 0,1-1 1,-1 1-1,-1-5 1,1 7 31,1-1 0,-1 1 0,0 0 0,0-1 1,0 1-1,0 0 0,0 0 0,0 0 0,0 0 0,0 0 1,-1 0-1,1 0 0,0 0 0,-1 1 0,1-1 0,0 0 1,-1 1-1,1-1 0,-1 1 0,1-1 0,-1 1 0,1 0 1,-1 0-1,-1 0 0,-3-1 53,1 0 0,-1 1 0,1 0 0,0 0 0,-1 1 1,1-1-1,-1 1 0,1 0 0,0 1 0,-8 2 0,10-3-115,1 1 0,0-1 0,0 1 0,0 0 0,0-1 0,0 1 0,0 0 0,0 0 0,1 0 0,-1 0 0,1 1 0,0-1 0,-1 0 0,1 1 0,0-1 0,0 0 0,1 1 0,-1-1 0,0 1 0,1 0 0,0-1 0,-1 1-1,1 3 1,0 19-2407,2-3-3101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1 15127,'0'0'2337,"-24"0"-1096,-1 0-697,-49 8 0,70-7-496,0 0-1,0 0 1,0 0 0,0 1-1,0 0 1,0 0 0,0 0-1,1 0 1,-1 1-1,1-1 1,-1 1 0,1 0-1,0 0 1,-4 5 0,2 0-10,0 0 0,0 1 0,1-1 0,-5 14 0,7-18-31,-5 16 28,0 2-1,2-1 0,0 0 0,-3 45 0,7 91 105,4-103-70,3-1 0,2 1 0,22 79 0,-4-52 4,52 115-1,-63-163-58,1-1 0,1-1-1,2-1 1,1 0-1,48 53 1,-58-73-17,1 0 1,0-1-1,1 0 0,0-1 1,0 0-1,1-1 0,20 9 1,-23-12-16,0-1 0,1 0 1,-1-1-1,1 0 0,0-1 1,-1 0-1,1 0 0,0-2 0,0 1 1,0-1-1,12-3 0,-12 2-44,0-1-1,-1-1 0,0 1 0,0-2 1,0 1-1,-1-1 0,1-1 0,-1 0 0,16-14 1,-12 8-42,0-1-1,-2 0 1,1 0 0,-2-2 0,15-24 0,-9 8-11,-1-1 1,-2-1-1,-1 0 1,-1-1-1,10-58 1,-15 51 189,-1 0 0,-1 0 0,-3 0 0,-1 0 0,-8-54-1,4 69 120,-2 1-1,0-1 0,-1 1 1,-2 1-1,0 0 0,-2 0 0,-1 0 1,0 2-1,-24-33 0,22 37-152,-1-1 0,-1 2 0,0 0 0,-2 1 0,1 1 0,-2 1 0,0 0 0,-1 1-1,0 1 1,-1 1 0,0 1 0,0 1 0,-1 1 0,-1 0 0,1 2 0,-1 1 0,-41-5 0,55 10-103,0-1 0,0 1 0,0 1 0,0 0 0,0 0 1,-1 0-1,2 1 0,-1 1 0,0 0 0,0 0 0,1 0 0,-15 9 1,14-6-42,1 1 0,0 0 0,0 0 0,1 1 0,0-1 0,0 1 1,1 1-1,0 0 0,1-1 0,-1 2 0,-3 9 0,-1 5-574,1 0-1,1 0 1,-5 26-1,-1 35-4132,11 20-5998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28 242 8052,'0'0'8238,"-5"-16"-7731,-14-54-91,18 64-402,0 0 0,0 0 0,1-1 0,-1 1 1,2 0-1,-1 0 0,1 0 0,-1 0 0,2 0 0,-1 0 0,1 0 0,0 0 0,0 1 0,0-1 0,1 1 0,0-1 0,0 1 0,0 0 0,1 0 0,0 0 0,0 1 0,0-1 1,0 1-1,1 0 0,6-5 0,-10 8-15,0 0 0,0 1 0,0-1 0,0 0 0,0 0 0,1 1 0,-1-1 0,0 1 0,0-1 0,1 1 0,-1-1 0,0 1-1,1 0 1,-1 0 0,1 0 0,-1 0 0,0 0 0,1 0 0,-1 0 0,0 0 0,1 0 0,-1 0 0,0 1 0,1-1 0,-1 1 0,0-1 0,0 1 0,1-1 0,-1 1 0,0 0 0,0 0 0,0-1 0,0 1 0,0 0 0,0 0 0,0 0 0,0 0 0,0 0 0,0 0 0,-1 1 0,1-1 0,0 0 0,-1 0 0,1 2 0,3 6 10,-1 0 1,0 1 0,-1-1-1,3 20 1,-4-22 9,25 334 1946,-21-225-1182,-5-113-751,0-3-26,0 1 0,0 0 0,0 0-1,-1-1 1,1 1 0,0 0-1,1 0 1,-1-1 0,0 1-1,0 0 1,0 0 0,0-1 0,1 1-1,-1 0 1,0 0 0,0-1-1,1 1 1,-1 0 0,1-1-1,-1 1 1,1-1 0,-1 1 0,1 0-1,-1-1 1,1 1 0,-1-1-1,2 1 1,-2-33-4918,-2 14 193,-6 1-1660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2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1 180 10005,'0'0'7139,"79"-107"-6915,-44 87-224,-2 3-48,-2 2-144,-6 4-2033,-8 2-3602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2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29 232 14567,'0'0'2475,"-4"22"-1736,0-5-635,-1 5 42,1 0 0,0-1 0,2 1 0,1 0 0,0 1 0,3 21 0,6-1 147,1-1 0,26 74 0,44 80 233,-66-165-469,-6-15-33,82 173 228,-79-172-239,0 0 0,2-1 0,-1 0 0,2-1 0,0 0 0,1-1 0,0 0 0,22 15 0,-31-26-19,-1 0 0,1 0 0,0 0 0,0 0 0,0-1 1,0 0-1,0 0 0,0-1 0,1 1 0,-1-1 0,0 0 1,1-1-1,-1 1 0,1-1 0,-1 0 0,1-1 1,-1 1-1,1-1 0,-1 0 0,1 0 0,-1-1 0,0 0 1,0 0-1,0 0 0,0 0 0,0-1 0,0 0 1,-1 0-1,1 0 0,-1 0 0,0-1 0,7-7 0,4-6-51,-1 0 0,-1-1 0,0-1 0,-2 0 0,0-1-1,13-34 1,-5 2 14,-2 0-1,-2-1 0,-3-1 0,-2 0 1,-2-1-1,-3 1 0,-2-67 1,-3 96 150,-1 0 1,-1 0-1,-1 0 1,-1 0-1,-1 0 1,-2 1-1,0 0 1,-1 0-1,-2 1 1,0 0-1,-2 0 0,0 1 1,-18-23-1,17 28-69,-1-1-1,-1 2 0,0 0 0,-1 1 0,-1 0 1,0 1-1,-1 1 0,-23-12 0,25 17-69,1 0-1,-2 1 1,1 1 0,-1 1-1,1 0 1,-1 2 0,-1 0-1,1 0 1,0 2-1,-34 0 1,42 2-87,0 0 0,0 0-1,0 1 1,1 0 0,-1 0-1,0 1 1,1 0 0,-1 0-1,1 1 1,0 1 0,1-1 0,-1 1-1,1 0 1,-11 10 0,8-5-327,1 1 1,0 1 0,0-1-1,1 1 1,1 1 0,0-1-1,1 1 1,-7 22 0,-22 81-4880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3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274 389 13638,'0'0'5902,"-11"-23"-5854,-3-4-44,5 9-3,1 0 0,0-1 0,1 1 0,1-1 0,-6-32 0,9 36 12,0-7-6,-2 0 0,-1 1-1,-11-28 1,16 45-5,-1 0 0,1 0 0,-1 0-1,0 1 1,0-1 0,-1 1-1,1-1 1,-1 1 0,0 0-1,0 0 1,0 0 0,0 0 0,0 0-1,-1 1 1,1 0 0,-1-1-1,1 1 1,-1 0 0,0 1 0,0-1-1,0 1 1,0 0 0,0 0-1,-5-1 1,6 2 25,0 1 1,1-1-1,-1 0 1,0 1-1,1 0 0,-1 0 1,0 0-1,1 0 1,-1 0-1,1 0 0,0 1 1,-1-1-1,1 1 1,0-1-1,0 1 0,0 0 1,0 0-1,0 0 1,0 0-1,1 1 0,-1-1 1,1 0-1,-1 1 1,1-1-1,0 1 1,-2 4-1,-2 6 99,1 0 0,0 1-1,-4 25 1,5-12-9,1 1-1,3 46 1,-1-70-118,1 1 0,0-1 1,0 0-1,0 0 0,0 0 1,1 0-1,-1 0 0,1 0 1,0 0-1,0 0 0,1 0 1,-1-1-1,1 0 0,-1 1 1,1-1-1,0 0 0,1 0 1,-1 0-1,0-1 0,1 1 1,0-1-1,-1 0 0,1 0 1,0 0-1,0 0 0,0-1 1,6 2-1,13 3-66,0-1 0,0-2 0,47 3 0,-23-3-150,-43-3 176,-1 1 1,1-1 0,0 1 0,-1-1 0,1 1 0,-1 0 0,1 1-1,-1-1 1,7 4 0,-8-4 25,-1 1 0,0-1 0,0 1 0,0-1 1,0 1-1,0 0 0,0-1 0,0 1 0,0 0 0,-1-1 0,1 1 0,-1 0 0,1 0 0,-1 0 0,0 0 0,1-1 0,-1 1 0,0 0 0,0 0 0,-1 3 1,0 0 13,1-1 0,-1 1 1,-1-1-1,1 1 1,-1-1-1,1 0 1,-1 0-1,-1 0 1,1 0-1,0 0 1,-1 0-1,0-1 1,0 1-1,0-1 1,0 0-1,0 1 1,-1-2-1,0 1 0,1 0 1,-6 2-1,1 0 9,1-1-1,-1-1 0,0 1 0,0-1 0,0 0 0,-1-1 0,1 0 0,-1 0 0,1-1 0,-11 0 0,17-1-5,0 0-1,0 0 1,0-1-1,0 1 0,0-1 1,0 1-1,0-1 1,0 0-1,0 1 1,0-1-1,1 0 1,-1 0-1,0-1 0,0 1 1,1 0-1,-1-1 1,1 1-1,-1-1 1,1 1-1,0-1 1,0 1-1,-1-1 0,1 0 1,0 0-1,1 0 1,-1 0-1,0 1 1,0-1-1,1 0 1,-1 0-1,1-3 0,-3-8-1,1-1-1,1 1 0,1-26 0,0 24-7,2-16-478,1 0 0,2 1 0,0 0 0,2 0 0,14-37 0,0 3-4028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73 15415,'0'0'667,"-21"5"534,-3 1-704,-43 16 1,62-19-433,1-1 1,-1 1 0,1 0 0,-1 1-1,1-1 1,0 1 0,1 0 0,-1 0-1,1 0 1,-1 0 0,1 1 0,0-1 0,1 1-1,-1 0 1,1 0 0,0 0 0,0 0-1,1 0 1,-1 0 0,0 8 0,1-7-12,-6 30 190,2-1 0,2 1 0,1 0 1,5 71-1,-2-91-192,2 27 14,2 0 1,2 0-1,2-1 1,2 0-1,1-1 0,2 0 1,2-1-1,2-1 1,1 0-1,2-1 1,48 64-1,-61-93-67,0 0 0,1 0-1,0-1 1,0 0 0,1 0-1,0-1 1,14 7 0,-18-11-4,0 0 0,-1-1 1,1 0-1,0 0 0,0 0 1,0-1-1,1 0 0,-1 0 0,0-1 1,0 0-1,0 0 0,1 0 0,-1-1 1,0 0-1,0 0 0,7-2 1,-2-1-16,-1-1 0,1 0 1,-1-1-1,0 0 1,-1-1-1,0 0 0,0 0 1,0-1-1,-1 0 1,0 0-1,9-12 0,3-7-138,-1-1 0,25-51 0,-23 36 92,-3-1 0,-2-1 1,-1-1-1,-3 0 0,-1-1 0,-3 0 0,-2-1 0,1-82 1,-7 114 152,0-1 1,-2 1 0,1-1-1,-2 1 1,0 0-1,-1 0 1,-7-17 0,5 20-6,0 1 0,0 0 0,-1 1 1,-1 0-1,0 0 0,0 0 0,-1 1 1,-1 1-1,-11-10 0,5 5-52,-1 2 1,0 0-1,0 1 0,-2 1 1,1 1-1,-1 0 0,-1 1 0,-21-5 1,12 6-369,0 1 0,-1 1 0,0 2 0,-58 1 0,74 2-147,0 1 1,0 0-1,1 1 0,-21 6 0,27-5 73,0-1 0,0 1 1,1 1-1,-1-1 0,1 1 1,-1 0-1,1 1 0,1 0 0,-10 8 1,2 3-1579,0 0 1,-12 21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12838,'0'0'1347,"6"14"-1261,23 42-4,-29-54-80,1-1 0,-1 0 0,1 1 0,-1-1 0,1 0 0,0 1-1,0-1 1,0 0 0,0 0 0,0 1 0,0-1 0,0 0 0,0 0 0,0 0-1,0 0 1,1-1 0,-1 1 0,0 0 0,1 0 0,-1-1 0,0 1 0,1-1-1,-1 1 1,1-1 0,-1 0 0,1 1 0,-1-1 0,1 0 0,-1 0 0,1 0 0,1 0-1,5-1-21,-8 1 19,1-1 0,0 1 0,-1-1 0,1 0 0,-1 1 0,1-1 0,-1 0-1,1 0 1,-1 1 0,1-1 0,-1 0 0,0 0 0,1 0 0,-1 1 0,0-1 0,0 0-1,1 0 1,-1 0 0,0 0 0,0 0 0,0 1 0,0-1 0,0 0 0,0 0 0,0 0 0,-1 0-1,1 0 1,-1-1 0,1-1 7,0 0-1,-1 0 0,1 1 1,-1-1-1,0 0 0,0 0 1,0 1-1,0-1 0,-2-3 1,-2 1 28,-1 0 0,0 0 1,-1 1-1,1 0 1,-13-6-1,16 8 214,-1 0 0,1 0 0,-1 1 0,0 0-1,0-1 1,0 1 0,1 1 0,-1-1 0,0 1 0,0-1-1,0 1 1,0 0 0,-5 1 0,9 0-240,-1 0 0,1 0 1,-1 0-1,1 0 0,0 0 1,-1 0-1,1 1 0,0-1 0,0 0 1,0 0-1,0 0 0,0 0 0,0 0 1,0 1-1,1 1 0,-1 1-15,0 20 31,-1 4 125,2 0 0,5 41 1,-5-62-128,1 0 0,-1-1 0,1 1 1,0-1-1,1 1 0,-1-1 0,1 0 1,1 0-1,-1 0 0,1-1 0,0 1 0,0-1 1,1 0-1,-1 0 0,10 8 0,-11-11-32,0 0 0,1 0 0,-1-1-1,0 1 1,1-1 0,-1 1 0,1-1 0,-1 0-1,1-1 1,0 1 0,-1-1 0,1 1-1,0-1 1,-1 0 0,1 0 0,0-1 0,-1 1-1,1-1 1,0 0 0,-1 0 0,1 0-1,-1 0 1,1 0 0,-1-1 0,0 0 0,5-3-1,-4 2-301,1 0-1,-1 0 0,-1 0 0,1-1 0,0 0 1,-1 0-1,0 0 0,0 0 0,0 0 1,0-1-1,-1 1 0,0-1 0,1 1 0,-2-1 1,1 0-1,-1 0 0,1 0 0,0-7 1,-2-13-5390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4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406 220 12246,'0'0'1221,"-11"-18"175,1 1-1126,-13-22 434,-49-64 0,42 73-379,29 28-191,-1 1 0,0 0-1,0 0 1,0-1 0,0 2 0,0-1 0,0 0 0,0 0 0,0 1 0,0-1 0,0 1 0,0-1-1,0 1 1,0 0 0,-1 0 0,-3 0 0,5 1-99,-1-1 0,1 1 0,0 0 0,-1 0 0,1 0 0,0 0 0,0 0-1,0 0 1,-1 0 0,1 0 0,0 0 0,1 1 0,-1-1 0,0 0 0,0 1 0,0-1 0,1 0 0,-1 1 0,1-1 0,-1 1-1,1-1 1,-1 3 0,-7 41 46,7-35-12,-6 43-5,4 0 0,3 87 0,1-131-66,0 0 1,1 1-1,-1-1 1,2 0-1,-1 0 1,1 0-1,6 11 1,-8-18 1,-1 0-1,2 0 1,-1 0 0,0 0 0,0-1 0,0 1 0,1 0 0,-1 0 0,1-1 0,-1 1-1,1-1 1,0 1 0,0-1 0,0 0 0,0 0 0,0 0 0,0 0 0,0 0 0,0 0-1,0 0 1,0-1 0,0 1 0,0-1 0,1 0 0,-1 1 0,0-1 0,0 0 0,0 0-1,1 0 1,-1-1 0,0 1 0,0-1 0,0 1 0,1-1 0,-1 1 0,3-3 0,-1 0 4,1 1-1,-1-2 1,0 1 0,0-1 0,-1 1 0,1-1 0,-1 0 0,1 0 0,-1-1 0,-1 1 0,1-1-1,-1 1 1,1-1 0,2-9 0,1-4 11,0-1 1,6-32-1,-8 17 72,-1-66 0,-3 94-40,1 5 5,-1 0-1,0 0 1,0 0-1,0 1 1,0-1 0,0 0-1,0 0 1,0 0-1,0 1 1,0-1-1,0 0 1,0 0 0,-1 0-1,1 1 1,0-1-1,-1 0 1,1 0 0,0 1-1,-1-1 1,1 0-1,-1 1 1,1-1-1,-1 0 1,1 1 0,-1-1-1,1 1 1,-1-1-1,0 1 1,1-1-1,-1 1 1,0 0 0,0-1-1,1 1 1,-1 0-1,0-1 1,0 1 0,1 0-1,-1 0 1,0 0-1,0 0 1,0 0-1,1-1 1,-1 2 0,-1-1-1,2 0-36,-1 0 0,0 0 0,1 1 0,-1-1 0,1 0 0,0 1 0,-1-1 0,1 1-1,-1-1 1,1 0 0,-1 1 0,1-1 0,0 1 0,-1-1 0,1 1 0,0-1 0,0 1 0,-1 0 0,1-1 0,0 1 0,0-1-1,0 1 1,0-1 0,0 1 0,0 0 0,0-1 0,0 1 0,0 0 0,-1 24-39,1-20 50,2 25-22,1-1-1,2-1 1,0 1-1,2-1 1,13 34-1,-5-12-3,10 61-1,-21-89 9,-2-1-1,0 0 0,-2 1 1,0-1-1,-5 37 0,4-54 4,-1 1 1,1 0-1,-1-1 0,0 1 0,0-1 1,0 1-1,-1-1 0,0 0 1,0 0-1,0 0 0,0-1 0,0 1 1,-1-1-1,1 1 0,-1-1 0,0 0 1,0-1-1,0 1 0,-1-1 0,1 1 1,0-1-1,-1-1 0,0 1 1,-6 1-1,-10 2-26,0-1 1,-1 0 0,-42 0-1,-75-3-5483,79-1-3376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4:15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26 8660,'-18'-1'1515,"4"-1"-1021,4 1-138,1-1-1,-1 1 0,1 1 1,-1 0-1,1 0 1,-1 1-1,1 0 1,-1 1-1,1 0 1,-1 0-1,-15 7 1,13-1-26,0-1 1,1 2 0,0-1-1,0 1 1,1 1 0,0 0-1,1 1 1,0 0-1,0 0 1,1 0 0,1 1-1,0 1 1,-5 13 0,-1 4 131,2 0 0,1 0 0,2 1 0,-9 56 0,10-34-158,3 1-1,2 0 1,2 0-1,3 0 1,14 77-1,-10-93-162,3 0-1,1 0 1,1-2 0,3 1-1,1-2 1,1 0 0,2 0-1,29 38 1,-36-57-116,0-1 0,1 0 0,1-1 0,0-1 0,1 0 0,0-1 0,1 0 0,34 17 0,-40-24-30,0 0 0,1-1 0,-1-1-1,1 0 1,0 0 0,0-1-1,0 0 1,0-1 0,0 0 0,0-1-1,0 0 1,0-1 0,0 0 0,0-1-1,0 0 1,0-1 0,15-5-1,-10 0-22,0 0 0,-1-1 0,0-1 0,0 0-1,-1-1 1,0 0 0,-1-1 0,-1-1 0,19-23-1,-4 1-191,-2-2-1,37-72 0,-38 59 171,-2 0-1,-2-2 1,-3 0-1,-2-1 1,-2-1-1,-2 0 1,-3-1-1,-3 0 1,-1 0 0,-5-60-1,0 101 63,0-1 1,-1 0-1,0 1 0,-1 0 0,-1-1 1,0 1-1,-1 0 0,-1 1 0,0 0 0,-1-1 1,0 2-1,-1-1 0,0 1 0,-1 0 1,-1 1-1,1 0 0,-2 1 0,0 0 0,0 0 1,0 1-1,-1 1 0,-1 0 0,-21-10 1,12 7-274,0 2 0,-1 1 0,0 0 0,0 2 0,-44-6 0,25 7-1882,-45 2 1,-106 12-10402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8388,'0'0'3388,"-5"16"-2275,-9 39 295,2 2 1,-7 88 0,15 141 1720,4-223-2526,13-65-624,-8-3-236,0 1 1,0-2 0,-1 1 0,1 0 0,-1-1 0,0 0 0,-1 0 0,1 0-1,3-10 1,4-16-4578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11957,'0'0'8396,"4"0"-7942,17 0-138,0-2 1,0 0 0,0-1-1,31-10 1,2 2 282,146-19 445,-46 9-869,-149 19 342,-2 1-1975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253 181 8708,'0'0'10255,"-1"-18"-8915,-7 3-1263,0 1 0,0 0 0,-2 1 0,1 0 0,-2 0 0,-18-17 0,22 24-71,1 0 0,-1 0 1,0 1-1,0 0 1,-14-8-1,17 12-2,0-1 0,0 1 0,0-1 0,0 1 1,0 0-1,0 0 0,0 1 0,0-1 0,-1 1 0,1 0 0,0 0 0,0 1 0,-8 1 1,10-1-19,0 0-1,0 0 1,0 0 0,0 0 0,1 1 0,-1-1 0,1 1 0,-1-1 0,1 1 0,-1 0 0,1 0 0,0-1 0,0 1 0,-1 0-1,2 0 1,-1 0 0,0 0 0,0 3 0,-12 38-276,10-24 185,0 1 0,2-1 1,0 1-1,1 0 0,1 0 0,3 21 0,-2-36 78,-1 1-1,1-1 0,0 0 0,1 0 0,-1 0 1,1 0-1,0 0 0,0-1 0,1 1 0,4 4 1,-7-8 3,0 0 1,0 1 0,1-1-1,-1 0 1,1 1-1,-1-1 1,1 0 0,-1 0-1,1 0 1,0-1 0,0 1-1,-1 0 1,1-1 0,0 1-1,0-1 1,0 1 0,0-1-1,-1 0 1,1 0-1,0 0 1,0 0 0,0 0-1,0 0 1,0 0 0,0-1-1,-1 1 1,1-1 0,0 1-1,0-1 1,-1 0 0,1 0-1,0 0 1,-1 0-1,3-1 1,4-5-23,-1-1-1,0 0 1,0 0-1,0 0 1,-1-1-1,-1 0 1,8-15-1,27-70-1582,-36 85 1505,-3 6 302,1 1 1,-1-1-1,0 0 0,0 0 1,0 0-1,0 0 0,-1 0 1,1-6-1,19 41 211,66 129-247,-82-154-1983,-4-21-2478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12710,'0'0'8612,"0"-1"-8329,0-5-161,3 63-226,3 0 0,15 66 0,-1-5 112,-11-47 2,20 124 12,-26-190 36,-1-18 70,0-22 65,-2 17-184,-1 6-14,1 0 0,0-1 1,0 1-1,1 0 0,1 0 0,0 0 1,1 0-1,0 0 0,1 1 0,0-1 1,8-15-1,-5 16-81,1 0-1,0 1 1,0 0-1,1 0 1,17-14-1,-23 21 4,0 1 0,1-1 0,-1 0 0,1 1 0,0 0 0,-1 0 0,1 0 0,0 1 0,0-1 0,1 1 0,-1 0 0,0 0 0,0 0 0,1 0 0,-1 1 0,0 0 0,0 0 0,1 0 0,-1 0 0,0 1 0,5 1 0,-6-1 22,0 1 0,1 0-1,-1 0 1,0 0 0,-1 0 0,1 1 0,0-1 0,-1 1-1,1 0 1,-1 0 0,0 0 0,0 0 0,0 0 0,0 0 0,-1 0-1,1 1 1,-1-1 0,0 1 0,2 5 0,1 7 14,-1-1 0,-1 1 0,2 19 0,-3-18 72,-1 1-1,0-1 1,-2 0 0,1 1 0,-8 27 0,6-36 8,0 0 1,0 0-1,-1 0 0,0-1 0,-1 0 1,0 1-1,0-2 0,-1 1 0,0-1 0,0 1 1,0-2-1,-10 8 0,13-11-58,0-1 1,0 0-1,-1 0 0,1 0 0,-1 0 0,1 0 0,-1-1 1,0 0-1,0 0 0,-7 1 0,9-1-187,0-1 1,1 0-1,-1 0 0,1 0 0,-1 0 1,1 0-1,-1-1 0,1 1 0,-1 0 0,1-1 1,-1 1-1,1-1 0,-1 1 0,1-1 1,-1 0-1,1 0 0,0 0 0,-1 0 1,1 1-1,0-2 0,0 1 0,0 0 1,0 0-1,0 0 0,0 0 0,0-1 0,0 1 1,1 0-1,-1-1 0,0-1 0,-7-33-9784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9604,'0'0'6430,"6"23"-6302,37 154 539,-7 99 1048,-28-190-1266,-8-79-416,0-6-31,0 0-1,0 0 1,-1 0 0,1 1 0,0-1 0,0 0 0,0 0-1,1 0 1,-1 0 0,0 0 0,0 0 0,0 0 0,1 1-1,-1-1 1,1 0 0,-1 0 0,1 0 0,-1 0-1,1 0 1,-1-1 0,1 1 0,0 0 0,0 0 0,-1 0-1,1 0 1,0-1 0,0 1 0,0 0 0,0-1 0,0 1-1,0-1 1,2 1 0,-3-1-60,1-1 0,0 0 0,-1 1 1,1-1-1,0 0 0,-1 1 0,1-1 0,-1 0 0,1 0 0,-1 0 0,0 1 0,1-1 1,-1 0-1,0 0 0,1 0 0,-1 0 0,0 0 0,0 0 0,0 0 0,0-1 1,3-26-2011,-2 25 1352,1-32-4783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12838,'0'0'1347,"6"14"-1261,23 42-4,-29-54-80,1-1 0,-1 0 0,1 1 0,-1-1 0,1 0 0,0 1-1,0-1 1,0 0 0,0 0 0,0 1 0,0-1 0,0 0 0,0 0 0,0 0-1,0 0 1,1-1 0,-1 1 0,0 0 0,1 0 0,-1-1 0,0 1 0,1-1-1,-1 1 1,1-1 0,-1 0 0,1 1 0,-1-1 0,1 0 0,-1 0 0,1 0 0,1 0-1,5-1-21,-8 1 19,1-1 0,0 1 0,-1-1 0,1 0 0,-1 1 0,1-1 0,-1 0-1,1 0 1,-1 1 0,1-1 0,-1 0 0,0 0 0,1 0 0,-1 1 0,0-1 0,0 0-1,1 0 1,-1 0 0,0 0 0,0 0 0,0 1 0,0-1 0,0 0 0,0 0 0,0 0 0,-1 0-1,1 0 1,-1-1 0,1-1 7,0 0-1,-1 0 0,1 1 1,-1-1-1,0 0 0,0 0 1,0 1-1,0-1 0,-2-3 1,-2 1 28,-1 0 0,0 0 1,-1 1-1,1 0 1,-13-6-1,16 8 214,-1 0 0,1 0 0,-1 1 0,0 0-1,0-1 1,0 1 0,1 1 0,-1-1 0,0 1 0,0-1-1,0 1 1,0 0 0,-5 1 0,9 0-240,-1 0 0,1 0 1,-1 0-1,1 0 0,0 0 1,-1 0-1,1 1 0,0-1 0,0 0 1,0 0-1,0 0 0,0 0 0,0 0 1,0 1-1,1 1 0,-1 1-15,0 20 31,-1 4 125,2 0 0,5 41 1,-5-62-128,1 0 0,-1-1 0,1 1 1,0-1-1,1 1 0,-1-1 0,1 0 1,1 0-1,-1 0 0,1-1 0,0 1 0,0-1 1,1 0-1,-1 0 0,10 8 0,-11-11-32,0 0 0,1 0 0,-1-1-1,0 1 1,1-1 0,-1 1 0,1-1 0,-1 0-1,1-1 1,0 1 0,-1-1 0,1 1-1,0-1 1,-1 0 0,1 0 0,0-1 0,-1 1-1,1-1 1,0 0 0,-1 0 0,1 0-1,-1 0 1,1 0 0,-1-1 0,0 0 0,5-3-1,-4 2-301,1 0-1,-1 0 0,-1 0 0,1-1 0,0 0 1,-1 0-1,0 0 0,0 0 0,0 0 1,0-1-1,-1 1 0,0-1 0,1 1 0,-2-1 1,1 0-1,-1 0 0,1 0 0,0-7 1,-2-13-5390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9396,'0'0'4720,"17"-18"-4587,-3 2-113,17-16 50,42-60 0,-69 85 79,-1 4 72,-1 0 0,1 0 1,-1-1-1,0 1 0,0-1 1,0 0-1,-1 1 0,1-1 0,-1 0 1,0 0-1,1-7 2284,-2 14-2433,-1 87-148,-1-14 248,3-1 0,4 0-1,15 84 1,-19-151-163,0-5-3,-1 1-1,1 0 0,0 0 0,0 0 0,0-1 1,1 1-1,-1 0 0,1-1 0,0 0 0,3 6 1,-1-9-727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15703,'0'0'4466,"147"-32"-3938,-87 23-319,-2 4-97,-10-1-64,-13 6-48,-6 0-16,-15 0-1073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9396,'0'0'4720,"17"-18"-4587,-3 2-113,17-16 50,42-60 0,-69 85 79,-1 4 72,-1 0 0,1 0 1,-1-1-1,0 1 0,0-1 1,0 0-1,-1 1 0,1-1 0,-1 0 1,0 0-1,1-7 2284,-2 14-2433,-1 87-148,-1-14 248,3-1 0,4 0-1,15 84 1,-19-151-163,0-5-3,-1 1-1,1 0 0,0 0 0,0 0 0,0-1 1,1 1-1,-1 0 0,1-1 0,0 0 0,3 6 1,-1-9-727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6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8516,'0'0'9823,"2"2"-9111,0-1-668,0 1-1,1-1 1,-1 0-1,1 0 0,-1 0 1,1 0-1,-1-1 1,1 1-1,0-1 1,-1 1-1,1-1 0,0 0 1,-1 0-1,6-1 1,9 1 134,834-33 1756,-850 33-1983,0 0 1,1 0-1,-1 0 0,0 0 0,0 0 0,1 0 1,-1-1-1,0 1 0,0 0 0,0-1 0,1 1 0,-1-1 1,0 1-1,0-1 0,0 0 0,0 1 0,0-1 0,0 0 1,0 0-1,1-1 0,-2 0-252,0 1-1,0 0 1,0-1 0,0 1-1,0 0 1,-1 0 0,1-1-1,0 1 1,-1 0 0,1 0 0,-1 0-1,0 0 1,1-1 0,-1 1-1,0 0 1,0 0 0,1 0-1,-1 0 1,0 1 0,0-1-1,-2-1 1,-21-20-12852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7075,'0'0'2033,"4"99"-1152,6-81 175,-2-6-320,-1-5-399,-3-3-81,-2-4 272,-2-8-3650,0-1-1055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0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11189,'0'0'4992,"0"6"-4875,0 618 2727,0-623-2708,3-3-88,1-4-359,1 0 0,-1 0 1,0 0-1,0-1 0,-1 1 0,1-1 0,2-11 0,0 4-889,11-30-4098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92 13574,'0'0'7620,"-3"0"-6758,7-1-767,298-34-95,74-10 147,-335 39 325,-28 3-1260,-24 1-4261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136 440 9861,'0'0'8913,"-1"-11"-8425,0 1-325,-1 0-1,0 0 1,0 0-1,-1 0 1,-6-14-1,8 21-93,-1 0 0,1 0-1,-1 0 1,0 1 0,0-1 0,0 0-1,0 1 1,0-1 0,-1 1-1,1 0 1,-1 0 0,1 0-1,-1 0 1,0 0 0,0 1-1,0-1 1,0 1 0,0 0 0,0 0-1,0 0 1,0 0 0,-1 0-1,1 1 1,0-1 0,-5 1-1,7 0-75,-1 1 0,1-1 0,0 0 0,-1 1 0,1 0 0,0-1 0,0 1 0,-1-1 0,1 1 0,0 0 0,0 0 0,0 0 0,0 0 0,0 0 0,0 0 0,0 0 0,1 0 0,-1 0 0,0 0 0,1 0 0,-1 1 0,0-1-1,1 0 1,-1 2 0,-10 34-180,11-36 182,-4 18-153,2 1-1,0 0 1,1 0-1,4 39 1,-2-55 69,0 0 0,0 0 0,1 0-1,0 0 1,0 0 0,0-1 0,0 1 0,1 0 0,3 4 0,-5-7 12,-1 0 0,1 0 1,0 0-1,0 0 0,-1 0 1,1 0-1,0-1 0,0 1 0,0 0 1,0 0-1,0-1 0,0 1 1,0 0-1,0-1 0,0 1 1,0-1-1,1 0 0,-1 1 0,0-1 1,0 0-1,0 0 0,1 0 1,-1 0-1,0 0 0,0 0 1,0 0-1,1 0 0,-1 0 0,0 0 1,0-1-1,0 1 0,0 0 1,1-1-1,-1 1 0,0-1 1,0 1-1,0-1 0,0 0 0,1-1 1,6-8-186,-1-1 1,0 0-1,-1 0 1,0-1 0,-1 0-1,7-24 1,0 2-313,-5 12 339,-6 18 302,1 0 1,-1-1-1,0 1 0,1 0 0,0 0 1,0 0-1,0 0 0,0 0 0,4-4 1,-5 8 0,-1 0 0,1 0 1,-1 0-1,0 0 1,1 0-1,-1 0 1,1 0-1,-1 0 1,1 0-1,-1 0 0,1 0 1,-1 0-1,1 1 1,-1-1-1,1 0 1,-1 0-1,0 0 1,1 1-1,-1-1 1,1 0-1,-1 0 0,0 1 1,1-1-1,-1 0 1,0 1-1,1-1 1,-1 0-1,0 1 1,1-1-1,-1 1 1,0-1-1,0 1 0,1 0 1,11 19-309,-10-16 450,6 8-162,0 0 1,1-1 0,0 0-1,1-1 1,0 0 0,17 14-1,-23-22-57,-1 1 0,0-1 0,1 0 0,0 0 0,-1 0 0,1 0 0,0 0 0,0-1 0,0 0 0,0 0 0,0 0 0,0 0 0,0-1 0,0 0 0,0 1 0,0-1 0,1-1 0,-1 1 0,0-1 0,0 1 0,0-1 0,0-1 0,0 1 0,0 0 0,0-1 0,-1 0 0,7-3 0,-2-2-92,1 0 0,-1-1 1,-1 0-1,0 0 1,0-1-1,0 1 1,-1-2-1,0 1 1,5-13-1,1-5-39,-1 1 1,11-40-1,-17 41 433,0-1 1,-2 1-1,-1-1 1,-2-48-1,0 69-38,-1-1-1,0 1 0,0 0 1,0-1-1,-1 1 0,0 0 1,0 0-1,0 0 0,0 0 1,-1 0-1,0 1 0,0-1 1,0 1-1,0-1 0,-1 1 1,0 0-1,-4-3 0,6 6-222,2 1-80,0 8-272,7 225-131,-3-193 457,1 1 1,3-1 0,21 69 0,-28-107-10,-1-1 1,1 1-1,0 0 0,-1-1 1,1 1-1,0-1 0,0 1 0,0-1 1,0 1-1,0-1 0,1 1 1,-1-1-1,0 0 0,1 0 1,-1 0-1,0 0 0,1 0 1,2 1-1,-3-1-4,0-1 0,0 0 0,0 0 0,0 0 0,0-1 0,0 1 0,0 0 0,0 0 0,0 0 0,0-1 0,-1 1 0,1 0 0,0-1 0,0 1 0,0-1 0,0 1 0,0-1 0,-1 0-1,1 1 1,0-1 0,0 0 0,-1 1 0,1-1 0,0 0 0,-1 0 0,1 0 0,-1 0 0,1 1 0,-1-1 0,0 0 0,1 0 0,-1-2 0,6-10-21,-2-2 0,0 1 0,-1 0 0,3-30-1,-4 29-26,0 1 0,0-1 0,2 1 0,0-1 0,8-18 0,-11 29 21,2 0 0,-1 0 0,0 1 0,1-1 0,0 1 0,0 0 0,0 0 0,0 0 1,0 0-1,1 0 0,-1 1 0,1-1 0,0 1 0,-1 0 0,1 0 0,0 1 0,0-1 0,1 1 1,-1 0-1,0 0 0,0 0 0,9 0 0,-11 0-23,1 0-1,-1 1 1,1 0-1,0-1 1,-1 1-1,1 0 1,0 1 0,-1-1-1,1 0 1,0 1-1,-1-1 1,1 1-1,-1 0 1,1 0 0,-1 0-1,1 0 1,-1 0-1,0 0 1,0 1 0,1-1-1,-1 1 1,0 0-1,0 0 1,-1-1-1,1 1 1,0 0 0,0 1-1,-1-1 1,0 0-1,1 0 1,-1 1-1,0-1 1,0 1 0,0-1-1,0 1 1,-1-1-1,1 1 1,-1-1 0,1 1-1,-1 0 1,0 3-1,1 6-40,0-1-1,-1 1 1,0-1-1,-1 1 1,-1-1-1,0 1 1,0-1 0,-1 0-1,0 0 1,-1 0-1,0 0 1,-1-1-1,-11 19 1,10-20 110,1-1 1,-2 0 0,1 0-1,-1 0 1,0-1 0,-1 0-1,0-1 1,0 0 0,0 0-1,-1 0 1,0-1 0,0-1-1,0 0 1,0 0 0,-1 0-1,-11 2 1,18-5-236,0 0-1,-1-1 1,1 1-1,-1-1 1,1 1-1,-1-1 1,1 0-1,-1 0 1,1-1-1,0 1 1,-1-1-1,-5-1 1,0-15-4382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14807,'0'0'6728,"0"0"-6727,0 1-1,0-1 1,0 0-1,0 0 1,0 0-1,0 0 1,0 0 0,0 0-1,0 0 1,0 1-1,0-1 1,0 0-1,0 0 1,0 0-1,-1 0 1,1 0 0,0 0-1,0 0 1,0 0-1,0 1 1,0-1-1,0 0 1,0 0-1,0 0 1,0 0 0,0 0-1,-1 0 1,1 0-1,0 0 1,0 0-1,0 0 1,0 0-1,0 0 1,0 0-1,0 0 1,-1 0 0,1 0-1,0 0 1,0 0-1,0 0 1,0 0-1,0 0 1,0 0-1,-1 0 1,1 0 0,0 0-1,0 0 1,0 0-1,0 0 1,0 0-1,0 0 1,0 0-1,-1 0 1,1 0-1,0 0 1,0 0 0,0-1-1,0 1 1,0 0-1,0 0 1,0 0-1,0 0 1,-1 10-16,0 0 1,1 0-1,1 0 0,0-1 1,0 1-1,1 0 0,4 15 1,2 14 22,11 197 161,-7-46 235,-11-184-367,0 0 0,0 0 0,1 0 0,-1 0 0,4 6 0,-5-11-40,0 0 0,1 0 1,-1-1-1,0 1 0,1 0 0,-1 0 1,1-1-1,-1 1 0,1 0 1,-1-1-1,1 1 0,0-1 0,-1 1 1,1-1-1,0 1 0,-1-1 0,1 1 1,0-1-1,0 1 0,-1-1 1,1 0-1,0 0 0,0 1 0,0-1 1,-1 0-1,1 0 0,0 0 0,0 0 1,0 0-1,0 0 0,-1 0 1,1 0-1,0 0 0,0 0 0,0-1 1,0 1-1,-1 0 0,1 0 0,0-1 1,0 1-1,-1-1 0,1 1 1,0-1-1,0 1 0,-1-1 0,1 1 1,-1-1-1,2 0 0,3-4-307,0-1 0,0 0 0,0 0 0,0 0-1,-1 0 1,4-8 0,11-23-5192,-6 5-3200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14279,'0'0'3740,"35"17"-3785,-34-17 36,0 0 0,0 0 0,0 0 0,0 0 1,1 0-1,-1 0 0,0 0 0,0-1 0,0 1 1,0 0-1,0-1 0,0 1 0,0-1 0,0 1 1,0-1-1,0 1 0,0-1 0,-1 0 1,1 1-1,0-1 0,0 0 0,0 0 0,-1 0 1,1 1-1,0-1 0,-1 0 0,1 0 0,-1 0 1,1 0-1,-1 0 0,0 0 0,1 0 0,-1 0 1,0 0-1,0 0 0,0-1 0,1 1 1,-1 0-1,0 0 0,0 0 0,-1 0 0,1 0 1,0 0-1,0 0 0,0 0 0,-1 0 0,1 0 1,-1 0-1,1 0 0,-1 0 0,1 0 0,-1 0 1,1 0-1,-1 0 0,0 0 0,0 0 0,1 1 1,-1-1-1,0 0 0,-1 0 0,-3-3 146,0 1-1,0 0 0,-1 0 1,1 1-1,-1-1 0,1 1 1,-1 1-1,0-1 1,0 1-1,0 0 0,0 0 1,0 0-1,0 1 0,0 0 1,0 0-1,0 1 0,-9 1 1,14-1-134,0 0 1,-1-1 0,1 1-1,0 0 1,0 0 0,0 0-1,-1 0 1,1 0 0,0 0-1,0 0 1,0 1 0,1-1-1,-1 0 1,0 0 0,0 1-1,1-1 1,-1 1 0,1-1-1,-1 0 1,1 1 0,-1-1-1,1 1 1,0-1 0,0 3-1,-3 41 35,3-38-15,0 10-20,1 0 1,0-1 0,1 1-1,1-1 1,0 1-1,10 25 1,-12-38-8,0 0-1,1 0 1,0-1-1,0 1 1,0 0-1,1-1 1,-1 0-1,1 1 1,-1-1-1,1 0 1,0 0 0,1 0-1,-1-1 1,0 1-1,1-1 1,-1 0-1,1 0 1,0 0-1,0 0 1,-1-1-1,1 1 1,0-1 0,1 0-1,-1 0 1,0-1-1,0 1 1,0-1-1,0 0 1,1 0-1,-1 0 1,8-2-1,-11 2-26,0 0 0,1-1 0,-1 1-1,0-1 1,1 1 0,-1-1 0,0 1-1,1-1 1,-1 0 0,0 0-1,0 0 1,0 1 0,0-1 0,0 0-1,0 0 1,0 0 0,0-1-1,0 1 1,0 0 0,-1 0 0,1 0-1,0-1 1,-1 1 0,1-3-1,1-1-1026,-1 0-1,0-1 0,0 1 1,-1 0-1,0-8 1,0-11-7941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44 173 6979,'0'0'10810,"0"-7"-10340,0-2-418,-1 2-42,1-1 0,0 1 0,0-1 0,1 1 0,0-1 0,0 1 0,1 0 0,0 0-1,0-1 1,1 1 0,0 1 0,6-13 0,-3 13-14,-1-1 0,1 1 0,1 1-1,-1-1 1,11-5 0,-16 9-4,1 1 0,0 0 0,1 0 0,-1 0 0,0 0 0,0 1 0,0-1 0,0 1 0,1-1-1,-1 1 1,3 0 0,-4 0 1,0 0-1,0 0 0,0 0 1,0 1-1,0-1 0,1 0 0,-1 1 1,0-1-1,0 1 0,-1-1 1,1 1-1,0 0 0,0-1 0,0 1 1,0 0-1,0 0 0,-1-1 1,1 1-1,0 0 0,-1 0 0,1 0 1,-1 0-1,1 0 0,0 1 1,3 11 47,-1-1 1,-1 1 0,0 0-1,0 0 1,-1 0-1,-1 0 1,0 0 0,-1 0-1,0 0 1,-1 0 0,-1 0-1,-4 15 1,-3-5 206,-1 0 0,-1-1 0,-1 0 0,-1-1 1,-25 30-1,-24 37 978,62-88-1216,1 1 0,0-1 0,0 0 0,0 0 0,0 1 0,0-1 0,0 0 0,0 0 0,0 1 0,0-1 0,0 0 0,-1 0 0,1 1 0,0-1 0,0 0 0,0 0 0,0 1 0,1-1 0,-1 0 0,0 0 0,0 1 0,0-1 0,0 0 0,0 0 0,0 0 0,0 1 0,0-1 0,0 0 0,1 0 0,-1 0 0,0 1 0,0-1 0,0 0 0,1 0 0,-1 0 0,0 0 0,0 1 0,14 4 95,22-1-116,-30-4 61,102 8 140,182 19 385,-289-26-583,6 0-32,-15-1-1862,-13 0-3193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10117,'0'0'8179,"22"1"-7501,-8-1-568,359-1 2008,9-46-1078,2-25-218,0 0-227,-32 23-414,-339 47-181,19-5-106,-31 7 91,-1 0-1,0 0 1,0 0-1,0 0 1,0-1 0,0 1-1,0 0 1,1 0 0,-1 0-1,0 0 1,0 0-1,0 0 1,0 0 0,0 0-1,0 0 1,0 0-1,1-1 1,-1 1 0,0 0-1,0 0 1,0 0-1,0 0 1,0 0 0,0 0-1,0 0 1,0-1 0,0 1-1,0 0 1,0 0-1,0 0 1,0 0 0,0 0-1,0-1 1,0 1-1,0 0 1,0 0 0,0 0-1,0 0 1,0 0 0,0-1-1,0 1 1,0 0-1,0 0 1,0 0 0,0 0-1,0 0 1,0 0-1,-1 0 1,1-1 0,0 1-1,-16-7-1595,-17-1-1927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7475,'0'0'5085,"-2"7"-1827,-6 33-3031,-10 223 2679,13-117-2107,-12 287 249,48 528-1,-12-575-934,-9-137-64,15 140-20,6 120 30,-26-388-22,9 326 191,2 299 345,58-161 146,-24-250-694,-24-52 5,-19-188-25,-6-41 89,0-54-246,-1 0 52,1 0-1,-1 0 1,0 0 0,0 0-1,1 0 1,-1 0 0,0 0-1,0 0 1,1 0-1,-1 0 1,0 0 0,0 0-1,1 0 1,-1 0 0,0 0-1,1 0 1,-1 0 0,0-1-1,0 1 1,0 0 0,1 0-1,-1 0 1,0 0-1,0 0 1,1-1 0,-1 1-1,0 0 1,0 0 0,0 0-1,0-1 1,1 1 0,-1 0-1,0 0 1,0-1 0,0 1-1,1-19-3436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15703,'0'0'4466,"147"-32"-3938,-87 23-319,-2 4-97,-10-1-64,-13 6-48,-6 0-16,-15 0-1073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7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2 149 5010,'0'0'10915,"-1"-11"-10115,1-32-82,0 39-643,0 1 0,1 0 1,0 0-1,0-1 1,0 1-1,0 0 1,0 0-1,0 0 0,1 0 1,0 0-1,-1 0 1,1 1-1,0-1 0,0 1 1,1-1-1,-1 1 1,0 0-1,4-3 0,1 0-38,0 0 0,0 1 0,1 0 0,-1 0 0,9-3 0,-8 5-43,-1 0 1,0 1 0,1-1-1,-1 1 1,1 1 0,0-1-1,14 3 1,-21-2 3,1 0-1,-1 1 1,1-1-1,-1 1 1,0 0-1,1-1 1,-1 1-1,0 0 1,1 0-1,-1 0 1,0 0-1,0 0 1,0 0-1,0 0 0,0 1 1,0-1-1,0 0 1,0 0-1,0 1 1,-1-1-1,1 1 1,0-1-1,-1 1 1,1-1-1,-1 1 1,0-1-1,1 1 1,-1 1-1,5 50 11,-5-47-10,1 18 10,0-1 0,-2 1 0,0 0 0,-2 0 0,-1-1 0,-1 1 0,-1-1 0,-15 40 0,17-55-6,-21 44 37,23-49-36,0 1 1,0-1-1,-1 1 1,1-1-1,-1 0 1,0 0-1,0 0 1,0-1-1,0 1 1,0-1 0,-5 3-1,86-12 619,-57 4-532,312-62 1514,-333 65-1652,0-1 0,1 1 0,-1 0 0,0 0 0,0 0 0,0 0 0,1-1 0,-1 1 0,0 0 0,0 0 0,0 0 0,0-1 0,0 1 0,1 0-1,-1 0 1,0-1 0,0 1 0,0 0 0,0 0 0,0-1 0,0 1 0,0 0 0,0-1 0,0 1 0,0 0 0,0 0 0,0-1 0,0 1 0,0 0 0,0 0 0,0-1 0,-1 1 0,1 0 0,0 0 0,0-1 0,0 1 0,0 0 0,-6-12-4538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9 230 6323,'0'0'7016,"0"0"-6874,0 0-1,0 1 0,-1-1 0,1 0 0,0 0 0,0 0 0,0 1 1,-1-1-1,1 0 0,0 0 0,0 0 0,-1 0 0,1 0 0,0 0 1,0 1-1,-1-1 0,1 0 0,0 0 0,-1 0 0,1 0 0,0 0 1,0 0-1,-1 0 0,1 0 0,0 0 0,-1 0 0,1 0 0,0-1 1,0 1-1,-1 0 0,2-13 13,0 0 1,1 1-1,0-1 0,1 0 1,0 1-1,1-1 1,1 1-1,5-12 0,-5 15-163,-1 0-1,2 1 1,-1-1-1,1 1 1,0 0-1,0 1 1,1-1-1,0 1 1,1 1-1,0-1 1,9-5-1,-16 11 6,1 0 0,-1 0 0,1 0 0,0 0 0,-1 0 0,1 1 0,0-1 0,0 1 0,-1-1 0,1 1 0,0-1 0,0 1 0,0 0 0,0 0 0,0 0 0,0 0 0,-1 0 0,4 1 0,-4 0-4,1 0 1,-1 0-1,0-1 0,0 1 1,0 0-1,0 0 0,0 0 0,0 0 1,0 0-1,0 1 0,0-1 0,0 0 1,0 0-1,-1 1 0,1-1 1,-1 0-1,1 1 0,0 2 0,1 7-46,0 0-1,-1 1 1,-1-1-1,-1 23 0,1-16 33,1 17 22,-2 47 0,0-73 0,0-1 0,-1 0 0,1 0 0,-1 0 0,-1 0 0,0 0 0,-5 11 0,10-59 163,0 35-173,1 0 0,-1 0-1,1 1 1,0-1 0,1 1-1,-1 0 1,0 0 0,1 0-1,0 0 1,0 1 0,0-1-1,1 1 1,-1 0 0,1 0-1,0 1 1,-1 0 0,1-1 0,0 1-1,0 1 1,1-1 0,-1 1-1,0 0 1,0 0 0,1 1-1,-1-1 1,1 1 0,-1 0-1,0 1 1,6 0 0,-8 0 2,0 1 1,0-1 0,-1 0-1,1 1 1,-1 0-1,1-1 1,-1 1 0,0 0-1,0 0 1,1 0 0,-1 1-1,-1-1 1,1 0-1,0 1 1,-1-1 0,1 1-1,-1 0 1,0-1 0,1 1-1,-1 0 1,-1 0-1,1 0 1,0 4 0,2 6-6,0 1 1,-1 0-1,0 24 1,-2-26 6,0 1 1,-1 0-1,-1-1 1,0 1-1,-5 18 1,4-24 9,0 0 1,0-1-1,0 1 1,-1-1-1,0 1 1,0-1-1,-1-1 1,0 1-1,0 0 1,-11 8-1,7-7 192,0-1-1,-1 0 1,1 0 0,-1-1-1,0 0 1,-1-1 0,1 0 0,-1-1-1,1 0 1,-1-1 0,0 0-1,0 0 1,-1-1 0,1-1-1,0 0 1,-20-3 0,22 1-52,6-9-6131,3 1-1256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9492,'0'0'4731,"25"2"-3336,702-6 3516,-415-9-4771,53 0-128,-8 28 77,413 18-37,-185-12-51,666 22 98,-119-87-1,-556 13-116,300 11 1261,-876 20-1043,-7 0-726,-45-8-5975,14-3-4179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6755,'0'0'10117,"0"11"-9405,26 370 1498,-17-293-2011,-5-44-156,41 643 1184,-47 1668 1425,11-2068-2596,-1-59-64,-7-117 25,2 874 9,-13-621 8,-1-139-20,6-184-13,-2-1 1,-1 1-1,-21 58 0,27-95 18,2-4 165,0-22-5427,2-4-1787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3906,'0'0'6381,"-10"-8"999,18 571-4662,1 246-717,14-327-1434,-7-224-195,41 799 832,-46-217-1042,-13-530 124,-16 497 42,4-570-273,-35 487 480,10-457-299,-1-2-163,32-221-57,8-44-17,0 0-1,0 0 1,0-1-1,0 1 1,0 0-1,0 0 1,0 0-1,0 0 1,0-1-1,-1 1 1,1 0-1,0 0 1,0 0-1,0 0 1,0 0-1,0 0 1,0-1-1,-1 1 1,1 0-1,0 0 1,0 0 0,0 0-1,0 0 1,0 0-1,-1 0 1,1 0-1,0 0 1,0 0-1,0 0 1,0 0-1,-1 0 1,1 0-1,0 0 1,0 0-1,0 0 1,0 0-1,-1 0 1,1 0-1,0 0 1,0 0-1,0 0 1,0 0 0,-1 0-1,1 0 1,0 0-1,0 0 1,0 0-1,0 1 1,0-1-1,-1 0 1,1 0-1,0 0 1,0 0-1,0 0 1,0 0-1,0 1 1,0-1-1,0 0 1,0 0-1,0 0 1,-1 0-1,1 1 1,0-1 0,0 0-1,0 0 1,0 0-1,0 0 1,0 1-1,0-1 1,-4-11-475,-3-65-4150,1 22-1790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18649,'0'0'1104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 3362,'0'0'6872,"0"-1"-6462,-1 1 1,1-1-1,0 1 1,-1-1-1,1 1 0,-1-1 1,1 1-1,-1-1 1,1 1-1,-1 0 0,1-1 1,-1 1-1,1 0 0,-1-1 1,0 1-1,1 0 1,-1 0-1,1 0 0,-1 0 1,0 0-1,1-1 1,-2 1-1,-4 51-205,-12 141 473,5 0 99,-1 44-9,14-231-756,-25 1064 1158,12-244-801,14-761-365,5 264 24,-6 496 8,-8-423-6,-5 101 7,-20 280-37,23-264 16,10-197 357,-1-321-354,0 0 24,1 0-59,6-22-17531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5442,'0'0'9722,"4"0"-9556,98 0 669,337-8-158,38 2-152,-314 6-201,41 12 124,2-1 86,90-37-331,-110 5-182,90-3 45,181-13 116,143 31-136,-346 8-42,-176-2-21,716 9 26,-739-7-11,264 22 23,-304-21-16,65 10-13,147 7 0,-185-20 11,113 0 0,222-26-1,-210-4 73,-82 13 95,1 4 0,117-4 0,-141 16 138,0-4 1,102-20-1,-151 23-273,0-1 36,0 0-1,0 1 1,17 0 0,-31 18-666,-1-13 215,1 0 1,-1 0-1,0 0 0,0 0 1,0 0-1,0 0 0,0-1 1,0 1-1,-1-1 0,0 0 1,1 0-1,-4 3 0,-22 15-6188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79 4578,'0'0'8633,"-6"-8"-7507,-1-2-977,2 3 270,-1-1 0,0 1 0,-10-10 0,13 14-333,1 1-1,-1 0 0,0 0 1,0 0-1,0 1 1,0-1-1,0 1 0,-1-1 1,1 1-1,0 0 0,-1 0 1,1 1-1,0-1 0,-7 0 1,5 1-70,1 1-1,-1-1 1,1 0 0,-1 1 0,1 0 0,-1 0 0,1 0 0,-1 1 0,1-1 0,0 1-1,0 0 1,-8 5 0,6-1 15,0-1 0,0 1-1,1 0 1,0 0 0,0 0-1,-7 12 1,4-4 119,0 1-1,1 0 1,1 1 0,0-1-1,1 1 1,1 0 0,1 1-1,0-1 1,1 1-1,0-1 1,2 33 0,0-46-144,0-1 0,0 0 0,0 1 0,1-1 0,-1 0 0,1 0 0,-1 1 1,1-1-1,0 0 0,0 0 0,0 0 0,0 0 0,0 0 0,0 0 0,0 0 0,1 0 0,-1 0 1,1 0-1,0-1 0,-1 1 0,1-1 0,0 1 0,0-1 0,0 0 0,0 0 0,0 0 1,0 0-1,0 0 0,0 0 0,5 1 0,4 0 6,1 0 1,0-1-1,0 0 0,23-2 1,-12 1 2,94-4 4,-116 4-20,0 0 1,1 1-1,-1-1 0,0 0 0,1 1 0,-1-1 1,0 1-1,0-1 0,1 1 0,-1 0 0,0-1 1,0 1-1,0 0 0,0 0 0,0 0 0,0 0 1,0 0-1,0 0 0,0 0 0,-1 0 0,1 0 1,0 1-1,-1-1 0,1 0 0,-1 0 1,1 1-1,-1-1 0,1 0 0,-1 1 0,0-1 1,0 2-1,4 51-30,-5-44 31,1 1 1,-2-1 1,1 1-1,-2 0 1,1-1-1,-1 0 0,-1 1 1,0-1-1,-1-1 0,1 1 1,-2 0-1,1-1 0,-12 14 1,8-12 22,-1 0-1,0 0 1,-1-1 0,0 0 0,0-1 0,-1 0 0,0 0-1,-25 12 1,31-19 63,0 0 0,1 0 0,-1 0 1,0 0-1,-1-1 0,1 0 0,0 0 0,0-1 0,0 1 0,-10-2 0,14 1-75,0-1 0,0 1 0,0-1 0,-1 1 0,1-1 0,0 0 0,0 0 0,0 0 0,0 0 0,0 0 0,1 0 0,-1 0 0,0-1 0,0 1 0,1-1-1,-1 1 1,1-1 0,-1 0 0,1 0 0,0 1 0,0-1 0,0 0 0,0 0 0,0 0 0,0 0 0,0 0 0,1-1 0,-1 1 0,1 0 0,-1-4 0,0-3-93,0-1 0,0 1 0,1-1 1,0 1-1,3-19 0,-2 25-86,0 1-1,-1 0 1,1 0-1,0 0 1,0 0-1,0-1 1,0 1-1,1 1 1,-1-1 0,0 0-1,1 0 1,2-2-1,-2 3-204,0 0-1,0-1 0,0 1 1,0 0-1,0 0 0,0 0 1,0 1-1,0-1 0,1 0 0,-1 1 1,0 0-1,1-1 0,-1 1 1,4 0-1,8 0-3653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9861,'0'0'8905,"-2"12"-8740,-2 17-19,2 1-1,0-1 1,6 56-1,3 180 845,-8-184-331,0-61-366,0-20-266,1-8-230,1 3-366,0-1-1,0 0 0,0 0 1,1 1-1,-1-1 1,6-10-1,2-5-4111,-1-6-6537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6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8516,'0'0'9823,"2"2"-9111,0-1-668,0 1-1,1-1 1,-1 0-1,1 0 0,-1 0 1,1 0-1,-1-1 1,1 1-1,0-1 1,-1 1-1,1-1 0,0 0 1,-1 0-1,6-1 1,9 1 134,834-33 1756,-850 33-1983,0 0 1,1 0-1,-1 0 0,0 0 0,0 0 0,1 0 1,-1-1-1,0 1 0,0 0 0,0-1 0,1 1 0,-1-1 1,0 1-1,0-1 0,0 0 0,0 1 0,0-1 0,0 0 1,0 0-1,1-1 0,-2 0-252,0 1-1,0 0 1,0-1 0,0 1-1,0 0 1,-1 0 0,1-1-1,0 1 1,-1 0 0,1 0 0,-1 0-1,0 0 1,1-1 0,-1 1-1,0 0 1,0 0 0,1 0-1,-1 0 1,0 1 0,0-1-1,-2-1 1,-21-20-12852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10165,'0'0'7694,"-2"7"-7486,-2 4-106,2 0 1,-1 1-1,1-1 0,1 1 1,0 22-1,7 70 574,-1-39-315,0 136 968,-3-196-1058,0-19-376,2-22-1395,-4 12-1592,0-2-3044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3073,'0'0'8450,"7"-17"-7474,28-55-261,-32 68-654,0 0 1,0 1-1,1 0 0,-1-1 0,1 1 1,0 1-1,0-1 0,0 0 0,0 1 1,1 0-1,-1 0 0,0 0 0,1 1 1,0 0-1,-1-1 0,1 2 0,0-1 1,-1 0-1,1 1 0,0 0 0,9 1 1,-3-2 39,-5 1-74,1-1 1,0 1 0,0 0-1,0 1 1,0-1 0,0 1-1,0 1 1,0-1 0,0 1-1,-1 1 1,1-1 0,-1 1-1,1 0 1,-1 0 0,0 1-1,0 0 1,-1 0 0,1 0-1,-1 1 1,0 0 0,0 0-1,0 0 1,-1 0-1,0 1 1,0 0 0,0 0-1,-1 0 1,0 0 0,4 13-1,-1-4 10,-2 0 0,0 1 0,-1-1 0,0 1 0,0 27 0,-2-3 147,-6 44 0,1-60-8,-1 1 0,-1-2 0,-1 1 0,-1-1 0,-1 0 1,-1 0-1,-1-1 0,-1 0 0,-26 34 0,36-52-62,-2 0 1,1 0-1,0 0 0,-1 0 1,1 0-1,-1-1 1,0 0-1,0 0 1,-1 0-1,1 0 0,-1-1 1,1 1-1,-1-1 1,0 0-1,0-1 0,0 1 1,0-1-1,0 0 1,0 0-1,0 0 0,0-1 1,0 0-1,0 0 1,-1 0-1,-5-2 1,9 2-113,0-1 0,0 0 1,0 1-1,0-1 1,0 0-1,1 0 1,-1 0-1,0 0 1,0 0-1,1-1 1,-1 1-1,1 0 0,-1-1 1,1 1-1,-2-3 1,-6-6 777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342 112 6243,'0'0'8084,"-21"-17"-6438,-66-52-14,84 66-1479,-2 0 0,1 0 0,0 1 0,0 0 0,-1-1 0,1 1 0,-1 1-1,0-1 1,0 1 0,1 0 0,-9-1 0,10 2-104,0 0 1,0 0-1,0 1 1,0-1-1,0 1 1,0-1-1,1 1 0,-1 0 1,0 0-1,0 1 1,1-1-1,-1 0 1,1 1-1,-4 2 0,-1 3-25,1 0 0,0 0 1,0 0-1,0 1 0,1 0 0,0 0 0,1 0 0,-4 10 0,6-15-5,-12 30 70,2-1 0,1 1-1,1 1 1,2 0 0,1 1-1,2-1 1,2 1-1,0 52 1,3-81-67,0-1 1,1 1-1,0-1 0,-1 1 1,2-1-1,-1 1 0,1-1 1,-1 0-1,1 0 0,1 0 1,-1 0-1,1 0 1,0 0-1,0-1 0,0 1 1,1-1-1,0 0 0,-1 0 1,1 0-1,1 0 0,-1-1 1,0 0-1,1 0 0,0 0 1,0 0-1,0-1 0,7 3 1,5 1-1,1-1 1,0-1-1,0-1 1,0 0-1,1-1 1,-1-1-1,19-2 1,-27 1-19,0-1 1,0-1 0,0 0-1,0 0 1,0-1-1,-1 0 1,1-1 0,-1 0-1,0-1 1,0 1 0,-1-2-1,1 1 1,-1-1-1,8-8 1,-15 13-13,-1 0-85,0 14-7636,0-3-1825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25 14295,'0'0'2342,"3"17"-2179,11 58-102,-12-68-54,0 0 1,1-1-1,0 1 0,0 0 1,0-1-1,1 1 0,0-1 0,0 0 1,1-1-1,9 10 0,-12-12-3,1-1 1,-1 0-1,1 0 0,0 0 0,0 0 0,-1 0 0,1-1 0,0 1 0,1-1 0,-1 0 1,0 0-1,0 0 0,1 0 0,-1 0 0,0-1 0,1 1 0,-1-1 0,0 0 0,1 0 1,-1-1-1,5 0 0,-6 0 38,0 0 1,0-1 0,0 1 0,0 0-1,0-1 1,-1 0 0,1 1-1,-1-1 1,1 0 0,-1 0 0,1 0-1,-1 0 1,0 0 0,0 0-1,0 0 1,0 0 0,-1-1-1,1 1 1,0 0 0,-1-1 0,0 1-1,1 0 1,-1-5 0,1-6 451,-1 0 0,-1-25 1,0 34-450,0-1 0,0 1 1,-1-1-1,1 1 0,-1-1 1,0 1-1,0 0 0,0 0 1,-1 0-1,1 0 0,-1 0 0,0 1 1,0-1-1,0 1 0,0 0 1,-1 0-1,0 0 0,1 0 1,-1 1-1,-7-4 0,4 2-107,-1 1 0,0-1 0,0 2 0,0-1 0,-1 1 0,1 0 0,0 1 0,-1 0 0,0 0 0,-9 1 0,17 0-62,0 0 0,0 0 0,0 0 1,0 0-1,0 0 0,0 0 0,0 1 0,0-1 0,0 0 0,1 1 1,-1-1-1,0 1 0,0-1 0,0 1 0,0-1 0,0 1 0,1 0 0,-1-1 1,0 1-1,1 0 0,-1-1 0,0 1 0,1 0 0,-1 0 0,1 0 1,-2 2-1,-1 25-5435,3-27 5490,0 18-6942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90 14102,'0'0'2852,"0"3"-2467,-3 18-296,0-1 1,2 0-1,1 1 1,1-1-1,0 0 1,1 1-1,2-1 1,6 24-1,-10-42-88,1 0-1,-1 0 0,1 0 1,0 0-1,0 0 0,0-1 1,0 1-1,0 0 0,0 0 1,0-1-1,0 1 0,1-1 1,-1 1-1,1-1 0,-1 0 1,1 1-1,-1-1 1,1 0-1,0 0 0,0 0 1,0 0-1,-1 0 0,1-1 1,0 1-1,0-1 0,0 1 1,0-1-1,2 1 0,-1-1-12,0-1-1,0 1 1,0-1-1,-1 1 0,1-1 1,0 0-1,-1 0 1,1 0-1,0 0 0,-1-1 1,1 1-1,-1-1 0,0 1 1,1-1-1,-1 0 1,0 0-1,0 0 0,3-4 1,6-10-15,0 0 1,-1 0-1,-1-1 0,-1 0 0,0-1 1,-1 0-1,-1 0 0,-1 0 1,-1-1-1,0 0 0,-1 0 1,-1 0-1,-1-32 0,-1 50 93,0 0 0,0 0-1,0 0 1,0 0-1,0 0 1,0 0 0,0 0-1,0-1 1,0 1-1,-1 0 1,1 0 0,0 0-1,-1 0 1,1 0-1,-1 0 1,1 1 0,-1-1-1,0 0 1,1 0-1,-1 0 1,0 0 0,1 1-1,-1-1 1,0 0-1,0 1 1,0-1 0,0 0-1,0 1 1,0-1-1,0 1 1,0-1 0,0 1-1,0 0 1,0 0-1,0-1 1,0 1 0,0 0-1,-1 0 1,-1 7 166,-2 48-216,2 1 0,5 64 0,0-24 19,-2-88-24,-1-6-12,1 0 0,0 0 0,0 1 0,0-1 0,0 0 0,0 0 0,0 0 0,0 0 0,1 0 0,-1 0 0,1 0 0,0 0 0,0 0-1,0 0 1,1 3 0,2-15-8954,-4-2-546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51 402 12966,'0'0'5114,"2"-13"-5031,-1 6-76,2-8 5,0 1 0,1 0 0,0 0 0,10-20 0,-6 16 20,0-1 0,-1 0 0,-1-1 0,-1 1 0,0-1 0,-2 0 0,0-1 0,-1-36 0,-2 54-1,0-1 0,0 1 0,-1 0 0,1-1 0,-1 1 1,0 0-1,0 0 0,0 0 0,0 0 0,-1 0 0,1 0 0,-1 0 0,0 0 1,1 0-1,-2 1 0,1-1 0,0 1 0,0 0 0,-1-1 0,1 1 0,-1 0 1,0 0-1,1 1 0,-1-1 0,0 0 0,0 1 0,0 0 0,0 0 0,0 0 1,-1 0-1,1 0 0,0 0 0,0 1 0,-1 0 0,1 0 0,0 0 0,-1 0 1,1 0-1,0 1 0,0-1 0,-6 2 0,7 0-24,0-1 0,0 1-1,0 0 1,0-1 0,0 1-1,0 0 1,1 0 0,-1 1 0,1-1-1,-1 0 1,1 0 0,0 1-1,0-1 1,0 0 0,0 1 0,0 0-1,1-1 1,-1 1 0,1-1 0,-1 1-1,1-1 1,0 4 0,-1 3 19,1 1 1,0-1 0,0 0 0,4 19-1,-3-24-25,0-1 1,1 0-1,-1 0 0,1 0 0,0 0 0,0 0 0,0 0 1,0 0-1,1-1 0,-1 1 0,1-1 0,-1 0 0,1 0 1,0 0-1,0 0 0,0 0 0,0 0 0,0-1 0,1 1 1,-1-1-1,0 0 0,1 0 0,-1-1 0,5 2 0,5 0-12,1 0-1,1-1 0,-1 0 1,23-2-1,-34 1-8,0-1 0,0 0 0,0 1 0,1-1 0,-1-1 0,0 1 0,0 0 0,-1-1 0,1 1 0,0-1 0,0 0 0,-1 0 1,3-2-1,20-12-131,-24 15 146,-2 5 42,0 0 1,0 0-1,1 0 1,-1 0-1,1 0 0,0 0 1,0 4-1,0 11 11,-4 34-4,3 0 1,6 67-1,-5-119-39,0 0 0,0 0-1,0 0 1,0 0 0,0 1-1,0-1 1,0 0 0,0 0-1,1 0 1,-1 0 0,0 0-1,1 0 1,-1 0 0,0 0-1,1 0 1,0 0 0,-1-1-1,1 1 1,-1 0-1,1 0 1,0 0 0,0 0-1,-1-1 1,1 1 0,0 0-1,0-1 1,0 1 0,0-1-1,0 1 1,0-1 0,0 1-1,0-1 1,0 0 0,0 0-1,0 1 1,0-1 0,0 0-1,0 0 1,0 0 0,0 0-1,0 0 1,0 0 0,0 0-1,2-1 1,-1 0-145,0 1 0,0-1 0,0 0 0,0 0 0,0-1 0,0 1-1,0 0 1,0-1 0,0 1 0,-1-1 0,1 1 0,0-1 0,-1 0 0,0 1 0,1-1 0,-1 0 0,0 0 0,0 0-1,0 0 1,1-3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2625,'0'0'13238,"-12"3"-12349,-36 13-241,46-14-619,1-1 0,-1 1 0,0 0 0,1-1 0,-1 1 1,1 0-1,-1 0 0,1 0 0,0 0 0,0 0 0,0 0 0,0 1 0,0-1 0,0 0 1,1 1-1,-1-1 0,1 0 0,-1 1 0,1-1 0,0 0 0,0 1 0,0-1 0,0 1 0,1-1 1,-1 0-1,1 3 0,0 5 33,-1-5-53,0 0 0,1 0 0,-1 1 0,1-1 0,0 0 0,1 0 0,-1 0 0,1 0 0,0 0 0,0-1 0,1 1 1,-1-1-1,1 1 0,6 7 0,-3-7-10,0 1 0,0-1 0,0 0 1,0 0-1,1-1 0,0 0 1,0 0-1,0-1 0,9 4 0,-11-6 2,0 1-1,0 0 1,0 1-1,0-1 1,-1 1 0,1 0-1,-1 0 1,6 5-1,-8-5 1,0-1 1,-1 0-1,1 1 1,-1-1-1,0 1 0,0-1 1,0 1-1,0 0 0,0 0 1,0-1-1,-1 1 1,1 0-1,-1 0 0,0 0 1,0-1-1,0 1 0,-1 3 1,1-3 2,-1 0 0,0 0 0,0 0 1,0-1-1,0 1 0,-1 0 0,1-1 0,-1 1 1,0-1-1,1 1 0,-1-1 0,0 0 0,-1 0 1,1 1-1,0-2 0,0 1 0,-1 0 0,1 0 1,-1-1-1,0 1 0,1-1 0,-1 0 0,0 0 1,-3 1-1,-6 2 14,0-1 1,0 0-1,0 0 1,-20 1-1,-40-2 244,71-2-265,1-1 0,-1 1 1,1 0-1,0 0 0,-1 0 0,1-1 1,-1 1-1,1 0 0,0-1 1,-1 1-1,1 0 0,0-1 1,-1 1-1,1 0 0,0-1 0,0 1 1,-1 0-1,1-1 0,0 1 1,0-1-1,0 1 0,-1-1 1,1 1-1,0-1 0,0 1 1,0-1-1,0 1 0,0 0 0,0-1 1,0 1-1,0-1 0,0 1 1,0-1-1,0 1 0,0-1 1,1 1-1,-1-1 0,0 1 0,0-1 1,0 1-1,1 0 0,-1-1 1,0 1-1,1-1 0,11-20-3728,-2 13-2429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8084,'0'0'3823,"9"10"-3482,30 29-122,-38-39-210,0 1 1,0 0-1,-1-1 0,1 1 0,0-1 1,0 1-1,0-1 0,0 0 1,0 1-1,0-1 0,0 0 0,0 0 1,0 0-1,0 0 0,0 0 0,0 0 1,0 0-1,0 0 0,0 0 1,0 0-1,0 0 0,0-1 0,0 1 1,0 0-1,0-1 0,0 1 1,0-1-1,0 1 0,0-1 0,0 1 1,-1-1-1,1 0 0,1 0 1,18-27 109,-18 24-108,0 1 13,0 0 0,-1 0 0,1-1 0,-1 1 1,0 0-1,0-1 0,0 1 0,0 0 0,-1-1 1,1 1-1,-1-1 0,0 1 0,0-1 0,0 1 1,-1-4-1,1 5 26,-1 0 0,0 0 0,0 0 0,0 0 1,0 0-1,0 0 0,0 0 0,0 1 0,0-1 0,-1 1 1,1-1-1,-1 1 0,1-1 0,-1 1 0,0 0 0,1-1 1,-1 1-1,0 0 0,0 0 0,0 1 0,0-1 0,0 0 1,0 1-1,0-1 0,-3 0 0,-2 0 230,-1-1 0,0 1 0,1 0 0,-1 1 1,0-1-1,0 2 0,0-1 0,0 1 0,-10 2 0,14-1-186,1-1 0,0 0-1,0 1 1,0-1 0,0 1-1,0 0 1,0 0 0,0 0 0,1 0-1,-1 1 1,1-1 0,-1 1-1,1 0 1,0-1 0,0 1 0,0 0-1,1 0 1,-1 0 0,1 1-1,-1-1 1,1 0 0,0 0 0,-1 5-1,0 4-72,-1 0 0,1 0 0,1 1 0,1-1 0,-1 1 0,2-1 0,0 1 0,0-1 0,1 0 0,1 0 0,0 0 0,0 0 0,2 0 0,-1 0 0,1-1 0,1 0 0,0 0 0,1 0 0,0-1 0,0 0 0,1 0 0,14 13 0,-19-21-19,0 1 0,0-1-1,0 0 1,1 0 0,-1 0-1,0 0 1,1-1 0,-1 1-1,1-1 1,0 0 0,-1 0-1,1 0 1,0-1 0,0 1-1,0-1 1,-1 0 0,1 0-1,0 0 1,0-1-1,0 1 1,-1-1 0,1 0-1,0 0 1,-1 0 0,1-1-1,5-2 1,0-1 14,1-1 0,-1 0 0,0 0 0,0-1 0,0-1 1,-1 1-1,13-16 0,-29 22 329,-8 6-2685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1681,'0'0'6221,"-3"18"-5484,1-6-685,-25 129 2929,4-48-1242,3 1-1,-15 192 1,32-209-1665,-33 790 609,26-624-312,4 322 1275,16-450-1157,-10-115-502,0 0 0,0 0 0,0 0 1,0 0-1,0 0 0,0 0 0,0-1 1,0 1-1,0 0 0,0 0 1,0 0-1,1 0 0,-1 0 0,0 0 1,0 0-1,0 0 0,0 0 0,0 0 1,0 0-1,0 0 0,0 0 0,0 1 1,0-1-1,1 0 0,-1 0 1,0 0-1,0 0 0,0 0 0,0 0 1,0 0-1,0 0 0,0 0 0,0 0 1,0 0-1,0 0 0,0 0 1,0 0-1,0 0 0,0 0 0,1 1 1,-1-1-1,0 0 0,0 0 0,0 0 1,0 0-1,0 0 0,0 0 1,0 0-1,0 0 0,0 0 0,0 0 1,0 1-1,0-1 0,0 0 0,0 0 1,0 0-1,0 0 0,0 0 0,0 0 1,0 0-1,-1 0 0,1 0 1,0 0-1,0 0 0,0 1 0,4-8-1161,0-18-2089,2-11-1765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48,'0'0'15815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7075,'0'0'2033,"4"99"-1152,6-81 175,-2-6-320,-1-5-399,-3-3-81,-2-4 272,-2-8-3650,0-1-1055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6867,'0'0'5797,"-1"4"-5036,-5 22-265,1 0 0,2 0-1,0 0 1,2 0 0,3 42 0,-1-13 8,-1 139 698,-1 227-83,-3-346-1011,-19 107 0,-30 70 803,-4 20-133,57-264-889,-2-1 0,1 1 0,-1 0 0,0-1 0,-1 0 0,0 1 1,0-1-1,-7 11 0,10-18 19,0-1 0,0 1 0,0 0 0,0 0 0,0 0 1,0 0-1,0 0 0,0 0 0,0 0 0,0 0 0,0-1 0,0 1 0,0 0 0,0 0 1,0 0-1,0 0 0,0 0 0,0 0 0,0 0 0,0 0 0,0 0 0,0 0 0,0-1 1,-1 1-645,1 0 645,0 0-1,0 0 0,0 0 0,0 0 0,0 0 0,0 0 0,0 0 0,-1 0 0,1 0 1,0 0-1,0 0 0,0 0 0,0 0 0,0 0 0,0 0 0,0 0 0,0 0 0,-1 0 1,1 0-1,0 0 0,0 0 0,0 0 0,0 0 0,0 0 0,0 0 0,0 0 0,0 0 0,-1 1-643,1-1 643,0 0 1,0-14-7750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12374,'0'0'2449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8212,'0'0'2369,"0"2"-2236,-4 17 506,2 0-1,1 0 0,0 0 0,3 30 1,0 2 3,20 494 1698,0 3-958,-12-110-953,0 2 164,-12-419-16,1-15-1538,0-15-5133,1-13-605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23 464,'0'0'17368,"11"-23"-26940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151 172 192,'0'0'7486,"-3"21"-6245,-24 163 2689,-24 32-657,18-82-1405,27-111-1583,2-2-104,-1-1 1,-1 0-1,-8 18 1,13-72-129,40-191-208,-12 95 62,-23 111 84,8-51 95,27-90 1,-32 140 174,0 0-1,1 0 1,1 1 0,1 1 0,1-1 0,0 2-1,2-1 1,0 2 0,15-17 0,-27 32-229,0 0 0,0 1 0,-1-1 1,1 0-1,0 0 0,0 1 0,0-1 0,0 0 0,0 1 1,0-1-1,0 1 0,0-1 0,0 1 0,0 0 0,0-1 1,1 1-1,-1 0 0,0 0 0,2 0 0,-2 0-21,0 0-1,-1 1 1,1-1-1,0 1 0,0-1 1,0 1-1,-1-1 1,1 1-1,0-1 1,-1 1-1,1-1 0,0 1 1,-1 0-1,1 0 1,-1-1-1,1 1 1,-1 0-1,0 0 0,1 1 1,2 6-13,0 0 1,-1 1-1,-1-1 0,2 12 1,-1-6 104,84 533 124,-66-357-214,-17-185-262,-3-5 65,0 0 0,1 0 0,-1 0 0,0 0 0,0-1 0,1 1 1,-1 0-1,0 0 0,0 0 0,1 0 0,-1-1 0,0 1 0,0 0 0,0 0 0,0 0 1,1-1-1,-1 1 0,0 0 0,0 0 0,0-1 0,0 1 0,0 0 0,0 0 0,1-1 0,-1 1 1,0 0-1,0 0 0,0-1 0,0 1 0,0 0 0,0 0 0,0-1 0,0 1 0,0-15-7147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14583,'0'0'7075,"76"-15"-6563,-32 7-144,-5 3-304,-6 3-64,-10 2-80,-15 0-2129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8260,'0'0'5682,"0"1"-5596,1-1 0,-1 0 0,1 1 0,-1-1 0,1 0 0,-1 0 0,1 1 0,-1-1 0,1 0 0,-1 0 0,1 0 0,-1 0 0,1 0 0,0 0 0,-1 1 0,1-1 0,-1-1 0,1 1-1,0 0 1,-1 0 0,1 0 0,0 0 0,3-2-59,0 0 0,0 0 0,0-1 0,0 1-1,0-1 1,-1 0 0,1 0 0,-1 0 0,0 0 0,0-1-1,0 1 1,0-1 0,-1 0 0,0 1 0,1-1 0,-1-1-1,2-4 1,-1-1 147,1 1-1,-1-1 0,-1 1 1,1-1-1,-2 0 1,2-20 1912,-4 33-2096,1 0 0,-1 0 1,1 0-1,0 0 0,-1 0 0,2 0 0,-1 0 1,1 6-1,0 4-6,-1 41 51,-2 21 171,4 1-1,3-1 0,21 109 0,-22-171-210,-2-13-2016,0-8-2038,-2-9-4727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10885,'0'0'6718,"19"0"-5656,129-2 522,-43-4-430,229-7-101,-334 11-3113,-1-5-1608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89 232 8292,'0'0'7075,"7"-2"-6936,7 0-112,0-2 1,0 1 0,0-2-1,-1 0 1,0-1-1,0 0 1,21-14 0,-29 17-37,0-1 1,0 0 0,0 0 0,0 0 0,-1-1 0,0 0 0,1 1 0,-2-2 0,1 1 0,-1 0-1,1-1 1,-1 0 0,-1 1 0,1-1 0,-1 0 0,0-1 0,-1 1 0,1 0 0,-1 0 0,0-12-1,-1 9 237,0-22-860,0 30 742,0 0 0,0 1-1,0-1 1,0 0 0,-1 0-1,1 1 1,0-1 0,0 0-1,-1 1 1,1-1 0,0 0-1,-1 1 1,1-1 0,-1 0-1,1 1 1,0-1 0,-1 1-1,0-1 1,1 1 0,-1-1-1,1 1 1,-1-1 0,0 1-1,1-1 1,-1 1 0,0 0-1,1-1 1,-1 1 0,0 0-1,1 0 1,-1 0 0,-2-1 514,3 9-589,4 48-26,1 1 0,21 85 0,5 49-4,-26-37 3,-5-131 3,0-21-11,-1 0 1,1 0-1,-1-1 1,1 1-1,-1 0 1,1 0-1,-1-1 1,0 1-1,0-1 1,0 1-1,0-1 1,0 1-1,0-1 1,-1 0-1,1 1 1,0-1-1,-1 0 1,1 0-1,-1 0 1,1 0 0,-1 0-1,1 0 1,-1-1-1,-3 2 1,-49 14-205,36-12-22,-23 10-697,-46 22 0,-30 9 2545,286-80-627,-1 1-698,-14-20 144,-15 4-143,-116 45-250,-23 5-64,-4 0-3293,-4 0-1562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7860,'0'0'3433,"5"-16"-2702,18-54-160,-20 62-475,0 1 0,1-1 0,0 1 0,0-1 0,0 1-1,1 0 1,0 1 0,0-1 0,1 1 0,0 0 0,0 0 0,0 1 0,1 0 0,0 0-1,0 0 1,11-4 0,-17 8-71,0 0 0,0 0 0,0 1-1,0-1 1,0 1 0,0-1 0,1 1-1,-1-1 1,0 1 0,0 0 0,0-1 0,1 1-1,-1 0 1,0 0 0,0 0 0,1 0 0,-1 0-1,0 0 1,0 1 0,1-1 0,-1 0-1,0 1 1,0-1 0,0 1 0,0-1 0,1 1-1,-1-1 1,0 1 0,0 0 0,0-1 0,0 1-1,0 0 1,-1 0 0,1 0 0,0 0-1,0 0 1,0 0 0,-1 0 0,1 0 0,-1 0-1,1 0 1,-1 0 0,1 1 0,0 0 0,1 7 117,-1 0 1,0-1 0,0 1 0,-1 0 0,-1 11 0,1-6-35,0 6 53,1 11-44,-2-1-1,0 1 1,-13 57-1,1-38-57,-25 57 0,31-89-50,-2 0 0,0-1 0,-1 0 0,0 0 0,-2-1 0,-17 19 1,27-32 4,1-2 13,0 0-1,0 0 1,0 0 0,0 0 0,0 0 0,0 0-1,0-1 1,0 1 0,0 0 0,-1 0 0,1-1-1,0 1 1,-2 0 0,2-1 357,1-1-364,0 1 0,-1-1-1,1 0 1,0 1 0,0-1 0,-1 0-1,1 0 1,0 1 0,0-1-1,0 0 1,0 1 0,0-1 0,0 0-1,0 0 1,0 1 0,1-1-1,-1 0 1,0 1 0,0-1 0,0 0-1,1 1 1,-1-1 0,0 0 0,1 1-1,-1-1 1,1 1 0,0-2-1,35-8 28,2 2-1,47-6 0,-7 2-40,-25 2-21,-17 2 16,0 2 1,58-3-1,-93 9-756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0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11189,'0'0'4992,"0"6"-4875,0 618 2727,0-623-2708,3-3-88,1-4-359,1 0 0,-1 0 1,0 0-1,0-1 0,-1 1 0,1-1 0,2-11 0,0 4-889,11-30-4098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3714,'0'0'11079,"2"7"-10244,5 26 107,-2 0 0,2 60-1,-8 78 373,0-70-490,3 84 136,0-233-8566,-2 20 1056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9524,'0'0'5944,"4"-21"-5567,19-65-132,-20 77-227,1 0-1,0 1 1,1-1-1,0 1 1,0 0 0,0 1-1,1-1 1,1 1 0,-1 0-1,14-11 1,-3 3 7,-12 9-24,0 1 0,1 0 1,-1 0-1,1 0 0,1 1 1,-1-1-1,0 1 0,1 1 1,0 0-1,0 0 0,0 0 1,0 0-1,1 1 0,-1 1 1,1-1-1,-1 1 0,16 0 1,-21 1-1,0 0 1,0 1-1,-1-1 0,1 1 1,0-1-1,0 1 0,-1 0 1,1 0-1,0 0 0,-1 0 1,1 0-1,-1 0 1,1 0-1,-1 1 0,1-1 1,-1 0-1,2 3 0,0 1 19,-1-1 0,1 1 0,-1-1 0,0 1 0,0 0 0,2 7 0,-1 5 64,0 0 0,2 32 0,-4-21-33,-1 0 0,0-1 0,-3 1 0,0-1 0,-1 1 0,-2-1 0,-18 51 0,17-59-11,-27 59 939,34-77-643,0-4-226,0-3-100,1 0 1,1 1-1,-1-1 1,1 1-1,0 0 1,0-1-1,1 1 0,-1 0 1,1 0-1,1 0 1,-1 1-1,0-1 1,7-6-1,1 0-15,1 0 0,-1 0-1,27-17 1,-31 23 2,0 1 0,1 1 0,-1-1 0,1 1 0,0 0 0,0 1 1,0 0-1,0 0 0,9 0 0,-14 1 1,0 1 1,-1 0 0,1 0-1,0 0 1,0 0-1,0 1 1,0-1 0,0 1-1,0-1 1,-1 1 0,1 0-1,0 0 1,0 1-1,-1-1 1,1 0 0,-1 1-1,1 0 1,-1-1 0,0 1-1,0 0 1,0 0-1,0 0 1,0 1 0,0-1-1,0 0 1,-1 1 0,1-1-1,1 5 1,1 6 16,0 2-1,-1-1 1,-1 0 0,0 1-1,-1-1 1,0 1 0,-1-1-1,-1 1 1,-4 28 0,1-33 11,1 0 1,-1 0-1,0 0 0,-1-1 1,0 1-1,-1-1 1,0 0-1,0-1 1,-9 9-1,4-5 27,0 0 0,-1-1 0,-1-1-1,0 0 1,-18 11 0,20-16-18,0 0 0,0-1-1,-1 0 1,1-1 0,-1 0-1,1 0 1,-1-2 0,0 1-1,0-2 1,0 1 0,0-2-1,-16-1 1,25 1 21,1 1 0,-1-1 0,1 0-1,-1 0 1,1 0 0,0 0 0,-1 0 0,1-1 0,0 1-1,0 0 1,-1-1 0,1 0 0,1 0 0,-1 1 0,0-1-1,0 0 1,1-1 0,-1 1 0,1 0 0,-1 0 0,1-1-1,0 1 1,0 0 0,0-1 0,1 1 0,-1-1 0,0-4 589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74 6371,'0'0'9895,"0"21"-7691,-3 52-1962,-4 1 0,-25 119-1,-30 88 304,69-354-423,79-459-2341,-83 507 2238,-3 16 87,1-1 1,0 1-1,1 0 0,0-1 0,0 1 1,6-15-1,-7 24-59,0-1 1,-1 1 0,1-1 0,0 1-1,0-1 1,0 1 0,0-1 0,-1 1-1,1 0 1,0 0 0,0-1 0,0 1-1,0 0 1,0 0 0,0 0 0,0 0-1,0 0 1,0 0 0,0 0-1,-1 0 1,1 0 0,0 1 0,0-1-1,1 1 1,23 9 367,-19-3-323,-1-1 0,1 1-1,-1 0 1,0 0-1,-1 1 1,0-1-1,6 14 1,19 64 300,-23-66-308,44 186 443,-1-4-51,-32-159-246,-17-42-204,0-11-12023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12998,'0'0'7011,"154"-42"-6435,-105 38-271,-3 4-161,-9 0-144,-4 0-32,-10 0-417,-6 0-1247,-13-6-3715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15 259 4338,'0'0'14479,"0"-4"-13703,4-9-674,1 1-1,-1-1 1,2 1-1,0 0 1,1 1-1,0-1 1,0 1-1,1 1 1,10-11-1,2 0-68,0 1-1,1 1 0,29-21 0,-46 37-31,1 0 0,-1 0-1,1 0 1,-1 1 0,1-1-1,0 1 1,0 0-1,0 0 1,0 1 0,0 0-1,1 0 1,4-1 0,-9 3-4,-1-1 1,1 1 0,-1-1 0,1 1 0,-1 0 0,1-1 0,-1 1 0,0 0 0,1-1 0,-1 1 0,0 0 0,0-1 0,1 1 0,-1 0 0,0 0 0,0-1 0,0 1 0,0 0 0,0 0 0,0-1-1,0 1 1,0 1 0,0 26 5,-1-21-4,-1 18 17,-1 1 0,-1-1 0,-2 0 0,0 0 0,-2-1 0,-1 1 0,0-2 0,-16 27 0,32-52-58,14-9 26,-10 5 3,0 1 1,23-9-1,-29 13 7,-1 0 0,1 1 0,-1-1 0,1 1 0,0 0 0,-1 0 0,1 0 0,4 2 0,-7-2 2,-1 1 1,1 0 0,-1-1 0,1 1 0,0 0-1,-1 0 1,1 0 0,-1 0 0,0 0 0,1 0-1,-1 0 1,0 1 0,0-1 0,1 0 0,-1 1-1,0-1 1,-1 1 0,1-1 0,0 1 0,0 0 0,-1-1-1,2 3 1,1 7 1,-1-1 1,0 1-1,0 0 0,-1-1 0,-1 1 0,0 0 1,0-1-1,-1 1 0,0 0 0,-1-1 1,0 1-1,-1-1 0,0 1 0,-1-1 0,0 0 1,0 0-1,-12 17 0,4-9 1,-1-1 0,-1-1 0,-1 0 0,-1-1 0,-30 23 0,38-32 53,0-1 0,-1 0 0,1 0 0,-1-1 0,0 0 0,0-1 0,0 0 0,0 0 0,-1-1 1,1 0-1,-1-1 0,0 0 0,1-1 0,-1 1 0,-11-3 0,17 1 18,0 0 1,1 0-1,-1 0 0,1-1 0,-1 1 0,1-1 1,0 0-1,0 0 0,-1 0 0,1 0 0,1-1 1,-1 0-1,0 1 0,1-1 0,-4-5 0,5-12-3341,1 8-2006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80 8980,'0'0'8316,"-1"-5"-7353,0 2-847,0 0 0,0-1 0,-1 1 0,1 0-1,0 0 1,-1 0 0,0 0 0,0 0 0,0 0 0,0 1 0,0-1 0,-1 1-1,1-1 1,-1 1 0,0 0 0,1 0 0,-1 0 0,0 0 0,0 1 0,0-1-1,0 1 1,-5-2 0,-5-1 54,1 1 0,-1 0 0,0 0 0,0 1 0,-1 1 0,-22 1 0,29 0-121,-1 0 0,1 1-1,-1 1 1,1-1 0,0 1-1,0 0 1,0 1-1,0 0 1,0 0 0,0 0-1,0 1 1,-11 9-1,7-4-12,-1 1-1,2 0 0,-1 1 0,2 1 0,-1 0 0,1 0 0,1 0 0,1 1 0,-1 0 0,2 1 1,0 0-1,1 0 0,0 0 0,1 0 0,0 1 0,1 0 0,1-1 0,0 21 0,2-14 16,-1-1 67,2 0 0,3 26-1,-2-38-81,-1-1 1,1 0-1,1 1 0,0-1 0,0 0 0,0 0 1,1-1-1,-1 1 0,9 9 0,-5-8-17,0-1 1,0 0-1,1 0 1,0-1-1,0 0 0,0 0 1,1-1-1,0 0 0,0 0 1,0-1-1,1 0 1,-1-1-1,1 0 0,0-1 1,10 2-1,11 0-8,0-2 0,0-1 1,52-5-1,-71 2-26,0 0 1,0-1-1,0 0 1,0-1-1,-1 0 1,17-9-1,-21 10 10,-5 3 13,-2 0 72,0-16-7745,0 2-3775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1505,'0'0'13662,"0"8"-13609,-5 294 2578,6-178-1884,-1-123-680,0-4 7,-9-112-145,4 74-123,1-56 0,5 90 183,-1 0-1,2 0 1,-1 0-1,1 0 1,0 0-1,1 0 1,0 0 0,0 1-1,0-1 1,1 1-1,0 0 1,0 0-1,0 0 1,1 1-1,0-1 1,0 1-1,0 1 1,1-1-1,0 0 1,0 1-1,0 0 1,0 1-1,0 0 1,1-1-1,0 2 1,-1-1-1,1 1 1,0 0-1,0 1 1,1-1-1,-1 1 1,14 1 0,-19 0 7,1 0 1,0 0 0,0 0 0,-1 1 0,1 0 0,-1-1 0,1 1-1,0 0 1,-1 0 0,1 1 0,-1-1 0,0 0 0,1 1 0,-1-1 0,0 1-1,0 0 1,2 2 0,0 0 10,0 1 1,-1 0-1,0 0 0,0 0 0,0 0 0,0 1 0,2 8 1,1 5 54,-1 1 0,-1-1 1,2 35-1,-3 107 351,-3-101-63,21-66-235,-10-2-111,0-1-1,-1-1 1,0 0-1,-1 0 1,0-1-1,-1 0 1,11-18-1,19-25-471,-36 53 454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 7491,'0'0'10848,"-1"-1"-10490,0 1-356,1 0 0,0 0 0,0 0 0,0 0 0,0 0 0,0 0 0,-1 0 0,1 0 0,0 0 0,0 0 0,0 0 1,-1 0-1,1 0 0,0 0 0,0 0 0,0 0 0,0 0 0,-1 0 0,1 0 0,0 0 0,0 0 0,0 0 0,0 0 0,-1 0 1,1 0-1,0 0 0,0 0 0,0 0 0,0 1 0,-1-1 0,1 0 0,0 0 0,0 0 0,0 0 0,0 0 0,0 0 1,0 1-1,0-1 0,-1 0 0,1 0 0,0 0 0,0 0 0,0 1 0,0-1 0,0 0 0,0 0 0,0 0 0,0 0 0,0 1 1,0-1-1,0 0 0,0 0 0,0 0 0,0 1 0,0-1 0,0 12 10,0-10-12,15 123 33,-1-22 14,-12-68-13,-2-19-24,1 0 0,1 1-1,0-1 1,10 30-1,-12-44-7,0-1-1,1 0 0,-1 1 0,1-1 1,-1 0-1,1 0 0,0 0 1,-1 0-1,1 1 0,0-1 0,0 0 1,0 0-1,0-1 0,0 1 1,0 0-1,0 0 0,0 0 0,0-1 1,0 1-1,0 0 0,1-1 1,-1 1-1,0-1 0,0 1 0,1-1 1,-1 0-1,0 0 0,0 1 0,1-1 1,-1 0-1,0 0 0,1 0 1,-1 0-1,0-1 0,1 1 0,1-1 1,1 0 1,0-1 0,-1 0 1,1 0-1,-1 0 1,0 0-1,1 0 0,-1-1 1,0 1-1,-1-1 1,1 0-1,3-4 0,14-21-194,-1-2 0,-1 0 0,-2-1 0,-1 0 0,-1-1 0,-2-1 0,11-48 0,-20 63 1095,-5 21 1135,-4 30-1109,5 2-904,1 1-1,2-1 0,1 1 0,15 62 0,-11-66 29,-5-20 23,0-1 0,1 0 1,1 1-1,7 16 0,-9-27 0,-1-1-50,-1-23-3492,0 0-860,0-1-2115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12422,'0'0'6093,"0"11"-5629,4 49 359,14 77-1,3 32-2,-14 29 928,-7-197-1596,0-22-880,0 15 172,0-13-1499,0 6-3602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14759,'0'0'6979,"-1"0"-6970,1 0 0,0 0-1,0 0 1,-1 0 0,1-1 0,0 1 0,0 0-1,-1 0 1,1 0 0,0 0 0,0 0 0,-1 0 0,1 0-1,0 0 1,0 0 0,-1 0 0,1 0 0,0 0-1,-1 0 1,1 1 0,0-1 0,0 0 0,-1 0-1,1 0 1,0 0 0,0 0 0,0 0 0,-1 1 0,1-1-1,0 0 1,0 0 0,0 0 0,-1 1 0,1-1-1,0 0 1,0 0 0,0 0 0,0 1 0,0-1 0,0 0-1,-1 0 1,1 1 0,0-1 0,0 0 0,0 1-1,0-1 1,0 0 0,0 0 0,0 1 0,0-1-1,0 0 1,0 0 0,0 1 0,0-1 0,1 1 0,-1 7 11,1 1 1,0 0 0,1-1-1,0 1 1,5 12 0,0 3 28,15 63 662,-4 1 0,-4 1 0,6 173 0,-20-261-23,0-19-760,0 14-100,0-21-1143,0 8-2494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121 773 12118,'0'0'10556,"-4"2"-10166,-9 2-173,13-11-15,19-24 36,-9 17-249,15-26-58,-2-1 1,-2-1 0,-1-1 0,26-87 0,-36 93 16,-2 1 1,-1-1-1,-2 0 1,-2-1-1,-1 1 0,-6-65 1,4 97 71,-1 0 0,0 0-1,0 0 1,0 0 0,-1 1 0,0-1 0,0 0 0,0 1-1,0 0 1,-1-1 0,0 1 0,1 0 0,-2 0 0,1 1-1,0-1 1,-1 1 0,1-1 0,-1 1 0,0 0-1,0 0 1,-1 1 0,1-1 0,0 1 0,-1 0 0,0 0-1,1 1 1,-1-1 0,0 1 0,-8-1 0,6 1 14,-1 0-1,0 1 1,0 0 0,0 0 0,1 1 0,-1 0 0,0 0 0,0 1-1,1 0 1,-1 0 0,1 0 0,0 1 0,-1 1 0,1-1-1,1 1 1,-1 0 0,0 1 0,-5 5 0,6-5-16,1 1 0,0 0 0,1 0 0,-1 0 0,1 1 0,0-1 0,1 1 0,0 0 0,0 0 0,-2 8 1,4-12-18,0 0-1,0 0 1,1 0 0,-1 0 0,1 0 0,-1 0 0,1 0 0,0 0 0,1 0 0,-1 0 0,0 0 0,1 0 0,0 0 0,-1 0 0,1 0 0,0 0 0,1 0 0,-1-1 0,0 1 0,1 0 0,0-1 0,-1 1 0,1-1 0,0 1 0,0-1 0,1 0 0,-1 0 0,3 2 0,4 1-5,0 0 1,1 0-1,0-1 1,0 0-1,0-1 1,0 0-1,14 2 1,80 7-193,-58-8-10,-23-1 85,-1 0-1,1 1 1,-1 1 0,34 12-1,-49-14 107,-1 0 0,0 0 0,1 0 0,-1 1-1,-1 0 1,1 0 0,-1 0 0,1 1 0,-1 0 0,0 0 0,-1 0-1,1 0 1,-1 1 0,0 0 0,-1 0 0,1 0 0,-1 0 0,0 1-1,2 7 1,-1 4 25,0-1-1,-1 1 1,-1-1-1,-1 34 1,-10 71 492,0 6 653,9-128-1146,0 0 1,-1 1-1,1-1 1,0 1-1,0-1 1,0 1-1,1-1 0,-1 0 1,0 1-1,0-1 1,0 1-1,0-1 1,0 0-1,0 1 0,1-1 1,-1 1-1,0-1 1,0 0-1,1 1 1,-1-1-1,0 0 0,0 1 1,1-1-1,-1 0 1,0 1-1,1-1 1,-1 0-1,0 0 0,1 0 1,-1 1-1,1-1 1,-1 0-1,0 0 1,1 0-1,-1 0 0,1 0 1,-1 0-1,1 1 1,19-7 76,-6-4-72,0-1 1,0 0 0,-1 0-1,0-1 1,-1-1 0,-1 0-1,12-18 1,-4 8-39,-5 6-60,32-40-1507,46-73 0,-89 126 759,4-9 127,-6 6-5825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92 13574,'0'0'7620,"-3"0"-6758,7-1-767,298-34-95,74-10 147,-335 39 325,-28 3-1260,-24 1-4261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60 7475,'0'0'9461,"0"13"-8303,-1 120-221,-21 143 1,11-211-778,5-39-52,2 0-1,-2 38 1,6-63-87,0-8 105,4-108-394,36-218 0,-37 310 251,1 1 0,2-1 0,0 1 0,1 1 1,1-1-1,16-29 0,-23 49 21,-1 1 1,1-1-1,0 1 0,0-1 1,1 1-1,-1-1 0,0 1 0,0 0 1,1-1-1,-1 1 0,1 0 1,-1 0-1,1 0 0,-1 0 1,1 0-1,0 1 0,-1-1 0,1 0 1,0 1-1,0-1 0,-1 1 1,1 0-1,0-1 0,0 1 0,0 0 1,0 0-1,-1 0 0,1 0 1,0 1-1,0-1 0,0 0 1,-1 1-1,1-1 0,0 1 0,0 0 1,-1 0-1,1-1 0,1 2 1,2 2 16,0 0 1,0 0 0,0 0 0,0 0 0,-1 1 0,0 0 0,0-1 0,0 2 0,4 7 0,1 5 30,-1-1-1,-1 1 1,-1 1-1,0-1 1,4 30 0,7 99 44,-11-73-67,-1-26 13,-2-14 45,1 0-1,9 36 0,-13-69-80,1 1 0,-1 0 0,0 0 0,1 0-1,0-1 1,0 1 0,-1 0 0,1 0 0,0-1 0,0 1 0,0-1-1,1 1 1,-1-1 0,0 0 0,1 1 0,-1-1 0,0 0-1,1 0 1,2 2 0,-3-3 0,1 0 0,-1 1 0,0-1 0,1 0 0,-1 0 0,1 0 0,-1 0 0,0 0 0,1-1 0,-1 1 0,1 0 0,-1-1 0,0 1 0,1-1 0,-1 1 0,0-1 0,0 0 0,1 1 0,1-2 0,3-3 10,0 0 0,0-1 0,-1 0-1,1 0 1,-1 0 0,-1 0-1,6-8 1,-9 12-151,7-12-88,0 0 0,7-21-1,-9 9-6908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16263,'0'0'6003,"156"-37"-5715,-96 17-144,-4 3-144,-9 6-48,-12 5-1056,-12 6-1585,-17 0-4243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5378,'0'0'4050,"0"9"-3444,-4 1939 9561,18-1461-9796,-14-487-552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15735,'0'0'1585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8212,'0'0'4722,"7"0"-4367,606-19 4679,534-101-4327,-109 17 182,5 75-30,-130 45-531,-227 19-111,-4 37 449,-676-72-1569,-11-2-59,-21-5-2514,-14-15-4496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7475,'0'0'1993,"1"16"-1032,14 228 4364,-4 155-2468,3 226-1667,-18-289-619,0 139 734,12-355-1176,0 28-138,-6-203-6405,-2 10-1189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8868,'0'0'3162,"3"11"-2693,55 299 4636,-27 16-3804,-19 415 757,-10-352-1710,0-85-793,-2-325-2413,0-7-3289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16199,'0'0'801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9877,'0'0'6450,"0"2"-6383,1 13 128,1-1-1,6 27 0,2 12 178,-3 174 208,-8-170-469,-9-83-47,3-9-244,3 0 0,0-1-1,3 0 1,4-57 0,-2 82 166,1 0 1,1 1 0,0-1 0,0 1 0,1 0 0,0 0 0,1 0-1,0 1 1,1-1 0,0 1 0,7-8 0,-9 12 8,1-1 0,0 1 0,0 0 0,1 0 0,0 1 0,-1 0 0,13-7 0,-14 9-4,0 1-1,-1-1 1,1 1 0,0 0-1,0 0 1,-1 0 0,1 1-1,0-1 1,0 1 0,0 0-1,0 0 1,0 0 0,0 1-1,0 0 1,4 0 0,-5 1 6,0 0 1,0-1 0,1 1-1,-1 0 1,0 1-1,0-1 1,-1 0 0,1 1-1,-1 0 1,1-1 0,-1 1-1,0 0 1,0 0-1,0 0 1,0 1 0,0-1-1,1 4 1,3 8 53,-1 1-1,6 23 1,-1 17 280,-3-1 1,-2 2-1,-3 84 1,-2-103-273,0-37-55,0-1 0,-1 1 0,1 0 1,0 0-1,0 0 0,1 0 0,-1-1 0,0 1 1,0 0-1,0 0 0,0 0 0,1-1 0,-1 1 1,0 0-1,1 0 0,-1-1 0,1 1 0,-1 0 1,1-1-1,-1 1 0,1 0 0,-1-1 0,1 1 1,0-1-1,-1 1 0,1-1 0,0 1 0,-1-1 1,1 0-1,0 1 0,0-1 0,-1 0 0,1 1 1,0-1-1,0 0 0,0 0 0,-1 0 0,1 0 1,0 0-1,0 0 0,0 0 0,0 0 0,-1 0 1,1 0-1,0 0 0,0 0 0,0-1 0,-1 1 1,1 0-1,0-1 0,0 1 0,-1 0 0,1-1 1,0 1-1,0-1 0,4-2 41,1 0 0,-1 0 0,0 0 0,-1 0 0,1-1-1,6-6 1,20-34 232,-6 7-1468,-6 17-3641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12774,'0'0'3535,"-1"10"-3458,2 25 117,2-1 0,11 54-1,2 10 267,-15-89-393,-1-1 14,1 0 0,0 0 1,0 0-1,4 9 0,-5-16-75,0 0 0,0 0 0,1 0-1,-1-1 1,0 1 0,1 0 0,-1 0-1,0 0 1,1-1 0,-1 1 0,1 0-1,0 0 1,-1-1 0,1 1 0,-1-1-1,1 1 1,0 0 0,0-1 0,-1 1 0,1-1-1,0 0 1,0 1 0,-1-1 0,1 1-1,0-1 1,0 0 0,0 0 0,0 0-1,0 1 1,0-1 0,-1 0 0,1 0-1,0 0 1,0 0 0,0 0 0,0-1-1,0 1 1,0 0 0,0 0 0,-1-1-1,1 1 1,0 0 0,0-1 0,0 1-1,-1-1 1,2 0 0,1-1 6,0 0 0,0-1 1,-1 1-1,1-1 0,-1 0 0,1 0 1,-1 0-1,0 0 0,0 0 0,3-6 0,14-39 72,-16 38-75,13-40-17,-3 0 0,-1 0 0,4-54 0,-18 127 1438,2 41-1,14 91-1541,-4-59 251,-9-82-135,-1-10-5,0 1 1,0 0-1,0-1 1,1 1 0,0-1-1,-1 1 1,2-1-1,-1 0 1,0 1-1,1-1 1,0 0-1,3 5 1,-5-10-814,1-1 0,0 0 1,-1 1-1,1-1 0,-1 0 0,0 0 1,0 1-1,1-1 0,-1 0 1,0 0-1,-1-1 0,1-14-8494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136 440 9861,'0'0'8913,"-1"-11"-8425,0 1-325,-1 0-1,0 0 1,0 0-1,-1 0 1,-6-14-1,8 21-93,-1 0 0,1 0-1,-1 0 1,0 1 0,0-1 0,0 0-1,0 1 1,0-1 0,-1 1-1,1 0 1,-1 0 0,1 0-1,-1 0 1,0 0 0,0 1-1,0-1 1,0 1 0,0 0 0,0 0-1,0 0 1,0 0 0,-1 0-1,1 1 1,0-1 0,-5 1-1,7 0-75,-1 1 0,1-1 0,0 0 0,-1 1 0,1 0 0,0-1 0,0 1 0,-1-1 0,1 1 0,0 0 0,0 0 0,0 0 0,0 0 0,0 0 0,0 0 0,0 0 0,1 0 0,-1 0 0,0 0 0,1 0 0,-1 1 0,0-1-1,1 0 1,-1 2 0,-10 34-180,11-36 182,-4 18-153,2 1-1,0 0 1,1 0-1,4 39 1,-2-55 69,0 0 0,0 0 0,1 0-1,0 0 1,0 0 0,0-1 0,0 1 0,1 0 0,3 4 0,-5-7 12,-1 0 0,1 0 1,0 0-1,0 0 0,-1 0 1,1 0-1,0-1 0,0 1 0,0 0 1,0 0-1,0-1 0,0 1 1,0 0-1,0-1 0,0 1 1,0-1-1,1 0 0,-1 1 0,0-1 1,0 0-1,0 0 0,1 0 1,-1 0-1,0 0 0,0 0 1,0 0-1,1 0 0,-1 0 0,0 0 1,0-1-1,0 1 0,0 0 1,1-1-1,-1 1 0,0-1 1,0 1-1,0-1 0,0 0 0,1-1 1,6-8-186,-1-1 1,0 0-1,-1 0 1,0-1 0,-1 0-1,7-24 1,0 2-313,-5 12 339,-6 18 302,1 0 1,-1-1-1,0 1 0,1 0 0,0 0 1,0 0-1,0 0 0,0 0 0,4-4 1,-5 8 0,-1 0 0,1 0 1,-1 0-1,0 0 1,1 0-1,-1 0 1,1 0-1,-1 0 1,1 0-1,-1 0 0,1 0 1,-1 0-1,1 1 1,-1-1-1,1 0 1,-1 0-1,0 0 1,1 1-1,-1-1 1,1 0-1,-1 0 0,0 1 1,1-1-1,-1 0 1,0 1-1,1-1 1,-1 0-1,0 1 1,1-1-1,-1 1 1,0-1-1,0 1 0,1 0 1,11 19-309,-10-16 450,6 8-162,0 0 1,1-1 0,0 0-1,1-1 1,0 0 0,17 14-1,-23-22-57,-1 1 0,0-1 0,1 0 0,0 0 0,-1 0 0,1 0 0,0 0 0,0-1 0,0 0 0,0 0 0,0 0 0,0 0 0,0-1 0,0 0 0,0 1 0,0-1 0,1-1 0,-1 1 0,0-1 0,0 1 0,0-1 0,0-1 0,0 1 0,0 0 0,0-1 0,-1 0 0,7-3 0,-2-2-92,1 0 0,-1-1 1,-1 0-1,0 0 1,0-1-1,0 1 1,-1-2-1,0 1 1,5-13-1,1-5-39,-1 1 1,11-40-1,-17 41 433,0-1 1,-2 1-1,-1-1 1,-2-48-1,0 69-38,-1-1-1,0 1 0,0 0 1,0-1-1,-1 1 0,0 0 1,0 0-1,0 0 0,0 0 1,-1 0-1,0 1 0,0-1 1,0 1-1,0-1 0,-1 1 1,0 0-1,-4-3 0,6 6-222,2 1-80,0 8-272,7 225-131,-3-193 457,1 1 1,3-1 0,21 69 0,-28-107-10,-1-1 1,1 1-1,0 0 0,-1-1 1,1 1-1,0-1 0,0 1 0,0-1 1,0 1-1,0-1 0,1 1 1,-1-1-1,0 0 0,1 0 1,-1 0-1,0 0 0,1 0 1,2 1-1,-3-1-4,0-1 0,0 0 0,0 0 0,0 0 0,0-1 0,0 1 0,0 0 0,0 0 0,0 0 0,0-1 0,-1 1 0,1 0 0,0-1 0,0 1 0,0-1 0,0 1 0,0-1 0,-1 0-1,1 1 1,0-1 0,0 0 0,-1 1 0,1-1 0,0 0 0,-1 0 0,1 0 0,-1 0 0,1 1 0,-1-1 0,0 0 0,1 0 0,-1-2 0,6-10-21,-2-2 0,0 1 0,-1 0 0,3-30-1,-4 29-26,0 1 0,0-1 0,2 1 0,0-1 0,8-18 0,-11 29 21,2 0 0,-1 0 0,0 1 0,1-1 0,0 1 0,0 0 0,0 0 0,0 0 1,0 0-1,1 0 0,-1 1 0,1-1 0,0 1 0,-1 0 0,1 0 0,0 1 0,0-1 0,1 1 1,-1 0-1,0 0 0,0 0 0,9 0 0,-11 0-23,1 0-1,-1 1 1,1 0-1,0-1 1,-1 1-1,1 0 1,0 1 0,-1-1-1,1 0 1,0 1-1,-1-1 1,1 1-1,-1 0 1,1 0 0,-1 0-1,1 0 1,-1 0-1,0 0 1,0 1 0,1-1-1,-1 1 1,0 0-1,0 0 1,-1-1-1,1 1 1,0 0 0,0 1-1,-1-1 1,0 0-1,1 0 1,-1 1-1,0-1 1,0 1 0,0-1-1,0 1 1,-1-1-1,1 1 1,-1-1 0,1 1-1,-1 0 1,0 3-1,1 6-40,0-1-1,-1 1 1,0-1-1,-1 1 1,-1-1-1,0 1 1,0-1 0,-1 0-1,0 0 1,-1 0-1,0 0 1,-1-1-1,-11 19 1,10-20 110,1-1 1,-2 0 0,1 0-1,-1 0 1,0-1 0,-1 0-1,0-1 1,0 0 0,0 0-1,-1 0 1,0-1 0,0-1-1,0 0 1,0 0 0,-1 0-1,-11 2 1,18-5-236,0 0-1,-1-1 1,1 1-1,-1-1 1,1 1-1,-1-1 1,1 0-1,-1 0 1,1-1-1,0 1 1,-1-1-1,-5-1 1,0-15-4382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13094,'0'0'3303,"0"17"-3183,17 287 1299,-18-245-1053,2 59 429,2-112-1060,0-12-320,1-11-940,-2-4-2178,-2 1-3249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14855,'0'0'3780,"2"21"-3449,17 146 472,2 116 697,-16-179-820,-4-90-494,-2-11-128,1 1 1,0-1 0,1 0 0,-1 1 0,0-1-1,1 0 1,0 1 0,1 2 0,-1-5-51,0-28-4466,-1 7-1751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6019,'0'0'12582,"3"-3"-11651,5-2-635,1-1 1,-1 1-1,1 1 0,0-1 1,0 1-1,1 1 1,-1 0-1,14-3 1,89-10 94,-20 4-97,-74 9-1027,-35 4-4393,-1-1-887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11541,'0'0'7492,"-1"3"-7100,1 14-50,0-1 1,2 0 0,3 24-1,3 28-50,-6 83 538,-2-151-668,1-1-141,0 0-1,0 0 0,0 0 0,0 0 0,0 0 0,0 0 0,0 0 0,-1 0 0,1-1 1,-1 1-1,1 0 0,-1 0 0,1-1 0,-1 1 0,1 0 0,-1-1 0,0 1 0,0-2 0,1-2 15,1-2-30,1-1 0,0 0 0,0 1 0,0 0 0,1 0 0,0 0 0,0 0 0,1 0 0,7-7 1,-10 11-12,1 1 1,0-1 0,0 1-1,0 0 1,1 0-1,-1 0 1,1 0 0,-1 0-1,1 1 1,-1 0 0,1-1-1,0 1 1,0 1 0,-1-1-1,1 0 1,0 1 0,0 0-1,0 0 1,0 0 0,0 1-1,5 0 1,-5 0 5,0 1 0,-1-1 0,0 1-1,1 0 1,-1-1 0,0 1 0,0 1 0,0-1 0,0 0-1,-1 1 1,1 0 0,-1-1 0,1 1 0,-1 0 0,0 0 0,0 1-1,0-1 1,0 0 0,-1 1 0,0-1 0,1 1 0,0 3 0,2 6 0,-1 0 0,0 1 0,-1-1 0,1 25 0,-2-26 7,-1 0-1,-1 1 0,0-1 0,-1 0 1,0 0-1,-1 0 0,0 0 1,-9 21-1,9-27-2,0 0 0,-1 0-1,0 0 1,0-1 0,0 1 0,-1-1 0,0 0 0,0 0-1,0-1 1,0 1 0,-1-1 0,0 0 0,0-1-1,0 1 1,0-1 0,-1 0 0,-7 2 0,7-3 57,1 0 1,-1-1-1,1 0 1,-1 0-1,0 0 1,1-1-1,-1 0 1,0 0-1,1-1 1,-1 0-1,0 0 1,1-1-1,-1 1 1,1-1-1,0-1 1,-1 1-1,1-1 1,0 0-1,-7-5 1,12 5-352,0 1 1,0 0 0,1-1 0,-1 1 0,0-1-1,1 0 1,-1 1 0,1-1 0,0 1 0,0-1 0,0 0-1,0 1 1,0-1 0,1 1 0,1-5 0,-2 3-508,7-31-8261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5314,'-1'1'13588,"-3"22"-13465,27 489 1843,-23-502-2676,0-17-5023,0-10-251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9 256 7988,'0'0'6693,"-1"-15"-5743,-1 0-694,0-1 64,0 0 0,1 1-1,0-1 1,1 0 0,3-16-1,-1 25-290,0 0 0,1 1 0,0 0-1,0 0 1,1 0 0,0 0 0,0 0-1,0 1 1,0-1 0,1 1 0,0 0-1,0 1 1,0-1 0,1 1 0,0 0-1,0 1 1,0-1 0,0 1 0,0 0-1,0 0 1,1 1 0,0 0 0,-1 0-1,1 1 1,0 0 0,0 0 0,0 0-1,0 1 1,0 0 0,10 1 0,-15 1-28,1-1 0,-1 0 0,1 1 0,-1-1 0,1 1 1,-1 0-1,0 0 0,1 0 0,-1 0 0,0 0 0,-1 0 0,1 1 1,0-1-1,-1 0 0,1 1 0,-1 0 0,0-1 0,1 1 1,-1 0-1,-1 0 0,1-1 0,0 4 0,3 10 13,-1 1 1,2 23-1,-2 4 24,-1 0 0,-2 0 0,-10 74 0,8-108 41,0 0 0,-1 0 0,1 0 0,-2 0 0,0-1 0,0 1 0,-10 16 0,14-25-63,-1-1 0,1 1-1,0-1 1,0 1 0,-1-1-1,1 0 1,0 1 0,0-1 0,-1 0-1,1 1 1,0-1 0,-1 0-1,1 1 1,0-1 0,-1 0-1,1 1 1,-1-1 0,1 0 0,0 0-1,-1 0 1,1 1 0,-1-1-1,1 0 1,-1 0 0,1 0-1,-1 0 1,1 0 0,-1 0-1,1 0 1,-1 0 0,1 0 0,-1 0-1,1 0 1,-1 0 0,-7-16 75,5-24-198,2 32 89,2 0-1,-1 0 1,1 0 0,0 0 0,0 0 0,5-13 0,-5 18 12,1-1 1,0 1 0,0 0 0,0 0-1,0 0 1,0 0 0,1 1 0,-1-1-1,1 1 1,-1-1 0,1 1 0,0 0 0,0 0-1,0 0 1,1 1 0,-1-1 0,7-2-1,-4 2-5,1-1 0,0 2-1,0-1 1,0 0-1,0 1 1,0 1-1,1-1 1,-1 1-1,0 0 1,0 1-1,0 0 1,1 0-1,-1 0 1,11 4 0,-14-3 7,1 0 1,-1 1-1,0-1 1,1 1-1,-1 0 1,0 0 0,-1 0-1,1 0 1,0 1-1,-1-1 1,0 1-1,0 0 1,0 0 0,0 0-1,-1 0 1,1 1-1,-1-1 1,0 1-1,-1 0 1,1-1-1,-1 1 1,1 5 0,0 2 52,-1 1 0,-1 0 1,0 0-1,-1 0 1,0-1-1,-1 1 0,0 0 1,-1-1-1,0 1 1,-1-1-1,0 0 0,-1 0 1,-1-1-1,0 0 1,0 1-1,-1-2 0,-1 1 1,0-1-1,0 0 1,-1-1-1,0 0 1,0 0-1,-1-1 0,0 0 1,-1-1-1,0 0 1,0-1-1,-22 9 0,28-13 44,1 0-1,-1-1 1,1 1 0,-1-1-1,0-1 1,0 1-1,1 0 1,-1-1 0,0 0-1,0 0 1,0-1-1,-8-1 1,9 0-57,0 1 0,1-1 0,-1 0 1,1 0-1,0 0 0,0 0 0,-1-1 0,1 1 0,1-1 0,-1 0 1,0 0-1,1 0 0,-1 0 0,1 0 0,-2-5 0,-20-44 754,24 52-773,1 0-1,-1 0 1,0 1 0,0-1-1,0 0 1,0 0-1,0 0 1,0 0-1,0 0 1,0 0 0,0 0-1,0 0 1,0 1-1,0-1 1,0 0 0,0 0-1,0 0 1,0 0-1,0 0 1,0 0 0,0 0-1,0 0 1,0 1-1,0-1 1,0 0 0,0 0-1,-1 0 1,1 0-1,0 0 1,0 0 0,0 0-1,0 0 1,0 0-1,0 0 1,0 1 0,0-1-1,0 0 1,0 0-1,0 0 1,-1 0-1,1 0 1,0 0 0,0 0-1,0 0 1,0 0-1,0 0 1,0 0 0,0 0-1,-1 0 1,1 0-1,0 0 1,0 0 0,0 0-1,0 0 1,0 0-1,0 0 1,0 0 0,0 0-1,-1 0 1,1 0-1,0 0 1,0 0 0,0 0-1,0-1 1,-1 12 121,1-11-125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338 115 8724,'0'0'7665,"-8"-14"-6849,-28-44-50,34 55-657,0 0 0,0 0 1,-1 0-1,0 0 0,0 0 0,0 1 1,0-1-1,0 1 0,0 0 0,0 0 1,-1 0-1,1 0 0,-1 0 0,0 1 1,1 0-1,-1 0 0,-4-1 0,-2 0 158,0 2 0,0-1-1,0 1 1,-16 3-1,12-2 18,7 0-197,1 0 0,-1 0 0,1 1 0,0 0 0,-1 0 0,1 1 0,0 0 0,0 0 0,1 0 0,-1 1 0,1 0 0,-1 0 0,1 0 0,0 1 0,1-1 0,-1 1 0,-4 7 0,3-4-27,1 0 0,0 0 0,0 0 0,1 1 0,0 0 0,0 0 0,1 0 0,0 0 0,1 1 0,0-1 0,-1 13 0,3 292 1037,0-306-1040,0 0 0,1 0 1,0 0-1,1 0 0,0 0 0,0 0 1,1 0-1,0-1 0,7 14 0,-8-17-37,1-1-1,-1 1 0,1-1 0,0 0 1,0 1-1,1-1 0,-1-1 0,0 1 1,1 0-1,0-1 0,0 0 0,0 0 1,0 0-1,0 0 0,0-1 0,0 1 1,0-1-1,1 0 0,5 1 1,15 0 25,-1 0 0,45-4 1,-59 1-34,1 0 1,-1-1 0,0 0 0,1 0 0,-1-2-1,-1 1 1,1-1 0,0 0 0,10-7 0,-17 8-660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95 8964,'0'0'7782,"-21"-14"-6533,-68-45-222,86 56-905,-1 0 0,0 1-1,0 0 1,0 0 0,-1 0 0,1 0 0,0 1-1,-1 0 1,1-1 0,-1 2 0,1-1-1,-1 0 1,0 1 0,1 0 0,-1 0 0,-5 1-1,-6 0 285,11 0-326,0 0-1,0 0 1,0 1 0,1-1 0,-1 1 0,0 0-1,1 0 1,-1 1 0,1-1 0,0 1 0,0 0-1,0 0 1,0 1 0,0-1 0,1 1-1,-1 0 1,1 0 0,0 0 0,-5 8 0,-1 3 1,1 0 1,1 1-1,0 0 1,-8 28-1,5 2 28,2 0-1,3 1 0,1-1 1,4 83-1,0-120-90,1-1 1,0 1-1,1 0 0,0 0 1,0-1-1,1 1 0,0-1 1,0 0-1,1 0 0,0 0 0,5 8 1,-5-11-11,0 0 1,-1-1 0,2 1-1,-1-1 1,0 1-1,1-1 1,0-1-1,0 1 1,0-1 0,0 0-1,1 0 1,-1 0-1,1-1 1,0 1-1,-1-2 1,12 3 0,-12-3-17,0 0 0,0 0 0,1 0 1,-1-1-1,0 0 0,0-1 0,1 1 1,-1-1-1,0 0 0,0 0 0,0 0 1,0-1-1,0 0 0,0 0 0,0 0 1,7-5-1,-9 4-1,1 0-1,-1-1 1,0 0 0,1 1 0,-2-1-1,1-1 1,0 1 0,-1 0-1,0-1 1,0 1 0,0-1-1,0 1 1,-1-1 0,0 0 0,0 0-1,0 0 1,0-8 0,-1 5 5,1 1-1,-1 0 1,0-1 0,-1 1 0,0 0 0,0-1-1,0 1 1,-1 0 0,0 0 0,-1 0 0,0 0-1,-4-8 1,4 11 8,1 0-1,-1 0 0,0 1 1,0 0-1,-1-1 0,1 1 1,-1 0-1,1 1 0,-1-1 1,0 1-1,0-1 0,0 1 0,0 0 1,-1 1-1,1-1 0,-1 1 1,1 0-1,-1 0 0,1 0 1,-1 0-1,-4 1 0,5 0-11,1-1-1,0 1 0,-1 0 1,1 1-1,-1-1 0,1 1 1,-1 0-1,1-1 0,0 1 0,-1 1 1,1-1-1,0 0 0,0 1 1,0 0-1,0-1 0,0 1 1,0 1-1,1-1 0,-1 0 0,1 1 1,-5 4-1,5-3-244,0-1 0,0 1 0,0-1 0,0 1 0,1 0 0,-1 0 0,-1 7 0,2-6-715,1 1-1,-1 0 0,1 0 0,0-1 0,1 11 1,6 13-10155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11301,'0'0'7873,"1"5"-7707,31 198 715,6 39 697,-32-201-1283,-3-27-79,-1 1-1,1 22 1,-3-37-136,0-19-907,0 14 205,0 0 1,0 1-1,-1-1 1,0 0-1,0 1 0,-3-9 1,-5-9-4680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22 277 6115,'0'0'10191,"-4"-14"-9244,-11-48-165,14 56-710,0 0-1,1-1 1,-1 1 0,1 0 0,1 0-1,-1 0 1,1 0 0,0 0 0,0 0-1,1 0 1,0 0 0,0 0 0,0 0-1,1 1 1,0-1 0,0 1 0,5-7-1,-1 3-59,0 1 0,1-1-1,0 1 1,0 1 0,1-1-1,0 2 1,15-10 0,-20 14-8,0 0 0,0 0 1,1 0-1,-1 0 0,1 1 1,-1-1-1,1 1 1,0 0-1,-1 1 0,1-1 1,0 1-1,-1 0 0,1 0 1,7 1-1,-9 0-5,0 0-1,0 0 1,0 0-1,0 0 0,0 0 1,0 0-1,-1 1 1,1 0-1,-1-1 0,1 1 1,-1 0-1,1 0 1,-1 0-1,0 1 1,0-1-1,0 1 0,0-1 1,-1 1-1,1-1 1,-1 1-1,1 0 0,0 3 1,4 19-13,-1 0 0,-1-1 0,-1 1 0,-1 1 0,-1-1 0,-2 0 0,-5 40 0,4-53 88,-1 0 1,0 1-1,-1-1 0,0-1 1,-1 1-1,-1 0 0,-6 11 1,8-64 490,3 35-572,1 0 0,0 1 0,1-1 0,-1 0 0,1 1-1,0-1 1,1 1 0,-1-1 0,1 1 0,0 0 0,1 0 0,-1-1-1,1 1 1,0 1 0,0-1 0,1 0 0,-1 1 0,1 0 0,0 0-1,0 0 1,0 0 0,1 0 0,-1 1 0,9-5 0,-7 5 4,-1 0 0,1 0 1,-1 0-1,1 1 0,0 0 0,0 0 1,0 0-1,0 1 0,0 0 1,1 0-1,-1 1 0,0-1 0,13 2 1,-15 0 0,0 0 0,0 0 0,0 0 0,0 0 0,0 1 0,0-1 0,0 1-1,-1 0 1,1 0 0,-1 1 0,1-1 0,-1 1 0,0 0 0,0 0 0,0 0 0,0 0 0,0 0 0,-1 1 0,0-1 0,1 1 0,1 4 0,2 5 4,-1 1-1,-1 1 1,0-1 0,0 0-1,-2 1 1,2 23 0,-2-9 53,-2 0 1,-5 41 0,3-59 25,0-1 0,-1 0 0,0 0 1,0-1-1,-1 1 0,0-1 0,-1 1 0,0-1 1,0-1-1,-1 1 0,0-1 0,0 0 0,-9 8 1,8-9 26,1-1 1,-1-1 0,0 1-1,-1-1 1,1 0 0,-1-1-1,0 0 1,0 0 0,0-1 0,-1 0-1,1 0 1,-1-1 0,0 0-1,0 0 1,-11 0 0,13-2 0,1 0 0,-1 0 0,0-1 0,1 0 0,-1 0 0,0 0 0,1-1 0,-1 0 1,-6-4-1,9 5-43,1-1 0,0-1 0,-1 1 0,1 0 0,0-1 0,0 1 0,1-1 1,-1 0-1,1 0 0,-1 0 0,1 0 0,0-1 0,0 1 0,0-1 0,1 1 0,-1-1 1,-1-4-1,4-7-2013,1 7-1077,-1-5-3218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14807,'0'0'6728,"0"0"-6727,0 1-1,0-1 1,0 0-1,0 0 1,0 0-1,0 0 1,0 0 0,0 0-1,0 0 1,0 1-1,0-1 1,0 0-1,0 0 1,0 0-1,-1 0 1,1 0 0,0 0-1,0 0 1,0 0-1,0 1 1,0-1-1,0 0 1,0 0-1,0 0 1,0 0 0,0 0-1,-1 0 1,1 0-1,0 0 1,0 0-1,0 0 1,0 0-1,0 0 1,0 0-1,0 0 1,-1 0 0,1 0-1,0 0 1,0 0-1,0 0 1,0 0-1,0 0 1,0 0-1,-1 0 1,1 0 0,0 0-1,0 0 1,0 0-1,0 0 1,0 0-1,0 0 1,0 0-1,-1 0 1,1 0-1,0 0 1,0 0 0,0-1-1,0 1 1,0 0-1,0 0 1,0 0-1,0 0 1,-1 10-16,0 0 1,1 0-1,1 0 0,0-1 1,0 1-1,1 0 0,4 15 1,2 14 22,11 197 161,-7-46 235,-11-184-367,0 0 0,0 0 0,1 0 0,-1 0 0,4 6 0,-5-11-40,0 0 0,1 0 1,-1-1-1,0 1 0,1 0 0,-1 0 1,1-1-1,-1 1 0,1 0 1,-1-1-1,1 1 0,0-1 0,-1 1 1,1-1-1,0 1 0,-1-1 0,1 1 1,0-1-1,0 1 0,-1-1 1,1 0-1,0 0 0,0 1 0,0-1 1,-1 0-1,1 0 0,0 0 0,0 0 1,0 0-1,0 0 0,-1 0 1,1 0-1,0 0 0,0 0 0,0-1 1,0 1-1,-1 0 0,1 0 0,0-1 1,0 1-1,-1-1 0,1 1 1,0-1-1,0 1 0,-1-1 0,1 1 1,-1-1-1,2 0 0,3-4-307,0-1 0,0 0 0,0 0 0,0 0-1,-1 0 1,4-8 0,11-23-5192,-6 5-3200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4178,'0'0'7838,"3"0"-7088,228 6 3293,8-1-3980,-215-5-83,107 1 405,191-24-1,86-14 20,-322 31-373,123-10-30,220-9-4,85 7 117,251-46 231,-630 53-314,912-15 224,-1003 26-248,225 19-49,0 1 23,236-18 43,-431-5-10,94-17 1,60-3-2,-68 24 3,108-5-32,-266 4 18,45-4 665,47-10 1,-130 15-2167,15 0-3288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6915,'0'0'3901,"-2"27"-1716,-5 553 869,4-420-2758,1-57-247,3 355 23,6-337-57,16 495 20,-23-589-81,10 378 746,-3 38 26,-9-253-284,2-144-444,-12 686 418,7-460-398,1-10 17,1 150 24,4-236-6,5-32-38,31 168 0,-10-107 30,-19-69 1326,-8-135-1374,1-1-193,-1 0 0,0 1 0,0-1 1,0 1-1,0-1 0,0 1 0,0-1 0,0 1 1,0-1-1,-1 1 0,1-1 0,0 1 1,0-1-1,0 1 0,0-1 0,-1 0 1,1 1-1,0-1 0,0 1 0,-1-1 1,1 0-1,0 1 0,-1-1 0,1 0 0,0 1 1,-1-1-1,0 1 0,-8 0-8125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1 523 7700,'0'0'4383,"0"0"-4361,0 0 1,0 1-1,0-1 1,0 0-1,0 1 1,0-1-1,0 0 1,0 1-1,0-1 1,0 0-1,0 1 1,0-1-1,0 0 1,1 1-1,-1-1 0,0 0 1,0 0-1,0 1 1,1-1-1,-1 0 1,0 0-1,0 1 1,1-1-1,-1 0 1,0 0-1,1 1 1,-1-1-1,0 0 1,0 0-1,1 0 1,-1 0-1,1 1 1,187 0 2116,-126-2-1821,111-9 422,27 1-539,352-28 692,-475 30-844,481-10 171,-332 17-32,110-1-13,486-20 99,-219-15-256,272-43 6,-432 31-16,-210 19 23,304-78 0,-124 17 128,-309 73-790,1 4 0,107 3 0,-218 15-4959,-11 1 895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 6147,'0'0'11581,"-12"0"-11437,4-1-108,2 0-14,0 1 0,0-1-1,0 1 1,0 0 0,0 1-1,-1-1 1,1 1 0,0 1-1,1-1 1,-1 1 0,-10 4-1,7 1 4,0 0-1,1 1 1,-1 0-1,2 0 0,-1 1 1,1 0-1,1 0 1,-1 1-1,2-1 0,-1 1 1,-4 14-1,4-8 33,0 1-1,2-1 1,0 1-1,1 0 1,0 1-1,0 31 1,3-48-55,0 0 1,1 1-1,-1-1 1,0 1-1,1-1 1,-1 0-1,1 1 1,-1-1-1,1 0 1,-1 0-1,1 0 1,0 1-1,0-1 1,0 0-1,0 0 1,0 0-1,0 0 1,0 0-1,0 0 1,0 0-1,0-1 1,0 1-1,1 0 1,-1-1-1,0 1 1,0-1-1,1 1 1,-1-1-1,0 1 1,1-1-1,-1 0 1,3 0-1,6 2 6,1-2-1,-1 1 1,16-2-1,-9 0 30,36 0-46,73-10-1,-113 9-63,0 0-1,1 1 0,-1 1 1,16 1-1,-28 0 66,0-1-1,0 1 0,-1-1 1,1 1-1,0 0 0,0 0 1,-1-1-1,1 1 0,0 0 1,-1 0-1,1 0 0,-1-1 1,1 1-1,-1 0 0,0 0 1,1 0-1,-1 0 0,0 0 1,1 0-1,-1 0 0,0 0 1,0 0-1,0 0 0,0 0 1,0 0-1,0 0 0,-1 2 1,-1 32-32,1-34 37,-1 8 12,0 1 1,-2-1-1,1-1 1,-1 1-1,0 0 1,0-1 0,-1 0-1,-1 0 1,1 0-1,-1-1 1,0 0-1,-11 9 1,1 0 243,-2-1-1,1-1 1,-2-1-1,-22 12 1,35-22-103,2 0 12,0-1 0,0 1 1,0-1-1,-1 0 0,1-1 0,-1 1 0,1-1 0,-10 2 0,13-3-74,1-2-650,1 1 248,0-1 0,-1 0 0,1 1 0,0-1 1,0 1-1,0-1 0,-1 1 0,2 0 0,-1-1 0,0 1 1,2-2-1,2-3-1326,8-12-3933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11397,'0'0'2692,"-1"18"-2422,-3 74 721,9 106 0,10 77 1052,-15-297-4641,0-2-2447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12694,'0'0'6085,"-2"5"-6018,-1 3-56,1 0-1,-1 0 1,2 0 0,-1 0 0,1 1-1,1-1 1,-1 1 0,2 9-1,10 76 37,-5-44 26,5 163 511,-7-264-7595,-4 25 1339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13286,'0'0'4439,"11"-5"-4310,-11 5-128,10-5 26,0 1 1,0 0-1,0 0 0,0 1 0,0 1 0,1-1 0,14 0 0,-9 2 35,4 0 11,0 0-1,0 2 0,0 0 1,28 5-1,-42-4-56,0-1 0,-1 1 1,1 0-1,-1 1 0,0-1 0,1 1 0,-1 0 0,0 0 1,-1 1-1,1-1 0,-1 1 0,1 0 0,-1 0 0,0 1 0,-1-1 1,1 1-1,-1 0 0,0 0 0,5 10 0,-2 2 63,-1 1 0,-1 0 0,0 1-1,-1-1 1,-1 0 0,-1 1-1,-2 32 1,1-34-36,-1 8 155,-1 0 0,-2-1 1,0 1-1,-2-1 1,0 0-1,-2-1 1,-1 1-1,0-1 0,-2-1 1,0 0-1,-2-1 1,0 0-1,-2-1 1,0 0-1,-31 30 0,44-48-119,0 0 29,-1 1 0,1-1 0,-1 1 0,1-1 1,-1 0-1,0 0 0,0-1 0,0 1 0,0 0 1,0-1-1,-5 2 0,8-38-1253,0 32 702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8772,'0'0'3431,"-1"12"-3098,-5 196 2448,-5 74-236,13-316-2500,-4-57 1,0-35-217,3 110 181,0 0 0,1 0-1,1 1 1,1-1 0,8-24-1,-11 36 20,1 0-1,0 1 1,0-1 0,0 1-1,0 0 1,0 0 0,1-1-1,-1 1 1,1 1 0,0-1-1,0 0 1,0 1-1,0-1 1,6-3 0,-6 5-3,0 0-1,0 0 1,-1 1 0,1-1 0,0 1 0,0-1 0,0 1-1,0 0 1,0 0 0,0 0 0,0 0 0,-1 1 0,1-1-1,0 1 1,0-1 0,0 1 0,0 0 0,-1 0-1,1 1 1,-1-1 0,5 3 0,5 4 130,-1 1 0,0 0 0,0 0 0,18 21 0,36 54 414,-30-39-383,-34-43-173,33 41 314,69 68-1,-103-110-350,0-1 0,0 0-1,0 0 1,0 0-1,0 0 1,1 1 0,-1-1-1,0 0 1,0 0-1,0 0 1,0 0 0,0 0-1,0 1 1,0-1 0,0 0-1,1 0 1,-1 0-1,0 0 1,0 0 0,0 0-1,0 0 1,1 0 0,-1 0-1,0 1 1,0-1-1,0 0 1,0 0 0,0 0-1,1 0 1,-1 0-1,0 0 1,0 0 0,0 0-1,1 0 1,-1 0 0,0 0-1,0 0 1,0 0-1,0 0 1,1-1 0,-1 1-1,0 0 1,0 0-1,0 0 1,0 0 0,0 0-1,1 0 1,-1 0 0,0 0-1,0 0 1,0-1-1,0 1 1,0 0 0,0 0-1,0 0 1,1 0 0,-1 0-1,0-1 1,0 1-1,-1-12-3694,1 10 3071,-3-19-6289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13574,'0'0'1289,"0"20"-990,-1 31 25,6 58 0,4 217 2953,-9-248-2720,-3-32 337,1-38-1459,1-29-3982,1 2-5340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184 135 6739,'0'0'8391,"-7"-9"-7460,-6-10-601,-31-39 1092,40 52-1252,-1 1 0,1 0 1,-1 0-1,-1 1 0,1-1 0,-1 1 0,1 0 1,-8-3-1,11 6-158,1 1 0,-1-1 1,1 1-1,0-1 0,-1 1 1,1 0-1,-1 0 0,1 0 1,-1 0-1,1 0 0,-1 0 1,1 0-1,-1 0 0,1 0 0,0 1 1,-1-1-1,1 1 0,-1-1 1,1 1-1,0-1 0,-1 1 1,1 0-1,0 0 0,0 0 1,0 0-1,-1 0 0,1 0 0,0 0 1,0 0-1,0 0 0,1 0 1,-1 0-1,0 1 0,0-1 1,1 0-1,-1 1 0,0-1 1,1 0-1,0 1 0,-1-1 1,1 2-1,-4 9-20,2 0 0,-1 0 0,0 24 0,2-26 56,-3 38 19,2 0 0,5 59 0,-1-100-59,-1 1 1,1-1 0,0 0 0,0 1 0,1-1-1,0 0 1,0 0 0,9 11 0,-11-16-8,-1 0 1,1-1-1,1 1 0,-1-1 1,0 0-1,0 1 0,0-1 0,1 0 1,-1 0-1,1 0 0,-1 0 1,1 0-1,-1 0 0,1 0 1,-1 0-1,1 0 0,0-1 1,0 1-1,-1-1 0,1 1 1,0-1-1,0 0 0,0 0 1,-1 0-1,1 0 0,0 0 1,0 0-1,0 0 0,-1 0 0,1-1 1,0 1-1,0-1 0,-1 0 1,1 1-1,0-1 0,-1 0 1,1 0-1,-1 0 0,1 0 1,-1 0-1,1 0 0,1-3 1,4-3-5,-1 0 0,0 0 0,-1-1-1,0 1 1,0-1 0,-1-1 0,5-11 0,21-65-135,-24 65 98,-1 1 0,-1-1 0,-1 0 0,2-36 669,-4 60-610,0-1 0,-1 1 0,1-1 0,-1 1 0,0 0 0,0-1 0,0 7 0,-1 9-3,12 70 57,-4-39-32,0 55 0,-7-106-74,0 1 0,0 0 0,0 0 1,0 0-1,1 0 0,-1 0 0,0 0 0,0-1 0,0 1 0,0 0 0,1 0 0,-1 0 0,0 0 0,0 0 0,0 0 0,1 0 1,-1 0-1,0 0 0,0 0 0,0 0 0,0 0 0,1 0 0,-1 0 0,0 0 0,0 0 0,0 0 0,1 0 0,-1 0 0,0 0 1,0 0-1,0 0 0,0 0 0,1 0 0,-1 1 0,0-1 0,0 0 0,0 0 0,0 0 0,1 0 0,-1 0 0,0 0 0,0 1 1,0-1-1,0 0 0,0 0 0,0 0 0,0 0 0,0 1 0,1-1 0,-1 0 0,0 0 0,0 0 0,0 0 0,0 1 0,0-1 1,0 0-1,0 0 0,0 0 0,0 1 0,0-1 0,0 0 0,0 0 0,0 1 0,8-13-4121,-6-4-2217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14279,'0'0'3740,"35"17"-3785,-34-17 36,0 0 0,0 0 0,0 0 0,0 0 1,1 0-1,-1 0 0,0 0 0,0-1 0,0 1 1,0 0-1,0-1 0,0 1 0,0-1 0,0 1 1,0-1-1,0 1 0,0-1 0,-1 0 1,1 1-1,0-1 0,0 0 0,0 0 0,-1 0 1,1 1-1,0-1 0,-1 0 0,1 0 0,-1 0 1,1 0-1,-1 0 0,0 0 0,1 0 0,-1 0 1,0 0-1,0 0 0,0-1 0,1 1 1,-1 0-1,0 0 0,0 0 0,-1 0 0,1 0 1,0 0-1,0 0 0,0 0 0,-1 0 0,1 0 1,-1 0-1,1 0 0,-1 0 0,1 0 0,-1 0 1,1 0-1,-1 0 0,0 0 0,0 0 0,1 1 1,-1-1-1,0 0 0,-1 0 0,-3-3 146,0 1-1,0 0 0,-1 0 1,1 1-1,-1-1 0,1 1 1,-1 1-1,0-1 1,0 1-1,0 0 0,0 0 1,0 0-1,0 1 0,0 0 1,0 0-1,0 1 0,-9 1 1,14-1-134,0 0 1,-1-1 0,1 1-1,0 0 1,0 0 0,0 0-1,-1 0 1,1 0 0,0 0-1,0 0 1,0 1 0,1-1-1,-1 0 1,0 0 0,0 1-1,1-1 1,-1 1 0,1-1-1,-1 0 1,1 1 0,-1-1-1,1 1 1,0-1 0,0 3-1,-3 41 35,3-38-15,0 10-20,1 0 1,0-1 0,1 1-1,1-1 1,0 1-1,10 25 1,-12-38-8,0 0-1,1 0 1,0-1-1,0 1 1,0 0-1,1-1 1,-1 0-1,1 1 1,-1-1-1,1 0 1,0 0 0,1 0-1,-1-1 1,0 1-1,1-1 1,-1 0-1,1 0 1,0 0-1,0 0 1,-1-1-1,1 1 1,0-1 0,1 0-1,-1 0 1,0-1-1,0 1 1,0-1-1,0 0 1,1 0-1,-1 0 1,8-2-1,-11 2-26,0 0 0,1-1 0,-1 1-1,0-1 1,1 1 0,-1-1 0,0 1-1,1-1 1,-1 0 0,0 0-1,0 0 1,0 1 0,0-1 0,0 0-1,0 0 1,0 0 0,0-1-1,0 1 1,0 0 0,-1 0 0,1 0-1,0-1 1,-1 1 0,1-3-1,1-1-1026,-1 0-1,0-1 0,0 1 1,-1 0-1,0-8 1,0-11-7941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66 1649,'0'0'11712,"0"17"-11301,0 2-319,1 121 824,5-41 2480,-13-173-3166,4 46-124,0-37 0,3 57-95,0 1 0,1-1 1,0 1-1,1-1 0,-1 1 1,1 0-1,1-1 1,-1 1-1,7-11 0,-5 10-8,1 1 0,0 0-1,1 0 1,-1 0 0,13-11-1,-15 16-7,0-1-1,1 1 0,-1 0 1,1 0-1,-1 0 0,1 0 0,0 0 1,0 1-1,0 0 0,0 0 1,0 0-1,0 0 0,0 0 1,6 1-1,-7 0 2,-1 1 1,1-1-1,-1 1 1,0 0-1,1 0 1,-1 0-1,0 0 1,1 0-1,-1 0 1,0 0-1,0 1 1,0-1-1,0 1 1,0 0-1,-1 0 1,1-1-1,0 1 1,-1 0-1,1 0 1,-1 0-1,0 1 1,2 3-1,3 7 7,0 1-1,6 23 1,-10-32-5,6 28 18,0 0-1,-3 0 1,0 0-1,-2 1 1,-3 60 0,-4-69 19,4-24-32,0 0 0,0 0-1,0 0 1,-1 0 0,1-1 0,0 1 0,-1 0 0,1 0-1,0 0 1,-1-1 0,1 1 0,-1 0 0,1-1 0,-1 1-1,1 0 1,-1-1 0,0 1 0,1-1 0,-1 1 0,0-1-1,1 1 1,-1-1 0,0 1 0,0-1 0,1 0 0,-1 1-1,-1-1 1,2 0 1,-1 0 0,1-1 1,-1 1-1,1 0 0,-1-1 0,1 1 0,-1 0 0,1-1 0,0 1 0,-1-1 1,1 1-1,0-1 0,-1 1 0,1-1 0,0 1 0,-1-1 0,1 1 0,0-1 0,0 1 1,0-1-1,0 0 0,0 1 0,-1-1 0,1 1 0,0-1 0,0 1 0,1-2 1,-2-22-89,1 19 76,0-31-66,1-1 1,2 1-1,11-59 0,-11 85 61,-1 0 1,1 0-1,1 0 0,0 0 1,1 1-1,-1-1 0,2 1 1,-1 0-1,1 0 1,1 1-1,0 0 0,0 0 1,0 1-1,1-1 0,0 2 1,1-1-1,12-7 0,-19 13 2,0 0-1,0-1 1,0 1-1,1 0 1,-1 0-1,0 1 1,1-1-1,-1 0 1,0 1-1,1-1 1,-1 1-1,1 0 1,-1 0-1,1 0 1,-1 0-1,1 0 1,3 1-1,-5 0 8,1 0 0,0 0 0,-1 0 0,1 0 0,-1 0 0,0 0 0,1 1 0,-1-1 0,0 0 0,0 1 0,1-1 0,-1 1-1,0-1 1,-1 1 0,1-1 0,0 1 0,0 0 0,0 2 0,2 8 26,-1 1 0,0-1 0,-1 1-1,0 0 1,-1 17 0,-1-16 30,1 200 895,1-214-1076,-1 0 0,0 0-1,1 0 1,-1 0 0,0 0-1,0 0 1,1 0 0,-1 0-1,0 0 1,1 0 0,-1 0 0,0-1-1,0 1 1,1 0 0,-1 0-1,0 0 1,0 0 0,1 0-1,-1 0 1,0-1 0,0 1 0,0 0-1,1 0 1,-1 0 0,0-1-1,0 1 1,0 0 0,0 0-1,1-1 1,-1 1 0,0 0 0,0 0-1,0-1 1,0 1 0,0 0-1,0 0 1,0-1 0,0 1-1,0 0 1,0-1 0,0 1 0,0-1-1,1-15-7625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84 15687,'0'0'1425,"4"7"-1268,-1-3-149,0 1 0,0-1 1,0 0-1,1 0 0,-1-1 0,1 1 0,7 5 0,-10-8-2,0-1-1,1 1 1,-1 0 0,0-1 0,0 1-1,0-1 1,0 1 0,1-1 0,-1 0-1,0 0 1,0 1 0,1-1 0,-1 0-1,0 0 1,0 0 0,1 0-1,-1 0 1,0-1 0,0 1 0,1 0-1,-1-1 1,0 1 0,0 0 0,0-1-1,1 1 1,-1-1 0,0 0 0,0 1-1,0-1 1,0 0 0,0 0-1,0 0 1,0 0 0,-1 0 0,1 0-1,0 0 1,0 0 0,-1 0 0,1 0-1,-1 0 1,1 0 0,-1 0 0,1-1-1,0-1 1,1-3 9,1 0 0,-1 0 0,0 0 0,-1-1 0,1 1 0,-1 0 0,0-1 0,-1 1 1,0-1-1,0 1 0,0-1 0,-1 1 0,-1-9 0,0 13-13,1 1-1,-1 0 1,0 0 0,1 0 0,-1 0 0,0 0 0,0 0-1,1 0 1,-1 0 0,0 1 0,0-1 0,0 1-1,0 0 1,0-1 0,0 1 0,0 0 0,0 0-1,0 0 1,0 0 0,-2 1 0,-2-1 0,0 1 0,0-1 0,-1 1 0,1 1 0,-9 2 1,9 0 16,1-1 0,0 1 0,0 0 0,0 0 0,0 0 0,1 1 0,0 0 0,0 0 0,0 0 0,0 0 0,1 1 1,0-1-1,0 1 0,0 0 0,1 0 0,-3 11 0,0 0 183,1 1 0,1 0 0,0 0 0,0 32-1,3-38-114,0 0 34,0 0 1,1 1-1,0-1 0,5 24 0,-5-32-103,1 0 0,0-1 0,-1 1 0,1 0 0,0-1 0,0 0 0,1 1 0,-1-1 0,1 0 0,0 0-1,0 0 1,0-1 0,0 1 0,0-1 0,0 1 0,1-1 0,-1 0 0,1 0 0,5 1 0,-1 0 18,1 0 0,0 0 1,0-1-1,0-1 0,0 1 0,1-2 1,-1 1-1,0-1 0,0-1 1,0 1-1,1-2 0,-1 1 1,13-5-1,-9 2 13,-1-1 1,0 0 0,0 0-1,0-2 1,-1 1 0,1-2-1,-2 1 1,18-17 0,25-32 248,-49 51-206,0 0-1,0-1 1,-1 1-1,0-1 1,0 0-1,0 1 1,-1-1 0,1-1-1,1-9 1,-4 15-161,0 1 0,0-1 0,0 1 1,0 0-1,0-1 0,0 1 1,0-1-1,0 1 0,0 0 1,0-1-1,0 1 0,0-1 0,0 1 1,-1 0-1,1-1 0,0 1 1,0 0-1,0-1 0,-1 1 0,1 0 1,0-1-1,-1 1 0,1 0 1,0 0-1,-1-1 0,1 1 1,0 0-1,-1 0 0,1 0 0,0-1 1,-1 1-1,1 0 0,-1 0 1,1 0-1,0 0 0,-1 0 0,1 0 1,-1 0-1,1 0 0,0 0 1,-1 0-1,1 0 0,-1 0 0,1 0 1,0 0-1,-1 0 0,0 0 1,-1 0-644,-11 0-6689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3586,'0'1'13051,"13"-18"-12762,2 0 0,27-25 0,-27 28-220,0 0 1,-1-2-1,22-30 0,4-21 526,-49 89-332,1 1-1,1 0 1,1 0-1,-5 40 1,-1 44 740,3 203-1,9-228-214,0-81-593,7-16-4002,3-8-1998,-2-1-4891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52 3073,'0'0'4731,"-39"-3"4681,114-1-5123,49-8-2807,49-4-1221,-89 8-55,31-1-1983,-123 20-5413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57 3089,'0'0'5528,"-1"9"-5141,-4 106 1827,-3 29 1612,5-124-2660,3-20-1139,0 0-1,0 0 1,0 0-1,0 0 1,-1 0-1,1 0 0,0 0 1,0 0-1,0 0 1,0 0-1,0 0 1,0 0-1,0-1 0,0 1 1,0 0-1,0 0 1,0 0-1,0 0 1,0 0-1,0 0 0,0 0 1,-1 0-1,1 0 1,0 0-1,0 0 1,0 0-1,0 0 0,0 0 1,0 0-1,0 0 1,0 0-1,0 0 1,0 0-1,0 0 0,0 0 1,0 0-1,0 0 1,-1 1-1,1-1 1,0 0-1,0 0 0,0 0 1,0 0-1,0 0 1,0 0-1,0 0 1,0 0-1,0 0 1,0 0-1,0 0 0,0 0 1,0 0-1,0 0 1,-5-32 1195,5 27-1383,-6-190 369,6 176-218,0 14 5,0 0 0,0 1 0,1-1 0,-1 1 0,1-1 1,0 1-1,0 0 0,1-1 0,-1 1 0,1 0 0,0 0 0,0-1 1,4-4-1,-4 7-11,1-1 1,-1 1-1,1 0 1,-1 0 0,1 0-1,0 0 1,0 1-1,-1-1 1,1 1 0,1-1-1,-1 1 1,0 0-1,0 0 1,0 1 0,0-1-1,1 1 1,-1-1-1,0 1 1,5 0-1,-3 0 11,-1 0 0,1 0-1,0 0 1,0 1-1,0 0 1,0 0-1,-1 0 1,1 0 0,0 1-1,-1 0 1,1 0-1,-1 0 1,0 0-1,1 1 1,-1 0 0,0 0-1,-1 0 1,1 0-1,0 0 1,-1 1-1,0 0 1,0-1 0,0 1-1,0 0 1,-1 1-1,1-1 1,2 9-1,2 3 13,-2 0-1,0 0 1,-1 1-1,0 0 1,2 27-1,-4 88 118,-3-76-25,16-65 32,-1-4 11,-1 0-1,15-19 1,21-23-39,-44 53-161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 11141,'0'0'3455,"-3"20"-2903,0-4-447,-2 6 103,1 0 1,2 1-1,0-1 1,2 42-1,1-59-168,0 0 0,0 1 0,0-1 0,1 0 0,0 0 0,0 0 0,0-1 0,0 1 0,1 0 0,3 3 0,-4-5-25,-1-1 0,1 0-1,0 0 1,1 0 0,-1 0 0,0-1-1,0 1 1,1 0 0,-1-1-1,1 0 1,-1 1 0,1-1-1,0 0 1,-1 0 0,1-1-1,0 1 1,0-1 0,0 1-1,4-1 1,-2 0-12,0 0-1,-1 0 1,1-1-1,0 0 1,0 0-1,-1 0 1,1 0 0,0-1-1,-1 0 1,0 0-1,1 0 1,-1 0-1,7-6 1,-5 3-17,0-1 1,0 0-1,-1 0 1,0-1 0,0 0-1,0 0 1,5-10-1,-2 1 108,-1-1-1,0 0 1,-1 0 0,-1 0-1,0-1 1,-2 0 0,0 0-1,-1 0 1,0-35 1237,-4 56-1283,1 0-1,-1 0 1,1-1-1,0 1 1,0 0-1,0 0 1,0 0-1,0 0 1,0 6-1,1-8-25,-4 30 17,1 1 0,2 0 0,1 0-1,5 40 1,1-38 67,1 0 1,2-1-1,15 37 0,-19-62-117,-3-15-1373,-1-14-5168,-1 20 5697,0-13-10510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3826,'0'0'13155,"0"11"-12712,17 181 1277,1-11-239,-18-131-1070,0-22 15,2 1 0,4 31 0,-4-49-1780,-1-1-5269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16920,'0'0'1392,"1"20"-1325,18 309 1395,-18-286-1132,2 25 605,-3 0-1,-3 0 1,-17 106 0,20-222-2358,-1 18-3200,1 1-5750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14791,'0'0'1582,"-4"10"-1523,0 0-47,0 1 1,1 0 0,0-1 0,1 1-1,0 0 1,1 0 0,0 0-1,1 13 1,5 36 416,10 211 236,-19-161 1766,9-112-2338,16-6-25,0-1 1,-1-1-1,31-20 0,-36 20-63,0 1 0,1 0 0,0 1 0,0 0 0,1 1 0,0 1 0,0 1-1,27-4 1,-37 8-203,7 1-198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12422,'0'0'48,"0"19"93,-1 9-45,3 92 472,14 8 215,2 52 561,-17-132-808,1-10 714,-6 61 0,4-99-1241,0 4 101,-1-1-1,1 1 1,-1-1 0,0 1 0,0-1 0,0 1 0,0-1-1,-1 0 1,-2 5 0,0-8-3338,-2 0-2236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44 173 6979,'0'0'10810,"0"-7"-10340,0-2-418,-1 2-42,1-1 0,0 1 0,0-1 0,1 1 0,0-1 0,0 1 0,1 0 0,0 0-1,0-1 1,1 1 0,0 1 0,6-13 0,-3 13-14,-1-1 0,1 1 0,1 1-1,-1-1 1,11-5 0,-16 9-4,1 1 0,0 0 0,1 0 0,-1 0 0,0 0 0,0 1 0,0-1 0,0 1 0,1-1-1,-1 1 1,3 0 0,-4 0 1,0 0-1,0 0 0,0 0 1,0 1-1,0-1 0,1 0 0,-1 1 1,0-1-1,0 1 0,-1-1 1,1 1-1,0 0 0,0-1 0,0 1 1,0 0-1,0 0 0,-1-1 1,1 1-1,0 0 0,-1 0 0,1 0 1,-1 0-1,1 0 0,0 1 1,3 11 47,-1-1 1,-1 1 0,0 0-1,0 0 1,-1 0-1,-1 0 1,0 0 0,-1 0-1,0 0 1,-1 0 0,-1 0-1,-4 15 1,-3-5 206,-1 0 0,-1-1 0,-1 0 0,-1-1 1,-25 30-1,-24 37 978,62-88-1216,1 1 0,0-1 0,0 0 0,0 0 0,0 1 0,0-1 0,0 0 0,0 0 0,0 1 0,0-1 0,0 0 0,-1 0 0,1 1 0,0-1 0,0 0 0,0 0 0,0 1 0,1-1 0,-1 0 0,0 0 0,0 1 0,0-1 0,0 0 0,0 0 0,0 0 0,0 1 0,0-1 0,0 0 0,1 0 0,-1 0 0,0 1 0,0-1 0,0 0 0,1 0 0,-1 0 0,0 0 0,0 1 0,14 4 95,22-1-116,-30-4 61,102 8 140,182 19 385,-289-26-583,6 0-32,-15-1-1862,-13 0-3193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3826,'0'0'2628,"-5"28"-1772,1 699 6470,-4-310-5869,2-318-1118,-5 149 861,11-119-873,-26 199 0,4-111-14,11-91-149,7-86 51,-11 160 512,13-198-666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11781,'0'0'3218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3073,'0'0'3992,"2"18"-3630,9 222 2637,-39 99 1482,14-227-3343,-15 376 1514,29 3-1400,2-204-466,-2-216-318,0-38-9161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14102,'0'0'769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5699,'0'0'5471,"-5"6"-221,4 0-5447,12 171 2828,-11-98-2266,-17 971 1826,4-143-2019,9-280-173,-3 153 14,4-219-26,-18-125 28,1 52-1,24 209-753,-4-753-5259,0 17-2664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7908,'0'0'9380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3522,'0'0'5917,"-1"6"-2028,0 11-3384,-1 133 311,5 171 3146,2-273-3394,15 56 1,3 32-214,-12 343 261,-13-300-365,14 308-107,-4-224-128,-7-220 654,-1-27-1795,0-14-1473,0-19-8116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14983,'0'0'576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0 622 9700,'0'0'3055,"19"1"-2028,134 5 827,155 16 958,-26 0-1936,-236-21-805,1039 0 191,-543-41-355,-310 19-75,-141 14 159,741-85-95,-276 18 117,-255 36-15,292-56-612,-317 47 617,137-30-55,150-23-16,-384 73 44,263-28 51,-313 53 2,-129 2-298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4002,'0'0'10146,"4"21"-8593,-4 455 4204,0-476-5560,1-4-1323,8-60-3876,-8 17-1865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10117,'0'0'8179,"22"1"-7501,-8-1-568,359-1 2008,9-46-1078,2-25-218,0 0-227,-32 23-414,-339 47-181,19-5-106,-31 7 91,-1 0-1,0 0 1,0 0-1,0 0 1,0-1 0,0 1-1,0 0 1,1 0 0,-1 0-1,0 0 1,0 0-1,0 0 1,0 0 0,0 0-1,0 0 1,0 0-1,1-1 1,-1 1 0,0 0-1,0 0 1,0 0-1,0 0 1,0 0 0,0 0-1,0 0 1,0-1 0,0 1-1,0 0 1,0 0-1,0 0 1,0 0 0,0 0-1,0-1 1,0 1-1,0 0 1,0 0 0,0 0-1,0 0 1,0 0 0,0-1-1,0 1 1,0 0-1,0 0 1,0 0 0,0 0-1,0 0 1,0 0-1,-1 0 1,1-1 0,0 1-1,-16-7-1595,-17-1-1927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12822,'0'0'5464,"13"0"-5149,2 2-204,-1-1 1,1 2 0,0 0 0,-1 0 0,1 2 0,-1 0 0,0 0 0,22 13 0,8 7 143,50 38 1,-72-47-223,0 1 1,23 24 0,-39-34-9,0-1 0,0 1 0,0 0 0,-1 1 0,-1-1 0,1 1 0,-1 0 0,0 0 0,-1 1 0,5 14 0,-7-14-116,0-4 1317,-1-17-406,2-19-815,1-1 0,1 1 0,2 0-1,1 0 1,1 1 0,2-1 0,1 2 0,1 0 0,30-51-1,-42 80-5,27-37-55,-26 35 41,1 1 0,0-1 0,-1 1 0,1-1 0,0 1 0,0 0 0,0 0 0,0 0 0,0 0 0,0 0 0,1 0 0,-1 1 0,0-1 0,0 1 0,1-1 0,3 1 0,-5 1 14,0 0 1,0-1-1,0 1 0,-1 0 0,1 0 0,0 0 1,0 0-1,-1 0 0,1 0 0,-1 1 0,1-1 0,-1 0 1,1 0-1,-1 0 0,0 0 0,1 1 0,-1-1 1,0 0-1,0 0 0,0 1 0,0-1 0,0 2 1,1 5 18,8 65 85,2 118-1,-10-119 89,20 133 0,-8-160-44,-13-44-145,0-1 0,0 0-1,0 0 1,0 1 0,0-1 0,1 0 0,-1 0 0,0 1-1,0-1 1,0 0 0,1 0 0,-1 0 0,0 0 0,0 1 0,1-1-1,-1 0 1,0 0 0,0 0 0,1 0 0,-1 0 0,0 0-1,1 1 1,-1-1 0,0 0 0,0 0 0,1 0 0,-1 0 0,0 0-1,1 0 1,-1 0 0,0 0 0,1-1 0,-1 1 0,0 0-1,0 0 1,1 0 0,-1 0 0,0 0 0,0 0 0,1 0-1,-1-1 1,0 1 0,0 0 0,1 0 0,-1 0 0,0-1 0,0 1-1,0 0 1,1 0 0,-1-1 0,0 1 0,0 0 0,0 0-1,0-1 1,0 1 0,11-14 39,33-63-721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11045,'0'0'6547,"-20"-10"-6264,-130-76 1443,147 84-1646,1 1 0,-1 0 1,0-1-1,0 1 0,1 0 0,-1 0 0,0 1 1,0-1-1,0 1 0,0-1 0,0 1 0,0 0 1,0 0-1,0 0 0,0 0 0,0 1 0,0-1 1,0 1-1,-5 2 0,5-2-77,1 1-1,0 0 1,0 0-1,-1 0 1,1 0 0,0 0-1,1 0 1,-1 0 0,0 1-1,1-1 1,-1 0 0,1 1-1,0 0 1,0-1 0,0 1-1,0 0 1,0 0-1,0-1 1,1 1 0,-1 3-1,-2 13-14,1 0 0,0-1 0,1 1 0,1 0-1,1 0 1,5 30 0,-5-46 6,0 0 1,0 0-1,0 0 1,0 0-1,1 0 1,0 0-1,-1-1 0,1 1 1,0 0-1,0-1 1,0 0-1,1 1 1,-1-1-1,1 0 0,-1 0 1,1 0-1,0 0 1,-1-1-1,1 1 1,0-1-1,0 0 0,0 1 1,0-1-1,1-1 1,-1 1-1,0 0 1,0-1-1,1 0 0,-1 1 1,0-1-1,0-1 1,1 1-1,-1 0 1,0-1-1,0 0 0,0 1 1,0-1-1,0 0 1,1-1-1,-2 1 1,1-1-1,0 1 0,0-1 1,4-4-1,7-6-14,-2 0-1,0-2 1,0 1-1,-1-2 0,-1 1 1,-1-2-1,0 1 1,0-1-1,-2 0 0,0-1 1,-1 0-1,-1 0 1,4-18-1,8 95 1107,-4 75-983,-5-36 31,-4-85-1389,-2-34-4386,-2 5-874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 14182,'0'0'5118,"-1"0"-5113,1 0 1,0 0 0,0 0-1,-1 0 1,1 0 0,0 0 0,0 0-1,-1 0 1,1 0 0,0 1-1,0-1 1,-1 0 0,1 0 0,0 0-1,0 0 1,-1 0 0,1 1 0,0-1-1,0 0 1,0 0 0,0 0-1,-1 1 1,1-1 0,0 0 0,0 0-1,0 0 1,0 1 0,0-1 0,0 0-1,0 0 1,0 1 0,-1-1-1,1 0 1,0 1 0,0-1 0,0 0-1,0 0 1,0 1 0,0-1-1,1 0 1,-1 0 0,0 1 0,0-1-1,0 0 1,0 0 0,0 1 0,0-1-1,0 0 1,0 0 0,1 0-1,-1 1 1,0-1 0,0 0 0,0 0-1,10 18 23,0 0-1,1-1 1,0-1 0,2 0-1,15 16 1,-25-29-29,0 0 1,0 0 0,0 0 0,0 0-1,1-1 1,-1 0 0,1 0-1,-1 0 1,1 0 0,4 1 0,-7-2-7,0-1 1,1 0 0,-1 1 0,0-1 0,0 0 0,0 0 0,1 0 0,-1 0 0,0 0-1,0 0 1,1 0 0,-1-1 0,0 1 0,0 0 0,1-1 0,-1 1 0,0-1-1,0 1 1,0-1 0,0 1 0,0-1 0,0 0 0,0 0 0,0 0 0,0 1 0,0-1-1,0 0 1,-1 0 0,1 0 0,0 0 0,-1 0 0,1 0 0,0-1 0,-1 1-1,1 0 1,-1-1 0,7-21 67,-1 0-1,-1-1 1,-1 0 0,-2 1-1,0-1 1,-2-38 941,1 64-738,8 12-234,-1 1-1,-1 0 1,-1 0-1,10 31 1,-3-5-7,14 38-19,-4 1 1,-4 0-1,9 87 1,-15-49 18,-5 181 0,-8-295-15,0-1-1,0 0 1,0 1 0,-1-1-1,1 0 1,-1 0 0,0 1-1,0-1 1,0 0-1,0 0 1,0 0 0,-1 0-1,0 0 1,1 0 0,-1-1-1,0 1 1,-5 4 0,4-5 38,0 1 0,-1-2 1,1 1-1,-1 0 1,0-1-1,0 1 0,0-1 1,0 0-1,1-1 1,-1 1-1,0-1 0,0 1 1,-8-2-1,5 1-28,0-1 0,0 0 0,0 0-1,1-1 1,-1 0 0,0 0 0,1-1 0,-1 0 0,1 0-1,0 0 1,0-1 0,1 0 0,-1 0 0,1 0 0,-1-1 0,1 0-1,1 0 1,-1 0 0,-6-10 0,4 5-20,1 0 0,0 0 0,0-1 0,1 0 1,0-1-1,1 1 0,0-1 0,1 1 0,1-1 0,-3-21 0,3 8-7,1 1-1,1-1 0,1 0 1,1 1-1,1-1 0,2 1 1,12-42-1,2 17-3,32-58 0,-38 85-4,0 1 0,1 0-1,1 1 1,31-33 0,-32 43 89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36 11237,'0'0'7545,"-16"-6"-7022,-50-19-51,65 24-453,0 1-1,-1-1 1,1 1 0,0-1-1,0 1 1,0-1 0,-1 1-1,1 0 1,0-1 0,-1 1 0,1 0-1,0 0 1,-1 0 0,1 0-1,0 0 1,-1 1 0,1-1-1,0 0 1,0 0 0,-1 1-1,1-1 1,0 1 0,0-1-1,-1 1 1,1 0 0,0-1-1,0 1 1,0 0 0,0 0-1,0 0 1,0 0 0,0 0-1,0 0 1,-1 2 0,1 0-20,0 1 1,0 0-1,0 0 1,0 0-1,0 0 1,1 0-1,0 0 1,0 5-1,0-1 30,-3 27-8,2 1 0,7 61 1,-6-93-24,1-1-1,0 0 1,0 1 0,0-1 0,0 0 0,0 0 0,1 0 0,0 0 0,-1 0 0,1 0-1,0 0 1,1 0 0,3 3 0,-6-5 1,1-1 1,0 1-1,0-1 1,-1 1-1,1-1 0,0 1 1,0-1-1,0 0 0,0 1 1,0-1-1,0 0 1,-1 0-1,1 0 0,0 0 1,0 0-1,0 1 1,0-2-1,0 1 0,0 0 1,1 0-1,0-1 4,0 0 1,-1 0-1,1 1 0,-1-1 0,1-1 0,-1 1 0,1 0 1,-1 0-1,0 0 0,0-1 0,1 1 0,-1-1 1,0 1-1,1-3 0,14-26 3,-1-1 0,14-40 0,-15 34-10,24-46 1,-38 82 11,0 1 0,0 0 1,0 0-1,0 0 0,1 0 1,-1-1-1,0 1 0,0 0 1,0 0-1,0 0 0,0 0 1,1 0-1,-1-1 0,0 1 1,0 0-1,0 0 0,0 0 1,1 0-1,-1 0 0,0 0 1,0 0-1,0 0 0,1 0 1,-1 0-1,0 0 0,0 0 1,0 0-1,1 0 0,-1 0 1,0 0-1,0 0 0,0 0 1,1 0-1,-1 0 0,0 0 1,0 0-1,0 0 0,1 0 1,-1 0-1,0 0 0,0 0 1,0 0-1,0 1 1,1-1-1,-1 0 0,0 0 1,0 0-1,0 0 0,0 0 1,0 1-1,0-1 0,1 0 1,-1 0-1,0 0 0,0 1 1,0-1-1,0 0 0,0 0 1,0 0-1,0 1 0,0-1 1,0 0-1,0 0 0,0 1 1,5 13 134,-4-13-140,42 118 245,-10-35-242,-30-72-511,-4-22-4473,-3-4-723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12854,'0'0'6584,"3"5"-6477,10 26-72,-2-1 0,-1 1 0,-1 1 0,-2-1 1,4 40-1,-11-81-27,-1-20-7,1 0 0,2 0 0,1 0-1,1 0 1,16-57 0,-18 80-3,18-42 7,-18 47-7,-1-1 0,0 1-1,0 0 1,1 0-1,0 0 1,-1 0 0,1 0-1,0 0 1,0 1-1,0-1 1,0 1 0,0-1-1,0 1 1,0 0-1,0-1 1,1 1-1,3-1 1,-5 2 0,0 0 1,1 0-1,-1 0 1,0 0-1,0 0 0,0 0 1,0 0-1,0 1 1,0-1-1,1 0 0,-1 1 1,0-1-1,0 1 0,0-1 1,0 1-1,0-1 1,0 1-1,0 0 0,-1 0 1,1-1-1,0 1 1,0 0-1,0 0 0,-1 0 1,1 0-1,0 2 1,14 30-11,-14-29 16,20 68 269,16 102 0,-24-105 3,-8-52-256,-3-23-605,-3-32-2540,1 31 1519,0-17-3946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14343,'0'0'6787,"-2"4"-6657,0 3-116,0 1-1,0-1 0,1 0 0,0 0 0,0 1 0,1-1 0,0 10 0,9 60 64,-4-33-53,-1-7 15,22 333 383,-26-370-408,2-3-429,-1-1 0,1 0 0,-1 0 0,0 0 0,1 0 0,-2 0 0,1 0 0,0 0 0,-1-6 0,0 6-400,1-10-3686,-1-1-2211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6771,'0'0'12096,"-11"6"-11784,3-2-272,2-1-23,1 0 1,0 0 0,0 0-1,0 1 1,0-1 0,0 1-1,1 0 1,0 1-1,0-1 1,0 1 0,-5 7-1,-75 114-85,69-106 430,-1-1 0,-1-1 0,-1 0 0,-21 17 0,39-36-319,0 1-1,0 0 1,0 0-1,0 0 1,0-1-1,0 1 1,0 0-1,0 0 1,0-1-1,0 1 1,0 0-1,0 0 1,0-1 0,0 1-1,0 0 1,0 0-1,0 0 1,0-1-1,0 1 1,0 0-1,0 0 1,0 0-1,-1-1 1,1 1-1,0 0 1,0 0-1,0 0 1,0-1-1,-1 1 1,1 0-1,0 0 1,0 0-1,0 0 1,-1 0-1,1 0 1,0-1-1,0 1 1,0 0-1,-1 0 1,1 0-1,0 0 1,0 0-1,-1 0 1,1 0-1,0 0 1,0 0-1,0 0 1,-1 0-1,1 0 1,0 0-1,0 0 1,-1 0-1,1 0 1,0 1-1,0-1 1,0 0-1,-1 0 1,1 0-1,0 0 1,0 0-1,0 0 1,-1 1 0,1-1-1,0 0 1,0 0-1,5-19-137,-3 16 97,1-1-1,-1 1 1,1 0 0,0 0-1,0 0 1,0 0 0,0 0-1,0 1 1,1 0 0,-1-1-1,1 1 1,0 0 0,0 1-1,-1-1 1,1 1 0,0 0 0,0 0-1,0 0 1,1 0 0,-1 1-1,7-1 1,0 0 8,0 1 0,0 1 0,0-1 0,0 2 0,0-1 0,0 1 0,13 5 0,1 4 63,0 2 1,0 0-1,-2 1 0,0 2 0,0 0 0,20 21 1,-31-73 649,-10 28-744,1-2-87,-2 3-3531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7892,'0'0'9772,"0"4"-6952,0 18-2751,8 513 1319,-5-510-1049,-2-18-249,0-17-733,-1-11-1065,-2-38-7546,-4 29-1511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12566,'0'0'3324,"15"-17"-2462,49-50-395,-61 64-453,0-1 1,1 1 0,-1 0 0,1-1 0,0 2 0,0-1 0,0 0 0,0 1 0,1 0 0,-1 0 0,0 0 0,1 0 0,0 1 0,-1 0 0,1 0 0,0 0 0,0 0 0,-1 1-1,1 0 1,7 0 0,-5 0-16,-5 1 2,-1-1 1,1 0-1,-1 0 0,1 0 1,-1 1-1,0-1 1,1 1-1,-1-1 0,1 1 1,-1 0-1,0 0 1,1-1-1,-1 1 1,0 0-1,0 0 0,0 0 1,0 0-1,0 0 1,0 0-1,0 1 1,0-1-1,0 0 0,-1 0 1,1 1-1,0-1 1,-1 1-1,1-1 0,-1 0 1,1 1-1,-1-1 1,1 4-1,0 5 43,0 0 0,0 1 0,-2 17 0,1-13 41,-1-2-56,0 0-1,-1 0 1,-1-1-1,0 1 0,0-1 1,-1 1-1,-1-1 0,0-1 1,-12 21-1,6-15-19,0 0-1,-1 0 1,-1-1 0,-1-1 0,-21 20 0,32-33 36,1 1 60,-2 0-1,1 0 1,0 0 0,0-1-1,-1 0 1,0 1-1,1-1 1,-1 0 0,0 0-1,0-1 1,0 1-1,0-1 1,-8 1 0,13-10 716,1 5-812,-1 0-1,1 0 0,0 0 1,0 0-1,0 0 1,0 1-1,1-1 0,-1 0 1,1 1-1,-1 0 0,1-1 1,0 1-1,0 0 0,0 1 1,0-1-1,0 0 0,1 1 1,-1 0-1,0 0 0,1 0 1,6-1-1,7-1-10,1 1 0,0 0 0,19 2 0,-33 0 2,13 0-15,-1 2 0,1 0 0,0 1 0,-1 0 0,25 9 0,76 37 784,-80-32 233,-17-14-675,-17-3-3164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220 109 14487,'0'0'683,"-16"-16"-299,-51-50 389,64 63-600,-1 0-1,1 0 0,-1 1 0,1-1 0,-1 1 0,0-1 0,0 1 0,-5-2 0,7 4-45,0-1 0,0 1 0,0 0 0,0 0 0,-1-1 0,1 2 0,0-1 0,0 0 0,-4 1 0,-5 0 243,9 0-347,0-1 1,0 1-1,0 0 1,0 0-1,0 0 1,1 0-1,-1 0 1,0 0-1,0 0 1,1 0-1,-1 0 1,1 1-1,-1-1 1,1 1 0,0-1-1,-1 1 1,1 0-1,0 0 1,0-1-1,0 1 1,0 0-1,1 0 1,-2 3-1,-13 49 9,15-52-25,-6 37 12,2 0 0,3 63 0,1-74-12,-1-27-8,1 1 1,0-1 0,0 1 0,0 0 0,0-1 0,0 1 0,1 0-1,-1-1 1,0 1 0,1-1 0,-1 1 0,1-1 0,-1 1 0,1-1-1,0 1 1,0-1 0,0 0 0,-1 1 0,1-1 0,1 0 0,-1 0-1,0 0 1,0 1 0,0-1 0,1 0 0,-1-1 0,0 1 0,1 0-1,-1 0 1,1 0 0,-1-1 0,1 1 0,-1-1 0,1 1 0,-1-1-1,1 0 1,-1 0 0,1 0 0,0 0 0,-1 0 0,4 0 0,-1-1-1,1 1 0,-1-1 0,0-1 0,0 1 0,1-1 1,-1 1-1,0-1 0,0 0 0,-1 0 0,1-1 0,0 1 0,-1-1 1,1 0-1,3-4 0,6-10-125,-1 0 0,-1-1-1,0 0 1,-1-1 0,-1 0 0,-1 0 0,-1-1 0,6-22-1,-8 21 778,-1 1 0,0-28 1282,-4 48-1910,0 0 0,0 0-1,-1 0 1,1 0 0,0 0 0,0 0-1,-1 0 1,1 0 0,0 1 0,0-1-1,-1 0 1,1 0 0,0 0 0,0 0-1,0 0 1,-1 1 0,1-1 0,0 0-1,0 0 1,0 0 0,0 1 0,0-1-1,-1 0 1,1 0 0,0 0 0,0 1-1,0-1 1,0 0 0,0 0 0,0 1-1,0-1 1,0 0 0,0 0 0,0 1-1,0-1 1,0 0 0,0 0 0,0 1-1,0-1 1,0 6-12,-1 12 17,1 1 1,2-1-1,-1 0 1,2 1-1,6 23 1,39 134 141,-48-191-5793,-2-4 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7475,'0'0'5085,"-2"7"-1827,-6 33-3031,-10 223 2679,13-117-2107,-12 287 249,48 528-1,-12-575-934,-9-137-64,15 140-20,6 120 30,-26-388-22,9 326 191,2 299 345,58-161 146,-24-250-694,-24-52 5,-19-188-25,-6-41 89,0-54-246,-1 0 52,1 0-1,-1 0 1,0 0 0,0 0-1,1 0 1,-1 0 0,0 0-1,0 0 1,1 0-1,-1 0 1,0 0 0,0 0-1,1 0 1,-1 0 0,0 0-1,1 0 1,-1 0 0,0-1-1,0 1 1,0 0 0,1 0-1,-1 0 1,0 0-1,0 0 1,1-1 0,-1 1-1,0 0 1,0 0 0,0 0-1,0-1 1,1 1 0,-1 0-1,0 0 1,0-1 0,0 1-1,1-19-3436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15495,'0'0'4133,"-2"4"-4091,1 0-33,0-1 0,0 1-1,0 0 1,0 0-1,1 0 1,-1-1 0,1 1-1,0 0 1,0 0-1,2 7 1,11 47 173,-4-18-82,-2 9 341,-2 1 1,-2 61 0,-3-108-371,0-1 1,0 0-1,0 0 0,0 0 0,0 0 0,-1 0 0,1 0 0,-1 1 0,0-1 0,1 0 0,-1-1 0,0 1 0,0 0 0,0 0 0,-1 0 0,1 0 0,0-1 0,-1 1 0,1-1 0,-1 1 0,1-1 1,-1 1-1,0-1 0,1 0 0,-1 0 0,0 0 0,0 0 0,0 0 0,-3 1 0,-4 0 127,-1 0-1,1-1 1,0 0 0,0 0-1,-14-2 1,10 1-151,11 0-59,1 0 0,0 0 0,-1 0 0,1 0 1,0 0-1,-1-1 0,1 1 0,0 0 0,-1-1 0,1 1 1,0-1-1,0 1 0,0-1 0,-1 1 0,1-1 0,0 0 1,0 0-1,0 0 0,0 0 0,0 1 0,0-1 0,-1-2 1,-3-19-4426,5 12-112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5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 21722,'0'0'6083,"-22"-35"-6083,19 33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29 201 8900,'0'0'9106,"0"2"-8773,0 415 2767,0-417-2953,0-3 40,-11-50-200,3 0 0,2-1 1,2-87-1,4 130 16,1 0 0,0 0 0,0 1 0,1-1 0,0 0 0,1 1 0,5-14 0,-7 22-2,0-1 1,0 0-1,1 0 0,-1 1 0,1-1 1,0 1-1,0-1 0,0 1 1,0 0-1,0-1 0,0 1 0,1 0 1,-1 1-1,1-1 0,-1 0 1,1 1-1,0-1 0,-1 1 0,1 0 1,0 0-1,0 0 0,0 0 1,0 1-1,0-1 0,0 1 1,0 0-1,0 0 0,0 0 0,0 0 1,4 1-1,-4-1 18,-1 1 0,1 1 0,0-1 0,0 0 0,-1 1 0,1-1 0,-1 1 1,1 0-1,-1 0 0,0 0 0,1 0 0,-1 0 0,0 0 0,2 4 0,27 41 276,-27-39-273,71 133 429,13 24-200,-80-156-124,-4-13 338,-3-20 446,-1 17-888,0-24 244,1-30-107,-2 0 1,-19-117 0,8 123-127,4 12 249,-22-62 1,28 114 450,2 3-7076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15015,'0'0'4557,"-3"20"-4477,0-1-50,-1 15 124,-2 63 0,6 109 3824,-6-273-9367,3 45-176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55 11301,'0'0'14807,"-15"-54"-14343,13 54-512,6 20-5122,15 1 1712,4-5-5490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15367,'0'0'6806,"-6"9"-6686,2-5-125,1 2 0,-1-1 0,1 0 0,0 1 0,1-1 0,-1 1 0,1 0 0,0 0 0,1 0 0,-1 0 0,1 0 0,1 0 0,-1 0 0,1 8 0,8 254 43,0 3-6,-4-161 277,-4-109-69,0-33-3625,0 12-1978,0 1-5701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14086,'0'0'6337,"13"-6"-5972,226-90 1161,-234 94-1508,12 0 10,-15 2-330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16488,'0'0'4015,"0"6"-3917,1 12 56,0-1 0,2 1 0,7 27 0,4 31 588,-8 60 993,-6-135-1695,0-25-985,0-40-5458,0 27-2364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86 18681,'0'0'6563,"-21"-78"-6547,21 70-16,0 16-5939,4 18-2033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 18681,'0'0'1253,"3"18"-1239,10 38-17,17 102 19,-29-83 5,-1-75-21,1 0-1,-1 0 0,0 1 1,0-1-1,0 0 0,0 0 1,0 0-1,0 1 0,0-1 0,-1 0 1,1 0-1,0 0 0,0 0 1,0 1-1,0-1 0,0 0 1,0 0-1,0 0 0,0 0 0,0 1 1,0-1-1,-1 0 0,1 0 1,0 0-1,0 0 0,0 0 1,0 1-1,0-1 0,-1 0 0,1 0 1,0 0-1,0 0 0,0 0 1,0 0-1,-1 0 0,1 0 1,0 0-1,0 0 0,0 0 0,-1 0 1,1 0-1,0 0 0,0 0 1,0 0-1,0 0 0,-1 0 1,1 0-1,0 0 0,0 0 0,0 0 1,-1 0-1,1 0 0,0 0 1,0 0-1,0 0 0,0-1 1,0 1-1,-1 0 0,1 0 0,0 0 1,0 0-1,0 0 0,0-1 1,-9-6-49,4-1 22,0-1 0,1 1 0,0-1 0,0 1 0,1-1 0,0 0 0,1-1 0,0 1 0,-2-16 0,1-12-127,2-41 0,2 49 132,-1 17 16,1 0 0,0 1 0,1-1 1,1 1-1,0 0 0,0 0 0,1 0 1,9-18-1,-11 25 3,-1 0 0,1 1 1,1-1-1,-1 1 0,0-1 1,1 1-1,0 0 0,-1 0 0,1 0 1,1 0-1,-1 1 0,0-1 0,1 1 1,-1 0-1,1 0 0,0 0 1,-1 0-1,1 1 0,0-1 0,0 1 1,0 0-1,0 0 0,0 1 1,0-1-1,1 1 0,-1 0 0,6 0 1,-6 1-2,-1 1 0,1-1 1,0 1-1,-1 0 0,0 0 1,1 0-1,-1 0 0,0 0 1,0 1-1,0 0 0,0-1 1,-1 1-1,1 0 0,-1 0 1,1 1-1,-1-1 0,0 0 1,0 1-1,1 4 0,5 9 111,-2-1-1,9 34 0,-4 4 618,8 107 0,-12-80 123,-7-80-842,0-1 0,0 1 0,0-1 0,0 1 0,0-1 0,0 1 0,0-1 1,0 1-1,0-1 0,0 0 0,1 1 0,-1-1 0,0 1 0,0-1 0,1 1 0,-1-1 1,0 0-1,1 1 0,-1-1 0,0 0 0,1 1 0,-1-1 0,0 0 0,1 0 1,-1 1-1,1-1 0,-1 0 0,1 0 0,-1 0 0,1 1 0,-1-1 0,0 0 0,1 0 1,-1 0-1,1 0 0,-1 0 0,1 0 0,-1 0 0,1 0 0,-1 0 0,1 0 1,-1 0-1,1 0 0,-1-1 0,1 1 0,0 0 0,20-13 149,-10 0-117,0 0-1,-1-1 0,9-16 0,-12 16-38,2 1 0,0 1-1,0-1 1,17-16 0,-24 29 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7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2 149 5010,'0'0'10915,"-1"-11"-10115,1-32-82,0 39-643,0 1 0,1 0 1,0 0-1,0-1 1,0 1-1,0 0 1,0 0-1,0 0 0,1 0 1,0 0-1,-1 0 1,1 1-1,0-1 0,0 1 1,1-1-1,-1 1 1,0 0-1,4-3 0,1 0-38,0 0 0,0 1 0,1 0 0,-1 0 0,9-3 0,-8 5-43,-1 0 1,0 1 0,1-1-1,-1 1 1,1 1 0,0-1-1,14 3 1,-21-2 3,1 0-1,-1 1 1,1-1-1,-1 1 1,0 0-1,1-1 1,-1 1-1,0 0 1,1 0-1,-1 0 1,0 0-1,0 0 1,0 0-1,0 0 0,0 1 1,0-1-1,0 0 1,0 0-1,0 1 1,-1-1-1,1 1 1,0-1-1,-1 1 1,1-1-1,-1 1 1,0-1-1,1 1 1,-1 1-1,5 50 11,-5-47-10,1 18 10,0-1 0,-2 1 0,0 0 0,-2 0 0,-1-1 0,-1 1 0,-1-1 0,-15 40 0,17-55-6,-21 44 37,23-49-36,0 1 1,0-1-1,-1 1 1,1-1-1,-1 0 1,0 0-1,0 0 1,0-1-1,0 1 1,0-1 0,-5 3-1,86-12 619,-57 4-532,312-62 1514,-333 65-1652,0-1 0,1 1 0,-1 0 0,0 0 0,0 0 0,0 0 0,1-1 0,-1 1 0,0 0 0,0 0 0,0 0 0,0-1 0,0 1 0,1 0-1,-1 0 1,0-1 0,0 1 0,0 0 0,0 0 0,0-1 0,0 1 0,0 0 0,0-1 0,0 1 0,0 0 0,0 0 0,0-1 0,0 1 0,0 0 0,0 0 0,0-1 0,-1 1 0,1 0 0,0 0 0,0-1 0,0 1 0,0 0 0,-6-12-4538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11445,'0'0'6742,"0"12"-6627,0 22 6,3-1 0,1 1 1,9 39-1,36 126 949,-41-154-524,-2 0 0,2 67 0,-10-143-2192,-6-39-1,2 26-1119,-1-40-4122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10757,'0'0'8324,"-1"-19"-8009,0 7-286,-1 1-11,1 0-1,0 0 1,1 0 0,0 0-1,1-1 1,0 1 0,1 0 0,0 0-1,1 0 1,6-15 0,0 6-5,1 0 0,0 0-1,2 1 1,21-27 0,-29 40-11,1 1-1,0 0 0,0 0 0,0 0 0,1 1 1,-1-1-1,1 1 0,0 1 0,0-1 1,1 1-1,-1 0 0,1 0 0,0 1 1,-1 0-1,1 0 0,0 1 0,0 0 0,9-1 1,-15 2-2,0 0 0,0 0 0,0 1 0,0-1 0,0 0 0,0 0 0,0 1 1,0-1-1,0 1 0,0-1 0,0 1 0,0-1 0,0 1 0,-1 0 0,1-1 0,0 1 1,0 0-1,-1 0 0,1-1 0,0 1 0,-1 0 0,1 0 0,-1 0 0,1 0 0,-1 0 1,1 0-1,-1 0 0,0 0 0,1 0 0,-1 0 0,0 2 0,3 39 13,-3-33 5,0-5-12,0 21 23,0 1 1,-1 0 0,-2-1 0,0 1 0,-13 41-1,4-32-22,-2 0-1,-29 50 1,33-68 35,0-2 1,-1 1-1,-1-1 1,0 0 0,-1-1-1,-27 22 1,38-35 0,1 1 59,-1-1-1,1 0 0,-1 0 1,0 1-1,0-1 0,0 0 1,1 0-1,-1-1 0,0 1 1,0 0-1,0-1 0,0 1 1,-3-1-1,5 0 318,0-2-168,0-1-241,1 0 0,-1 1-1,1-1 1,0 0 0,0 1 0,0-1 0,1 1 0,-1-1 0,0 1 0,1 0 0,0-1 0,-1 1 0,1 0 0,0 0 0,0 0 0,0 0 0,1 0 0,-1 1 0,0-1 0,1 1 0,3-2 0,1-1-16,-1 1 0,1 0 0,-1 1 0,1-1 0,0 1-1,0 1 1,14-2 0,-11 2-2,-1 2-1,1-1 1,-1 1 0,1 1-1,-1-1 1,0 2-1,0-1 1,0 1-1,0 1 1,0 0-1,15 9 1,0 3 14,0 2-1,31 30 1,-29-25 15,36 26 0,-57-46-18,0 0 1,1 0 0,-1 0 0,1-1 0,-1 1 0,1-1-1,0-1 1,9 3 0,-13-4 5,0 0 0,0 0-1,0 0 1,0 0 0,0 0 0,0 0-1,0 0 1,0-1 0,-1 1 0,1-1-1,0 1 1,0-1 0,0 0 0,-1 0-1,1 0 1,0 0 0,-1 0 0,1 0-1,0 0 1,-1 0 0,0-1 0,1 1-1,-1 0 1,0-1 0,0 1 0,0-1-1,0 0 1,2-2 0,3-12 61,-1-1 1,-1 0 0,0-1-1,-1 1 1,0-1 0,-2 1-1,0-1 1,-2-21-1,1 35-89,-2-2-1020,-4 6-5037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43 15175,'0'0'4743,"-19"-7"-4540,-56-23 88,73 29-262,1 1 0,0-1 1,-1 0-1,1 1 0,0-1 0,-1 1 1,1-1-1,0 1 0,-1 0 0,1 0 0,-1 0 1,1 0-1,-1 0 0,1 0 0,-1 0 1,1 0-1,0 0 0,-1 1 0,1-1 0,-1 0 1,1 1-1,0 0 0,-1-1 0,1 1 1,0 0-1,-2 1 0,2-1-28,0 1 1,0 0-1,0 0 1,0 0-1,0 0 0,1-1 1,-1 1-1,1 0 0,-1 0 1,1 1-1,-1 2 1,0 4 35,-10 40-34,2 0-1,2 1 1,3-1 0,2 80-1,1-128-6,1 0-1,0 0 1,0 1 0,0-1-1,0 0 1,0 0-1,0 0 1,0 0-1,0 0 1,0 0-1,1 0 1,-1 1-1,0-1 1,1 0 0,-1 0-1,1 0 1,-1 0-1,1 0 1,-1 0-1,1-1 1,0 1-1,-1 0 1,1 0-1,0 0 1,0 0-1,0-1 1,0 1 0,-1 0-1,1-1 1,0 1-1,0-1 1,0 1-1,0-1 1,1 0-1,-1 1 1,0-1-1,0 0 1,0 0 0,0 1-1,0-1 1,2 0-1,0-1-14,0 0 1,-1 1-1,1-1 0,-1 0 0,1 0 0,-1-1 1,1 1-1,-1 0 0,0-1 0,1 0 0,-1 1 1,0-1-1,0 0 0,0 0 0,-1 0 0,4-4 1,12-25 6,-1 0 0,-2-1 0,-1-1 0,-2 0 0,-1-1 1,10-56-1,-15 111 3791,16 42-3549,-3-9-221,6 20 9,-9-33-8,-2 0 0,9 59 0,-21-98 593,0 0-2302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19289,'0'0'1358,"1"7"-1342,6 12-3,0 1 1,1-1 0,16 29 0,-9-22 13,13 39 0,-19-31 6,-1 0 0,-3 1 0,0-1 1,-2 1-1,-3 60 0,0-92-24,0 4 87,0 0 1,0-1-1,-1 1 0,0 0 0,0-1 0,-1 1 0,1-1 0,-1 1 1,-4 6-1,5-11-4,-1 1 1,0-1 0,1 1-1,-1-1 1,0 0 0,0 0-1,-1 0 1,1 0 0,0 0-1,-1-1 1,1 1 0,-1-1-1,1 1 1,-1-1 0,0 0-1,1 0 1,-1 0 0,0 0-1,0-1 1,0 1 0,0-1-1,0 1 1,-3-1 0,-2 1-92,1-1 0,0 0 0,-1 0 0,1 0 0,-1-1 0,1 0 0,0 0 0,0-1 0,0 0 0,0-1 0,0 1 0,0-1 0,0 0 0,1-1 0,-12-8 0,12 8-413,-8-7-788,9 2-2644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57 22602,'0'0'4707,"-36"-45"-4707,36 39-17,0 3-159,0 1-656,11 2-7556,-1 16 32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84 16488,'0'0'2715,"-18"-13"-2136,-58-41-248,47 38 108,15 16 356,5 1-169,8-1-598,0 0 0,0 1 1,0-1-1,0 0 0,0 1 1,0-1-1,0 1 0,0-1 1,1 1-1,-1 0 0,0-1 1,0 1-1,1 0 0,-1-1 1,0 1-1,1 0 1,-1 0-1,1 0 0,-1 0 1,1-1-1,-1 1 0,1 0 1,0 0-1,-1 2 0,-7 28-4,6-25 12,-2 22-15,1-1-1,1 1 1,3 48 0,-1-52-19,1-11-36,0 0-1,1 0 0,0 0 0,5 16 0,-5-23 9,0 0 0,0 0 0,1-1 0,0 1-1,0 0 1,0-1 0,0 0 0,1 0 0,0 0 0,0 0-1,6 4 1,-10-8 2,1 0 0,-1-1 0,1 1 0,0-1 0,0 1 0,-1-1 0,1 1 0,0-1 0,0 1 0,0-1 0,-1 0 0,1 1 0,0-1 1,0 0-1,0 0 0,0 0 0,0 1 0,0-1 0,-1 0 0,1 0 0,0 0 0,0-1 0,0 1 0,0 0 0,0 0 0,0 0 0,0-1 0,-1 1 0,1 0 0,0-1 0,0 1 0,0-1 0,-1 1 0,1-1 0,0 1 0,0-1 0,-1 1 0,1-1 0,-1 0 0,1 1 0,0-1 0,-1 0 0,0 0 0,1 1 0,0-3 0,2-4-54,0 0-1,0 0 1,-1 0-1,3-11 0,-2 7-1,16-68-14,11-95 1,-19 199 3109,3 8-3202,11 36 221,32 143 0,-55-204-684,-2-13-1536,-1-7 350,1-10-3029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18681,'0'0'2347,"-2"2"-2283,1 0-60,0-1-1,0 1 1,0-1-1,0 1 0,0-1 1,1 1-1,-1 0 1,0 0-1,1-1 0,0 1 1,-1 0-1,1 0 1,0-1-1,0 1 0,0 0 1,0 0-1,1 2 1,7 37 94,-2-19-28,5 45 298,5 118 0,-15 73 951,-2-123 366,1-134-1631,12-48-2229,-12 17-519,0-1-2218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14647,'0'0'10586,"0"-3"-10167,1 2-401,-1 0 0,1 0 0,-1 0 0,1 0 0,0-1 0,0 1 0,-1 0 0,1 0-1,0 0 1,0 1 0,0-1 0,0 0 0,0 0 0,0 0 0,0 1 0,0-1 0,1 1 0,-1-1 0,0 1 0,0-1 0,1 1 0,0-1 0,39-8 240,-25 6-89,18-5 98,24-5 26,67-6 1,-123 19-841,6-1 1553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98 2481,'0'0'15506,"0"2"-15325,0 368 1826,0-349-1762,-1 1 0,-7 36 0,6-50-161,0 0 1,0 0-1,-1 0 1,0 0-1,0 0 0,-1 0 1,0-1-1,-1 0 1,-9 14-1,14-21-73,0 0 1,0 1-1,-1-1 0,1 0 1,0 0-1,0 1 0,0-1 1,0 0-1,-1 1 1,1-1-1,0 0 0,0 0 1,-1 0-1,1 1 0,0-1 1,0 0-1,-1 0 0,1 0 1,0 0-1,0 1 0,-1-1 1,1 0-1,0 0 1,-1 0-1,1 0 0,0 0 1,-1 0-1,1 0 0,0 0 1,0 0-1,-1 0 0,1 0 1,0 0-1,-1 0 0,1 0 1,0 0-1,-1 0 1,1 0-1,0-1 0,-1 1 1,1 0-1,0 0 0,0 0 1,-1 0-1,1-1 0,0 1 1,0 0-1,0 0 0,-1 0 1,1-1-1,0 1 1,0 0-1,0-1 0,-1 1 1,-3-21 163,3 15-151,-9-89-98,5-181 0,6 239 36,-1 18 33,0-1 0,2 0-1,1 0 1,0 1 0,1-1 0,2 1 0,-1 0 0,14-27 0,-18 44 27,0 0-1,0 0 1,0 1-1,0-1 1,0 0-1,0 1 1,1-1-1,-1 1 1,0 0 0,1-1-1,-1 1 1,1 0-1,0 0 1,3-2-1,-4 3 2,-1-1 0,1 1 0,0 0 0,0 0 0,0 0 0,0 0 0,0 0 0,0 0 0,0 0 0,0 0 0,0 1 0,0-1 0,0 0 0,0 1 0,0-1 0,-1 0-1,1 1 1,0-1 0,0 1 0,0-1 0,1 2 0,2 2 65,0 1-1,0-1 1,0 1 0,-1 0-1,0 1 1,0-1-1,4 9 1,14 35 304,-3 0 1,-2 2-1,15 76 0,-17-40 71,5 114-1,-16-116 224,-3-85-682,0 0 1,1 1-1,-1-1 0,1 0 0,-1 0 1,1 0-1,-1 0 0,1 0 1,-1 0-1,1 0 0,-1 0 0,1 0 1,-1 0-1,1 0 0,-1 0 1,1 0-1,-1 0 0,0-1 1,1 1-1,-1 0 0,1 0 0,-1 0 1,1-1-1,-1 1 0,0 0 1,1-1-1,0 1 0,13-20-324,0 0 0,-2-1 0,0 0 0,-2-1 1,10-26-1,-13 32-562,7-23-2326,-9 14-2426,-4 1-7401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15735,'0'0'5571,"114"-92"-5491,-83 79-80,-4 6-641,-8 3-2560,-9 2-5331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9 230 6323,'0'0'7016,"0"0"-6874,0 0-1,0 1 0,-1-1 0,1 0 0,0 0 0,0 0 0,0 1 1,-1-1-1,1 0 0,0 0 0,0 0 0,-1 0 0,1 0 0,0 0 1,0 1-1,-1-1 0,1 0 0,0 0 0,-1 0 0,1 0 0,0 0 1,0 0-1,-1 0 0,1 0 0,0 0 0,-1 0 0,1 0 0,0-1 1,0 1-1,-1 0 0,2-13 13,0 0 1,1 1-1,0-1 0,1 0 1,0 1-1,1-1 1,1 1-1,5-12 0,-5 15-163,-1 0-1,2 1 1,-1-1-1,1 1 1,0 0-1,0 1 1,1-1-1,0 1 1,1 1-1,0-1 1,9-5-1,-16 11 6,1 0 0,-1 0 0,1 0 0,0 0 0,-1 0 0,1 1 0,0-1 0,0 1 0,-1-1 0,1 1 0,0-1 0,0 1 0,0 0 0,0 0 0,0 0 0,0 0 0,-1 0 0,4 1 0,-4 0-4,1 0 1,-1 0-1,0-1 0,0 1 1,0 0-1,0 0 0,0 0 0,0 0 1,0 0-1,0 1 0,0-1 0,0 0 1,0 0-1,-1 1 0,1-1 1,-1 0-1,1 1 0,0 2 0,1 7-46,0 0-1,-1 1 1,-1-1-1,-1 23 0,1-16 33,1 17 22,-2 47 0,0-73 0,0-1 0,-1 0 0,1 0 0,-1 0 0,-1 0 0,0 0 0,-5 11 0,10-59 163,0 35-173,1 0 0,-1 0-1,1 1 1,0-1 0,1 1-1,-1 0 1,0 0 0,1 0-1,0 0 1,0 1 0,0-1-1,1 1 1,-1 0 0,1 0-1,0 1 1,-1 0 0,1-1 0,0 1-1,0 1 1,1-1 0,-1 1-1,0 0 1,0 0 0,1 1-1,-1-1 1,1 1 0,-1 0-1,0 1 1,6 0 0,-8 0 2,0 1 1,0-1 0,-1 0-1,1 1 1,-1 0-1,1-1 1,-1 1 0,0 0-1,0 0 1,1 0 0,-1 1-1,-1-1 1,1 0-1,0 1 1,-1-1 0,1 1-1,-1 0 1,0-1 0,1 1-1,-1 0 1,-1 0-1,1 0 1,0 4 0,2 6-6,0 1 1,-1 0-1,0 24 1,-2-26 6,0 1 1,-1 0-1,-1-1 1,0 1-1,-5 18 1,4-24 9,0 0 1,0-1-1,0 1 1,-1-1-1,0 1 1,0-1-1,-1-1 1,0 1-1,0 0 1,-11 8-1,7-7 192,0-1-1,-1 0 1,1 0 0,-1-1-1,0 0 1,-1-1 0,1 0 0,-1-1-1,1 0 1,-1-1 0,0 0-1,0 0 1,-1-1 0,1-1-1,0 0 1,-20-3 0,22 1-52,6-9-6131,3 1-1256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10 161 14679,'0'0'3703,"1"7"-3637,14 63 329,-8-46-230,-2 1 1,0 0-1,1 38 1,-6 2 896,0-64-929,0-16-10,-3-1-141,-1 0 1,-10-28-1,8 27-1,0 0 0,-4-28 0,7 26-5,2 0 0,0 0-1,0 0 1,2 0-1,6-36 1,-6 49 15,1-1 1,0 1-1,0 0 1,0 0-1,1 0 1,-1 0-1,2 1 1,-1-1-1,1 1 1,-1-1-1,2 1 1,-1 1-1,0-1 1,1 0-1,0 1 1,0 0-1,0 0 1,1 1-1,-1-1 1,12-4-1,-14 7 0,0-1 1,-1 1-1,1 0 1,0 0-1,0 0 1,1 0-1,-1 1 1,0-1-1,0 1 1,0 0-1,0 0 1,0 0-1,1 0 1,-1 1-1,0-1 1,0 1-1,0 0 1,0 0-1,0 0 1,0 0-1,0 0 0,0 1 1,-1-1-1,1 1 1,0 0-1,-1 0 1,1 0-1,-1 0 1,0 0-1,0 0 1,0 1-1,0-1 1,0 1-1,0 0 1,0-1-1,-1 1 1,0 0-1,1 0 1,0 4-1,4 11-2,-1 0 1,0 0-1,-1 0 0,-2 1 0,2 23 0,-2 143 248,-3-131 127,1-97-4574,0 19-1246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14295,'0'0'7254,"0"13"-7193,3 23 51,2 0 1,15 61-1,-8-49 8,7 78-1,-18 14 1143,-1-138-1022,0-5-184,0-96-4797,0 72-288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53 19593,'0'0'4194,"-14"-52"-4226,22 78-19817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14086,'0'0'4928,"2"20"-4600,8 66-101,-7-68-195,1-1 0,2 0 0,-1-1 0,9 17 1,9 29 35,-23-74-204,-4-18-178,-8-8 71,5 20 176,2 0-1,0-1 0,0 1 1,2-1-1,-2-34 0,5 40 68,1-1 0,0 0 0,1 0-1,1 0 1,5-17 0,-7 27-1,0-1 0,1 1 0,0 0 0,0-1 0,0 1 0,1 0 0,-1 0 0,1 1 0,0-1 0,0 0 0,0 1 0,1 0 0,-1-1 0,1 1 0,0 1 0,-1-1 0,1 1 0,1-1 0,4-1 0,-6 3-7,-1 0 1,0 1-1,0-1 0,0 1 1,1 0-1,-1-1 1,0 1-1,1 0 0,-1 0 1,0 1-1,0-1 1,1 0-1,-1 1 0,0-1 1,0 1-1,0 0 0,1 0 1,-1 0-1,0 0 1,0 0-1,-1 0 0,1 1 1,0-1-1,0 0 1,0 1-1,-1 0 0,1-1 1,-1 1-1,1 0 1,-1 0-1,0 0 0,1 2 1,4 7 1,0 0-1,-2 1 1,1 0 0,3 19 0,-5-22 5,7 43 283,-1 1 0,-3 0-1,-2 1 1,-4 61 0,0-111-189,-8-76 264,0 5-407,7 32-6,0-113-533,2 133 520,1 0 0,0 1 0,1-1 1,1 1-1,0 0 0,0 0 0,13-23 1,-16 35 61,0 0 0,0 0 1,1 0-1,-1 0 1,0 0-1,1 0 0,0 0 1,-1 1-1,1-1 0,0 1 1,0-1-1,0 1 0,0 0 1,0 0-1,0 0 0,5-2 1,-5 3 0,-1 0 1,1 0-1,0 0 0,0 0 1,-1 0-1,1 0 0,0 0 1,0 1-1,-1-1 1,1 1-1,0-1 0,-1 1 1,1 0-1,-1-1 0,1 1 1,-1 0-1,1 0 1,-1 0-1,1 0 0,-1 0 1,0 1-1,0-1 1,1 0-1,0 2 0,10 14 92,-1-1 0,0 1-1,-1 1 1,-1 0 0,12 31 0,-11-17 267,0 0 0,8 57 0,-14-57 255,-3 40 0,-1-60-580,0-11-90,0-22-6135,0 1-873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42 110 14823,'0'0'6403,"6"7"-6379,37 36 47,-40-40-66,1 0 0,0 0 0,0-1-1,0 1 1,0-1 0,0 0 0,1 0 0,-1-1-1,1 1 1,-1-1 0,1 0 0,-1 0 0,7 0-1,-11-2-6,1 1 0,0-1 0,0 1 0,-1-1 0,1 1 0,0-1 0,-1 0 0,1 1 0,-1-1 0,1 0 0,-1 0 0,1 1 0,-1-1 0,1 0 0,-1 0 0,0 0 0,0 0 0,1 0 0,-1 1 0,0-1 0,0 0 0,0 0-1,0 0 1,0 0 0,0-1 0,2-30-105,-2 27 67,0-5-37,1 0 1,-1 0 0,0 1 1,0-1-1,-1 0 0,0 1 0,-4-12 1,4 19 67,0-1 1,0 1-1,0 0 1,0-1-1,-1 1 1,1 0-1,-1 0 1,1 0-1,-1 0 1,0 1 0,0-1-1,0 0 1,0 1-1,0-1 1,0 1-1,0 0 1,-1-1-1,1 1 1,0 0-1,-1 1 1,1-1-1,-1 0 1,1 1-1,-1-1 1,1 1-1,-1 0 1,0 0-1,-2 0 1,1 0 10,1 0 1,0 0-1,0 0 0,0 0 0,-1 1 1,1 0-1,0-1 0,0 1 1,0 0-1,0 1 0,0-1 1,0 0-1,0 1 0,1 0 0,-1 0 1,0 0-1,1 0 0,-3 2 1,1 1 3,0 0 0,1-1 1,0 1-1,0 1 0,0-1 0,1 0 1,-1 1-1,1-1 0,-1 9 0,-2 11 40,1 0 0,2 0 0,1 45 0,1-57-21,0 3-8,1 0-1,1 0 0,0 0 0,1 0 0,1-1 0,1 1 0,11 26 0,-14-36-16,1 0 1,0-1-1,0 1 1,1-1-1,-1 0 0,1 1 1,0-2-1,1 1 0,-1 0 1,1-1-1,0 0 0,0 0 1,0 0-1,0-1 1,1 0-1,-1 0 0,1 0 1,0-1-1,0 1 0,0-1 1,0-1-1,11 2 1,-14-3-19,0 0 0,1 0 0,-1-1 0,0 1 0,0-1 0,0 0 1,1 0-1,-1 0 0,0-1 0,0 1 0,0-1 0,-1 1 0,1-1 1,0 0-1,-1 0 0,1 0 0,-1 0 0,1-1 0,-1 1 1,0-1-1,0 1 0,0-1 0,-1 0 0,1 0 0,-1 0 0,2-3 1,3-7-346,-1 0 0,-1 0 0,0 0 0,5-27 0,-9 37-1773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16488,'0'0'3126,"-3"8"-2920,0-2-161,0 1 1,1 0-1,-1 0 1,2 1-1,-1-1 1,1 0-1,0 9 1,1-13-40,0 0-1,0 0 1,0 0 0,0 0-1,1 0 1,0-1 0,-1 1 0,1 0-1,0 0 1,1 0 0,-1-1-1,0 1 1,1-1 0,-1 1 0,1-1-1,0 1 1,0-1 0,0 0-1,0 0 1,0 0 0,0 0 0,1 0-1,-1 0 1,4 1 0,4 1-20,-1 0 1,1-1 0,0-1-1,12 3 1,-11-3-15,0 0 0,0 1-1,0 1 1,13 5 0,-22-8 25,1 1-1,-1-1 1,0 0-1,0 1 1,1 0 0,-1-1-1,0 1 1,-1 0 0,1 0-1,0 0 1,-1 0-1,1 0 1,-1 1 0,1-1-1,-1 0 1,0 1-1,0-1 1,0 1 0,0-1-1,-1 1 1,1 0 0,0 4-1,-1 3 16,0 0-1,0 0 1,-1 0-1,0 0 1,0 0 0,-1 0-1,-1-1 1,-6 18-1,6-21-4,1 0-1,-1 0 1,0-1-1,-1 1 1,1-1-1,-1 0 1,0 0-1,-1 0 1,1-1-1,-1 1 1,0-1-1,0 0 1,0 0-1,0-1 1,-8 4-1,4-6-3965,9-9-2599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17304,'0'0'2030,"4"16"-1950,21 92 248,2 6 453,19 167-1,-38-88 1264,-8-230-2049,2-1 1,1 0-1,9-43 1,-9 68-3,0 0 0,1 0 1,1 1-1,0-1 1,0 1-1,1 0 0,1 1 1,0-1-1,1 1 0,0 1 1,0-1-1,18-15 1,-24 24 6,0 1 0,-1-1 0,1 1 1,0 0-1,0 0 0,0 0 1,0 0-1,0 0 0,0 0 0,0 0 1,0 0-1,0 1 0,0 0 0,1-1 1,-1 1-1,0 0 0,0 0 0,1 0 1,-1 0-1,2 1 0,0 0 2,-1 0 0,0 0 0,0 0 0,0 1 0,0 0 0,0-1 0,-1 1 0,1 0 0,0 0 0,-1 1 0,5 4 0,2 5 26,-1 0 1,1 0-1,-2 1 0,10 22 0,3 17 294,-2 1 0,15 67 0,-10-30 364,-23-89-675,0 0-1,1 0 1,-1 0 0,0 0 0,1-1-1,-1 1 1,1 0 0,-1 0 0,1-1-1,-1 1 1,1 0 0,-1 0 0,1-1 0,0 1-1,-1-1 1,1 1 0,0-1 0,0 1-1,-1-1 1,1 1 0,0-1 0,0 0-1,0 1 1,0-1 0,-1 0 0,1 0-1,0 0 1,0 1 0,0-1 0,0 0-1,0 0 1,0 0 0,0-1 0,-1 1 0,1 0-1,0 0 1,0 0 0,0-1 0,1 1-1,1-2 41,1 1-1,-1 0 0,0-1 1,0 0-1,0 0 0,0 0 1,0 0-1,0 0 0,2-3 1,6-9 51,0 0 1,-1-1 0,0 0 0,7-17 0,-4 8-191,-18 56-8988,-8 7-8049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5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15591,'0'0'0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5:28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19769,'0'0'896,"13"-17"-8803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6:2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18120,'0'0'0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9492,'0'0'4731,"25"2"-3336,702-6 3516,-415-9-4771,53 0-128,-8 28 77,413 18-37,-185-12-51,666 22 98,-119-87-1,-556 13-116,300 11 1261,-876 20-1043,-7 0-726,-45-8-5975,14-3-4179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11237,'0'0'1697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6547,'0'0'0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1905,'0'0'27100,"-2"9"-29821,-23 6-1185,-10 6-5506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0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84 4370,'0'0'5304,"-20"-4"-4595,4-1-503,-17-3 428,0 1 0,-39-2 0,2 7 2623,52 3-2976,0 0 1,0 2 0,0 0 0,0 1 0,0 1-1,-24 9 1,41-14-272,1 0 0,0 0 0,-1 0 0,1 0 0,0 0 0,-1 0 0,1 0 0,0 1 0,-1-1 0,1 0 0,0 0 0,-1 0 0,1 0 0,0 1 0,-1-1 0,1 0 0,0 0 0,0 0 0,-1 1 0,1-1 0,0 0 0,0 1 0,-1-1-1,1 0 1,0 0 0,0 1 0,0-1 0,0 0 0,-1 1 0,1-1 0,0 0 0,0 1 0,0-1 0,0 0 0,0 1 0,0-1 0,0 1 0,0-1 0,0 0 0,0 1 0,0-1 0,0 0 0,0 1 0,0-1 0,1 0 0,-1 1 0,0-1 0,0 0 0,0 1 0,0-1 0,1 0 0,-1 1 0,0-1 0,0 0 0,1 0 0,-1 1 0,0-1 0,0 0 0,1 0 0,-1 0 0,1 1 0,21 10 201,17-3-85,1-2 1,0-2-1,0-1 1,75-4 0,-36-1-96,4340 4 164,-3840-28 60,-5-33 91,-516 53-301,13-2 243,-86 9-429,-24-2-1390,38 1 1050,-1-1 0,0 1 1,1-1-1,-1 1 0,1-1 0,-1 0 1,1 0-1,-1 1 0,1-1 0,-1 0 1,-2-3-1,-7-13-8547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4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102 582 7796,'0'0'7734,"0"0"-7678,0 0 1,-1 0 0,1 0 0,0 0-1,0 0 1,-1 1 0,1-1-1,0 0 1,-1 0 0,1 0-1,0 0 1,0 1 0,0-1-1,-1 0 1,1 0 0,0 1 0,0-1-1,0 0 1,-1 1 0,1-1-1,0 0 1,0 0 0,0 1-1,0-1 1,0 0 0,0 1-1,0-1 1,0 0 0,0 1 0,0-1-1,0 0 1,0 1 0,0-1-1,0 0 1,0 1 0,24 2 72,0-2-1,48-2 1,-21 0-51,177-12-30,-102 3-24,161-24 9,-116 11-39,69-5-18,851-114-923,-648 40 1041,-40 7-130,505-28-22,-547 100-351,-360 23 389,0 0 0,0 0 0,0 0-1,0 1 1,0-1 0,-1 0 0,1 0-1,0 1 1,0-1 0,0 1 0,0-1-1,0 1 1,0-1 0,-1 1 0,1-1 0,0 1-1,-1 0 1,1-1 0,0 1 0,-1 0-1,1 0 1,0-1 0,-1 1 0,0 0-1,1 0 1,0 2 0,0 0-83,0 1 0,0 0 0,0 0 0,0 0 0,-1 0 0,0 0 0,0 5 1,0 3-16,-1 0 1,-1 0 0,0-1 0,-4 13 0,-12 40 104,2 0 1,3 1-1,-6 110 1,12 203 67,8-257-52,2-18 122,33 203 1,51 95-9,-71-345 29,35 81-1,4 13 140,-48-127-284,-2 1 0,0 0 0,-2 0 0,2 40 1,-5-49 8,1-10-15,-1 0-1,0 0 0,0 1 1,-1-1-1,0 0 0,-2 8 1,3-11-2,-1-1 0,0 1 0,1-1 0,-1 0 0,0 1 0,0-1 0,0 0 0,0 0 0,0 0 0,-1 0 0,1 0 0,0 0 0,0 0 1,-1 0-1,1 0 0,-1-1 0,1 1 0,-1 0 0,1-1 0,-1 1 0,1-1 0,-1 0 0,1 1 0,-1-1 0,1 0 0,-3 0 0,-268 0-2567,197-8 2559,0-3 1,-86-24-1,87 17 44,-1 3 0,-84-5 0,-492 14 1669,498 8-1580,-1027 87 248,107-20-195,1014-69-154,14 2-172,1-3 0,-87-12 1,117 10 182,1 0 1,-1-1-1,1 0 1,0-1-1,0-1 1,1 0-1,0-1 1,0 0-1,0 0 1,1-2-1,0 1 1,1-1-1,-17-20 1,6 2 90,1-1 0,2-2 0,1 1 0,1-2 0,2 0 0,1-1 0,1-1 0,-9-41 0,-1-30 577,-12-142-1,-25-734 247,59 903-953,0 76-538,-1 4-1223,-11 43-5415,4-15-139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0 574 7443,'0'0'8586,"3"-4"-6239,30-33-2075,1 1 0,2 2-1,2 2 1,65-44-1,-85 64-267,1 1-1,0 1 0,0 1 0,1 0 0,0 2 0,23-6 1,125-17-20,-96 20-15,-38 3 10,-21 4 20,-13 3 3,0 0 0,0 0 0,0 0 1,0 0-1,0 0 0,0 0 0,0 0 1,0 0-1,0-1 0,0 1 0,0 0 1,0 0-1,0 0 0,0 0 0,0 0 0,0 0 1,0 0-1,0 0 0,0 0 0,0 0 1,0 0-1,0 0 0,0 0 0,0 0 1,0 0-1,0 0 0,0 0 0,-1-1-3,-1 1 0,1-1 0,-1 0-1,1 1 1,-1-1 0,1 0 0,-1 0 0,1 1-1,0-1 1,0 0 0,-1-1 0,1 1-1,0 0 1,0 0 0,0 0 0,-1-3-1,-19-28-146,13 18-3,-2 2 74,0 0-1,-1 1 0,-13-12 1,15 16 87,0-2 0,1 1 1,-1-1-1,2-1 1,-14-19-1,21 28 1,-1 0 0,0-1 0,1 1 0,-1 0 0,1 0 0,-1-1 0,1 1 0,0 0 0,-1-1 1,1 1-1,0 0 0,0-1 0,0 1 0,0-1 0,0 1 0,1-3 0,-1 4-8,1-1 1,-1 0-1,1 0 0,-1 1 1,1-1-1,-1 0 1,1 1-1,-1-1 0,1 1 1,0-1-1,-1 1 1,1-1-1,0 1 0,0-1 1,-1 1-1,1-1 1,0 1-1,0 0 0,1-1 1,6 0-7,-1 0 0,1 1 0,-1 0-1,1 0 1,8 1 0,2 1 9,-9-2-22,-1 0 0,1 2 0,0-1 0,-1 1 0,1 0 0,-1 1 0,1-1 0,-1 2 0,0-1 0,0 1 0,-1 1 0,1-1 0,8 8 0,-11-8-30,0 1 0,0 0 0,0 1 0,-1-1 1,1 1-1,-1 0 0,-1 0 0,1 0 0,-1 1 1,0-1-1,0 1 0,-1-1 0,0 1 0,0 0 0,-1 0 1,1 13-1,0-6 88,-1 1 0,-1 0 0,0 0 0,-1 0 0,0 0 0,-2 0 0,0-1 0,0 1 0,-1-1 0,-1 0 0,-12 25 0,12-29 144,1-1 25,-1-1 1,1 1-1,-1-1 0,-1-1 1,-12 15-1,18-21-123,0-9-3735,4-5-1457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5346,'0'0'11838,"2"17"-11590,-2-15-238,4 26 135,0 1 0,17 50 1,76 268 1595,-80-277-1450,-16-67-388,-1-2 46,0 0 0,0 0 0,0 0 1,0 1-1,1-1 0,-1 0 0,0 0 0,1 0 0,-1 0 0,1 0 1,-1 0-1,1 0 0,0 0 0,-1 0 0,1 0 0,0 0 0,0 0 0,-1 0 1,1-1-1,0 1 0,2 1 0,-3-11-9247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1 137 8452,'0'0'10181,"91"-45"-10037,-54 22 64,-6-1-112,0 2-96,-10 9 0,-9 4-176,-5 9-1217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79 16295,'0'0'3858,"1"3"-3844,0-1-16,0 0 1,1-1 0,-1 1-1,0-1 1,1 1 0,-1-1-1,1 0 1,-1 1 0,1-1-1,-1 0 1,1 0 0,0 0-1,0 0 1,0 0 0,0-1-1,-1 1 1,1 0 0,0-1-1,0 0 1,3 1 0,-3-1-19,-1 0 1,0 1-1,1-1 1,-1 0 0,0 0-1,1 0 1,-1 0-1,1-1 1,-1 1 0,0 0-1,1 0 1,-1-1-1,0 1 1,0-1-1,1 1 1,-1-1 0,0 0-1,0 1 1,0-1-1,0 0 1,1 0-1,-1 0 1,-1 0 0,1 0-1,0 0 1,0 0-1,0 0 1,0 0-1,-1 0 1,1-1 0,0 1-1,-1 0 1,1-2-1,0-1 4,0 1 0,0 0 0,-1 0 0,1-1-1,-1 1 1,0 0 0,1 0 0,-2-1 0,1 1 0,0 0-1,-1-1 1,1 1 0,-1 0 0,0 0 0,0 0-1,-3-5 1,3 6 21,-1 0 1,0 0-1,0 0 0,0 1 0,0-1 1,0 1-1,0-1 0,0 1 0,-1 0 0,1 0 1,0 0-1,-1 0 0,1 0 0,-1 0 1,1 1-1,-1-1 0,0 1 0,1 0 0,-1 0 1,1 0-1,-5 0 0,5 0 14,-1 0 1,0 0-1,0 0 0,1 1 0,-1-1 0,0 1 1,1-1-1,-1 1 0,0 0 0,1 0 1,-1 0-1,1 1 0,-1-1 0,1 1 0,0-1 1,-4 4-1,4-2 0,0-1 0,0 1 0,0 0 1,0 0-1,1 0 0,-1 1 0,1-1 0,0 0 0,0 1 0,0-1 1,0 0-1,0 1 0,1 4 0,-2 6-1,1-1 0,1 1-1,0-1 1,1 0 0,1 1 0,0-1-1,0 0 1,1 0 0,1 0 0,7 16 0,-9-24-19,1 0 0,-1 0 0,1-1 0,1 1 0,-1-1 0,1 1 0,-1-1 0,1 0 0,0-1 0,0 1 0,1-1 0,-1 1 0,1-1 0,0-1 0,0 1 0,0-1 0,0 0 0,0 0 0,0 0 0,1 0 0,-1-1 0,1 0 0,-1-1 0,1 1 0,-1-1 0,1 0 0,6-1 0,-7 1 4,-1-2-1,1 1 1,-1 0-1,0-1 1,0 0-1,0 0 1,0 0 0,0 0-1,0-1 1,0 1-1,-1-1 1,1 0-1,-1 0 1,0-1-1,0 1 1,0 0-1,0-1 1,3-6 0,-2 3-317,0 1 0,0-1 0,-1 0 0,0 0 0,0-1 0,-1 1 0,0 0 1,0-1-1,-1 0 0,1-11 0,-3 12-3034,-4 0-2890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32 470 16087,'0'0'2546,"3"-18"-2072,-2 13-457,13-67 295,5-117 0,-19 170-2,0 1 0,-2 0 0,-5-28 0,6 40-108,-1 0-1,0 0 1,0 0 0,0 0 0,-1 1 0,0-1 0,0 1 0,-1 0 0,1 0 0,-1 0 0,0 0 0,-1 0-1,1 1 1,-6-5 0,10 9-184,0 0-1,-1 0 1,1 0-1,0 0 0,0 0 1,0 0-1,0 0 1,-1 0-1,1 0 0,0 0 1,0 0-1,0-1 0,0 1 1,-1 0-1,1 0 1,0 0-1,0 0 0,0 1 1,-1-1-1,1 0 1,0 0-1,0 0 0,0 0 1,0 0-1,-1 0 1,1 0-1,0 0 0,0 0 1,0 0-1,0 0 1,-1 0-1,1 1 0,0-1 1,0 0-1,0 0 1,0 0-1,0 0 0,0 0 1,0 1-1,-1-1 1,1 0-1,0 0 0,0 0 1,0 0-1,0 1 1,0-1-1,0 0 0,0 0 1,0 0-1,0 0 1,0 1-1,0-1 0,0 0 1,0 0-1,0 0 1,0 1-1,0-1 0,0 0 1,0 18-161,0-13 225,3 24-83,1 0 1,1 0-1,2 0 1,1-1-1,20 49 0,2 8 21,68 252-63,-35-112-1173,-58-209 1033,-3-3-37,2 0-1,0-1 1,0 1-1,1-1 1,1 0-1,0 0 1,0-1-1,1 0 1,13 16-1,-19-25 163,1-1 1,-1 1-1,1-1 1,0 0-1,-1 1 0,1-1 1,0 0-1,0 0 0,0 0 1,0 0-1,0-1 0,0 1 1,0 0-1,0-1 0,0 1 1,0-1-1,0 0 0,0 0 1,0 0-1,0 0 0,0 0 1,1 0-1,-1 0 1,0-1-1,0 1 0,0-1 1,0 1-1,0-1 0,0 0 1,0 0-1,-1 0 0,1 0 1,0 0-1,0-1 0,-1 1 1,1 0-1,2-3 0,3-4-227,0 1-1,-1-1 0,0-1 0,0 1 0,-1-1 1,5-11-1,-3 6-64,-1-1 0,-1 0 0,0 0 0,4-21 0,-8 31 350,0-1 1,0 1 0,-1-1-1,0 1 1,0-1-1,0 1 1,-1-1 0,1 1-1,-1-1 1,-1 1 0,1-1-1,-1 1 1,0 0-1,0 0 1,0 0 0,-5-6-1,-1 1 143,0 1-1,-1 0 1,-1 1-1,0-1 1,0 2-1,0-1 0,-12-5 1,-84-39 1344,103 51-1432,-22-11 437,0 1 0,0 2 0,-1 1 1,0 1-1,-44-7 0,69 14-477,1 0 0,-1 0 0,1 0 1,-1-1-1,1 1 0,-1 0 0,1 0 0,-1-1 0,1 1 1,0 0-1,-1-1 0,1 1 0,-1 0 0,1-1 1,0 1-1,-1-1 0,1 1 0,0-1 0,0 1 0,-1-1 1,1 1-1,0-1 0,0 1 0,0-1 0,0 1 0,0-1 1,-1 1-1,1-1 0,0 1 0,0-1 0,0 1 0,0-1 1,1 1-1,-1-1 0,0 1 0,0-1 0,0 1 0,0-1 1,0 1-1,1-1 0,-1 1 0,0-1 0,0 1 0,1-1 1,-1 1-1,0 0 0,1-1 0,14-24-52,168-184-299,-177 204-38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8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572 232 15303,'0'0'448,"-11"-16"-189,-85-130 2057,93 140-2272,-2-2 331,0 0 0,-1 1 0,0-1 0,-10-10 0,15 17-289,-1-1-1,1 1 1,-1 0 0,1 0 0,-1 0 0,0-1 0,1 2 0,-1-1 0,0 0 0,0 0 0,0 1 0,0-1 0,0 0 0,1 1 0,-1 0 0,0 0 0,0-1 0,0 1 0,0 0 0,0 1 0,0-1 0,0 0 0,0 1 0,0-1 0,0 1 0,0-1 0,0 1 0,0 0 0,-1 1 0,-3 1-44,1 1 1,0 0 0,0 1-1,0-1 1,1 1-1,0 0 1,-1 0 0,-3 8-1,-28 52 12,29-53-35,-5 14-9,2 0 1,0 1-1,2-1 0,0 2 1,2-1-1,1 1 1,2 0-1,-1 56 0,4-82-21,0-1-1,0 1 1,0-1-1,0 1 1,0 0-1,0-1 1,0 1 0,1-1-1,-1 1 1,1-1-1,-1 0 1,1 1-1,0-1 1,-1 1-1,1-1 1,0 0-1,0 0 1,0 1-1,0-1 1,0 0-1,0 0 1,0 0-1,1 0 1,-1 0-1,0 0 1,0 0-1,1-1 1,-1 1-1,1 0 1,-1-1-1,1 1 1,-1-1 0,1 0-1,-1 1 1,1-1-1,-1 0 1,4 0-1,0 0-49,1 0-1,-1-1 1,0 0-1,1 0 1,-1-1-1,0 1 1,0-1-1,0 0 1,0 0-1,8-5 1,3-5-52,0 0 1,-1 0-1,-1-1 0,0-1 1,0-1-1,17-25 1,-4 2 71,35-70 0,-50 83 721,-12 24 22,0 3-147,0 61-370,4 0 0,20 113 0,-21-160-182,28 130 22,19 226 0,-45-263-194,-14 186-1,5-256 72,-2 1 0,-2-1 1,-1 0-1,-2 0 0,-2-2 0,-1 1 1,-2-2-1,-22 38 0,31-63 158,1 0 0,-2-1-1,1 1 1,-1-2 0,-1 1 0,0-1-1,0 0 1,-1-1 0,0 0 0,0-1-1,-1 0 1,1-1 0,-2 0 0,1 0-1,-1-1 1,0-1 0,0 0 0,0 0 0,-20 2-1,18-5 45,0 0 0,0 0 0,0-1 0,0-1-1,0-1 1,0 0 0,0 0 0,0-2 0,1 0-1,0 0 1,-18-9 0,22 9-89,1-1 0,0-1 0,1 1 1,-1-1-1,1 0 0,0-1 0,1 1 0,0-2 0,0 1 0,0 0 0,1-1 1,0 0-1,0-1 0,1 1 0,0-1 0,1 1 0,-5-19 0,4 5-39,0 1 1,2 0-1,1-1 0,0 0 0,2 1 0,0-1 0,1 1 0,2 0 1,0-1-1,1 1 0,1 1 0,10-25 0,15-24-230,2 2-1,49-74 1,-50 89-7,153-256-1827,-59 106-3496,-74 121-1124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6755,'0'0'10117,"0"11"-9405,26 370 1498,-17-293-2011,-5-44-156,41 643 1184,-47 1668 1425,11-2068-2596,-1-59-64,-7-117 25,2 874 9,-13-621 8,-1-139-20,6-184-13,-2-1 1,-1 1-1,-21 58 0,27-95 18,2-4 165,0-22-5427,2-4-1787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18360,'0'0'3637,"2"4"-3501,7 17-114,1 0 1,1 0-1,15 21 1,22 40 20,52 172 90,-70-173-108,-28-73-28,-3-15-430,0 0-1,1 1 1,0-1-1,0 0 1,1-11 0,-1-25-7086,-7 21-3422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15319,'0'0'5731,"44"-43"-5363,-19 19-192,2-4-16,-5 4-144,-5 5 0,-7 6-16,-6 9-80,-4 13-9909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1072,'0'0'16493,"-3"6"-16290,2-2-181,0 0 0,0 0-1,0-1 1,1 1 0,-1 0-1,1 0 1,0 0 0,0 0-1,0 0 1,1 0 0,0 0 0,-1 0-1,1 0 1,1 0 0,1 4-1,6 15 215,17 30 0,-9-20-142,27 67 221,-27-60-229,0 0 1,3-2 0,34 52-1,-51-86-80,-2-2 1,1 1 0,-1-1 0,1 0 0,-1 0 0,1 0 0,-1 0 0,1-1-1,0 1 1,0 0 0,0-1 0,0 0 0,0 1 0,1-1 0,3 2 0,-6-17-1920,0-12-2332,0-5-3206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9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1 354 5138,'0'0'15778,"0"-6"-15482,0 3-284,0-1-1,1 1 1,-1 0-1,1 0 0,0 0 1,0-1-1,0 1 0,0 0 1,0 0-1,1 0 1,-1 1-1,1-1 0,0 0 1,0 0-1,2-2 1,44-40 40,-26 25-17,-1 0-6,24-24 14,2 3 1,1 1-1,56-33 1,-99 70-164,14-7 384,-18 10-311,-1 0-1,1-1 1,-1 1-1,1 0 0,-1 0 1,1 0-1,-1 0 0,1 0 1,-1 0-1,1 0 1,-1 0-1,1 1 0,-1-1 1,1 0-1,-1 0 1,0 0-1,1 0 0,-1 1 1,1-1-1,-1 0 0,1 0 1,-1 1-1,0-1 1,1 0-1,-1 1 0,0-1 1,1 0-1,-1 1 0,0-1 1,1 1-1,-1-1 1,0 1-1,0-1 0,0 0 1,1 1-1,-1-1 0,0 1 1,12 45-5001,-4-20-736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158 273 12486,'0'0'2841,"-19"-9"-1294,-7-4-1185,-61-26 584,86 38-930,1 1 1,-1-1-1,0 1 1,0-1 0,0 1-1,0 0 1,0-1-1,1 1 1,-1 0-1,0 0 1,0 0 0,0 0-1,0 0 1,0 0-1,0 0 1,0 0 0,0 0-1,0 0 1,0 0-1,0 0 1,0 1-1,1-1 1,-2 1 0,1 0 3,0 1 0,1-1 1,-1 1-1,1-1 1,0 0-1,-1 1 0,1-1 1,0 1-1,0-1 1,0 1-1,0-1 1,1 3-1,-1 3-8,0 12-9,0 1 0,6 26 0,-5-39-1,1 0-1,0 0 1,0 0 0,1 0 0,0 0-1,0 0 1,1-1 0,0 0 0,7 10-1,-11-15-2,1-1 0,-1 1-1,0 0 1,1-1 0,-1 1-1,1-1 1,0 1-1,-1-1 1,1 1 0,-1-1-1,1 1 1,0-1 0,-1 1-1,1-1 1,0 0 0,-1 0-1,1 1 1,0-1 0,0 0-1,-1 0 1,1 0-1,0 0 1,0 0 0,0 0-1,-1 0 1,3 0 0,-2 0 0,0-1 0,0 0 0,0 0 0,0 1 0,0-1 1,0 0-1,-1 0 0,1 0 0,0 0 0,0 0 0,-1 0 0,1 0 0,0 0 1,-1 0-1,1-1 0,13-49 14,-13 46-8,5-24-2,-5 18 11,1 0 0,1 0 0,0 0 1,0 0-1,8-16 0,-10 27-9,-1-1 0,1 1-1,-1 0 1,1-1-1,-1 1 1,1 0-1,-1-1 1,1 1 0,-1 0-1,1-1 1,-1 1-1,1 0 1,-1 0 0,1 0-1,-1 0 1,1 0-1,0-1 1,-1 1-1,1 0 1,-1 0 0,1 0-1,0 0 1,-1 1-1,1-1 1,-1 0 0,1 0-1,0 0 1,-1 0-1,1 1 1,-1-1-1,1 0 1,-1 0 0,1 1-1,-1-1 1,1 1-1,-1-1 1,1 0 0,-1 1-1,1 0 1,19 16 28,-19-15-12,5 4-13,0 0 0,0-1 1,0 1-1,1-1 0,0 0 1,0-1-1,0 0 0,1 0 0,-1 0 1,1-1-1,0 0 0,0-1 1,0 1-1,1-2 0,-1 1 1,0-1-1,10 0 0,-16-1-5,1 0-1,-1 0 0,0-1 0,1 1 1,-1-1-1,0 1 0,0-1 1,1 0-1,-1 0 0,0 0 1,0 0-1,0 0 0,0 0 1,0 0-1,0-1 0,-1 1 1,1-1-1,2-2 0,-1 0-2,-1 0 1,1 0-1,-1 0 0,1 0 0,-1 0 0,0-1 0,-1 1 1,2-8-1,1-6-8,-1 0 0,-2-1 0,1-28 0,-3 41 15,0 1 0,0-1 0,0 0 1,0 1-1,-1-1 0,0 1 1,0 0-1,0-1 0,-1 1 0,0 0 1,0 0-1,0 1 0,-1-1 1,1 1-1,-5-5 0,0 1 530,-1 0 0,1 1 1,-2 0-1,1 0 0,0 1 0,-20-9 0,29 15-524,0 0 0,0 1 0,-1-1 0,1 0 0,0 1 0,0-1-1,0 0 1,0 1 0,0-1 0,0 0 0,0 0 0,-1 1 0,1-1 0,0 0 0,0 1 0,0-1 0,0 0 0,1 1 0,-1-1 0,0 0-1,0 1 1,0-1 0,0 0 0,0 1 0,0-1 0,0 0 0,1 1 0,-1-1 0,0 0 0,0 0 0,0 1 0,1-1 0,-1 0 0,0 0-1,0 1 1,1-1 0,-1 0 0,1 0 0,137 213-42,-136-210 25,1 0-1,-1 0 1,0 0 0,1-1-1,0 1 1,0-1 0,-1 1-1,1-1 1,6 3 0,-8-4-6,0-1 0,-1 1 1,2-1-1,-1 0 0,0 1 0,0-1 1,0 0-1,0 0 0,0 0 0,0 0 1,0 0-1,0 0 0,0 0 1,0 0-1,0 0 0,0 0 0,0 0 1,0-1-1,0 1 0,0 0 1,0-1-1,0 1 0,0-1 0,0 1 1,0-1-1,0 0 0,0 1 0,0-1 1,0 0-1,-1 1 0,1-1 1,0 0-1,-1 0 0,1 0 0,0 0 1,0-1-1,4-10-238,0 1 0,-1 0 0,0-1 0,-1 0 0,3-20 0,-5 21 113,1 1-1,0 0 0,0 0 1,1 0-1,1 0 1,0 1-1,0-1 0,1 1 1,7-11-1,-10 18 112,0-1 0,0 1 0,0 0 1,0 1-1,1-1 0,-1 0 0,1 1 0,-1-1 0,1 1 0,0 0 1,-1 0-1,1 0 0,0 0 0,0 0 0,0 1 0,0-1 0,-1 1 1,1 0-1,0 0 0,0 0 0,0 0 0,0 0 0,0 1 1,5 0-1,-5 0-3,1 0 1,-1 1-1,1-1 1,-1 1-1,0-1 1,1 1-1,-1 0 1,0 0-1,0 0 1,0 1-1,-1-1 1,1 1 0,0 0-1,-1 0 1,0-1-1,0 2 1,0-1-1,0 0 1,2 3-1,-1 3 10,-1 0 0,1-1-1,-1 1 1,-1 0 0,0 0-1,0 0 1,-1 0 0,0 0-1,0 0 1,-1 0 0,0 0-1,-1 0 1,0 0 0,0-1 0,-6 16-1,5-17 44,-1 0-1,1 0 0,-1-1 1,0 1-1,-1-1 1,0 0-1,0 0 0,0 0 1,0-1-1,-1 0 1,0 0-1,0 0 0,-1-1 1,1 1-1,-1-2 0,0 1 1,0-1-1,-12 4 1,18-6-21,0-1 1,0 1 0,0-1 0,0 1 0,0-1 0,0 0 0,0 0 0,0 1 0,0-1-1,0 0 1,-1 0 0,1 0 0,0 0 0,0 0 0,0 0 0,0 0 0,0-1 0,0 1-1,0 0 1,-1-1 0,1 1 0,0-1 0,0 1 0,0-1 0,0 1 0,1-1-1,-1 1 1,0-1 0,0 0 0,0 0 0,0 0 0,1 1 0,-1-1 0,-1-2-1,1-1-455,0 0 1,1 0-1,-1 0 0,1-1 0,0 1 0,0 0 0,1-8 0,-1 0-1852,2-16-5427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13542,'0'0'5910,"6"7"-5852,9 10 34,-1 1 1,-1 0-1,19 36 0,30 72 77,-14-26-152,-40-83 2,-2-4-10,0-1 0,13 19-1,-18-29-5,0 0 0,1 0 1,-1-1-1,0 1 0,1-1 0,-1 1 0,1-1 0,-1 1 0,1-1 0,0 0 0,-1 0 1,1 0-1,0 0 0,0 0 0,0 0 0,0 0 0,0-1 0,0 1 0,0-1 0,0 1 0,0-1 1,0 0-1,0 0 0,3 0 0,-4-1-56,0 1 0,0-1 0,0 1 1,0-1-1,-1 1 0,1-1 0,0 0 0,0 1 0,-1-1 1,1 0-1,0 0 0,-1 0 0,1 1 0,-1-1 0,1 0 1,-1 0-1,0 0 0,1 0 0,-1 0 0,0 0 0,1 0 1,-1 0-1,0 0 0,0 0 0,0 0 0,0-1 0,1-3-614,3-24-4477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73 110 9540,'0'0'9189,"9"1"-9141,-5-1-40,0 1 0,0-1 1,0 0-1,0 0 0,1-1 1,-1 1-1,-1-1 1,1 0-1,0 0 0,0 0 1,0 0-1,6-4 0,-8 4 2,0-1 0,0 0-1,0 0 1,-1 0-1,1 0 1,-1 0 0,1 0-1,-1-1 1,0 1-1,0 0 1,0-1 0,0 1-1,0-1 1,0 1 0,-1-1-1,1 1 1,-1-1-1,0 1 1,0-1 0,0 0-1,0-3 1,0 4 13,0 0 0,0 0 1,-1 0-1,1 1 0,0-1 0,-1 0 1,1 0-1,-1 0 0,0 1 0,0-1 1,1 0-1,-1 1 0,0-1 1,0 0-1,-1 1 0,1-1 0,0 1 1,0 0-1,-1-1 0,1 1 0,-1 0 1,1 0-1,-1 0 0,1 0 0,-1 0 1,0 0-1,0 1 0,1-1 1,-1 0-1,0 1 0,0-1 0,-3 1 1,-4-1 178,0 0 0,0 0 1,0 1-1,0 1 1,-15 1-1,22-1-161,-1-1 0,1 1 0,0-1 0,-1 1 0,1 0 0,0 0 0,0 0 0,0 0 0,0 0 0,0 1 0,0-1 0,0 1 0,0-1 0,0 1 0,1-1 0,-1 1 0,1 0 0,-1 0 0,1 0 0,0 0 0,-1 0 0,1 0 0,0 0 0,0 1 0,1-1 0,-2 3 0,0 6 17,0-1 1,1 1-1,0-1 0,1 18 0,0-17-31,1-5-32,-1 1 1,1-1 0,1 0 0,-1 0 0,1-1 0,0 1-1,0 0 1,1 0 0,-1-1 0,1 0 0,1 1-1,-1-1 1,1 0 0,-1-1 0,2 1 0,-1-1 0,0 1-1,1-1 1,0-1 0,0 1 0,6 3 0,-4-3-45,0 0 1,0 0-1,0-1 0,0 0 1,0-1-1,0 0 1,1 0-1,-1 0 0,1-1 1,0 0-1,-1 0 1,1-1-1,0 0 1,0-1-1,-1 1 0,16-5 1,-20 4 67,0 0 0,1-1-1,-1 1 1,0-1 0,0 0 0,0 0 0,-1 0 0,1 0 0,0 0-1,-1-1 1,0 1 0,1-1 0,-1 0 0,0 0 0,0 0-1,0 0 1,-1 0 0,3-5 0,-1 1 33,-1-1 1,0 1-1,0-1 0,-1 0 0,0 1 1,0-1-1,0-9 0,-1 17-88,0 0 0,0-1-1,0 1 1,0 0 0,0 0-1,0-1 1,0 1 0,-1 0-1,1-1 1,0 1 0,0 0-1,0-1 1,0 1 0,0 0-1,0 0 1,-1-1 0,1 1-1,0 0 1,0 0 0,-1-1-1,1 1 1,0 0 0,0 0-1,-1-1 1,1 1 0,0 0-1,0 0 1,-1 0 0,1 0-1,0 0 1,-1 0 0,1-1-1,0 1 1,-1 0 0,1 0-1,0 0 1,0 0 0,-1 0-1,1 0 1,0 0 0,-1 0-1,0 0 1,0 0-427,-11 0-4091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247 640 7139,'0'0'3196,"15"0"-893,38-7-1650,76-21 0,-70 14-246,306-62 168,123-28-233,542-98 290,-587 125-599,-261 42-45,375-57-22,-454 88 13,-103 30 93,-15 263 189,15-156 81,2 185 489,3-221-447,22 122-1,18-22 88,98 266 0,-133-434-469,15 44 5,-2 0 0,14 89 1,-37-161-7,0 0 0,0 0 0,0 0 0,0 0 0,0 0 1,-1 0-1,1 0 0,0 0 0,0 0 0,-1 0 0,1 0 0,0 0 1,-1 0-1,1 0 0,-1 0 0,0-1 0,1 1 0,-1 0 0,0 0 0,1 0 1,-1-1-1,0 1 0,0 0 0,1-1 0,-1 1 0,0-1 0,0 1 1,0-1-1,0 1 0,0-1 0,0 0 0,0 1 0,0-1 0,0 0 1,0 0-1,0 0 0,0 1 0,-2-1 0,-7 0-3,0 1 0,-1-1 0,-12-2 0,3 1 3,-55 1-192,-269 4-290,1 28 419,-368 97-761,-61 10-98,459-93 947,-188 31 28,421-60-25,39-8 30,0-1-1,0-2 1,-75 0 0,115-6-33,-1 0 0,0-1 1,1 1-1,-1-1 0,1 1 0,0-1 0,-1 1 1,1-1-1,0 0 0,-1 0 0,1 0 1,0 0-1,0 0 0,-1 0 0,1 0 1,0 0-1,0-1 0,1 1 0,-1 0 1,0-1-1,0 1 0,0 0 0,1-1 1,-1 1-1,1-1 0,-1 1 0,1-3 1,-8-45 232,8 45-261,-6-176 54,6 102-34,-17-118 0,-9 73-34,-75-211 0,25 100 14,43 104 126,-10-31 358,34 131-368,-2 1 1,-1 0 0,-19-31-1,29 56-101,0 1-1,-1-1 0,0 1 1,1-1-1,-1 1 1,-1 0-1,1 0 0,-4-3 1,5 5-163,1 0 1,0 1 0,-1-1 0,1 0-1,-1 1 1,1-1 0,-1 0-1,1 1 1,-1 0 0,1-1 0,-1 1-1,1 0 1,-1 0 0,0 0-1,1 0 1,-1 0 0,1 0 0,-1 1-1,1-1 1,-1 0 0,1 1-1,-1-1 1,1 1 0,-1 0 0,1-1-1,-2 2 1,-17 18-5334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4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1 505 5987,'0'0'9455,"2"-9"-8927,1 0-434,1 0 1,0 0-1,0 1 0,1-1 1,0 1-1,1 0 0,-1 1 1,1-1-1,1 1 0,0 0 1,0 1-1,0-1 0,14-7 1,21-18 83,1 2 0,69-35 0,-89 54-134,0 0 0,2 2 1,-1 0-1,1 2 0,0 1 0,0 1 1,27-2-1,-44 6-45,28-1-118,73 3 0,-99 0 102,0 1 1,0-1-1,0 1 0,0 1 0,-1 0 0,1 0 0,-1 1 0,0 0 0,0 1 0,-1 0 0,1 0 0,10 9 0,-19-14 53,0 0 0,0 0-1,0 0 1,-1 0 0,1 0-1,0 0 1,0 0 0,0 0 0,0 0-1,0 0 1,0 0 0,0 0-1,0 0 1,0 0 0,-1 1 0,1-1-1,0 0 1,0 0 0,0 0-1,0 0 1,0 0 0,0 0 0,0 0-1,0 0 1,0 0 0,0 0-1,0 0 1,0 0 0,0 1 0,0-1-1,-1 0 1,1 0 0,0 0-1,0 0 1,0 0 0,0 0 0,0 0-1,0 0 1,0 0 0,0 1-1,0-1 1,0 0 0,0 0 0,0 0-1,0 0 1,0 0 0,1 0-1,-1 0 1,0 0 0,0 1 0,0-1-1,-11-4-171,1-4 86,0-1-1,0 0 1,1-1-1,0 0 1,1-1 0,0 0-1,1 0 1,-7-13-1,-18-25-79,-34-37 997,86 91-227,91 48-598,-98-46-64,0 1 1,-1 0-1,1 1 1,-2 1-1,1 0 0,11 13 1,-18-16 13,0 1 1,-1-1 0,0 1 0,0-1-1,0 1 1,-1 0 0,0 0 0,-1 1-1,0-1 1,0 1 0,-1-1-1,0 1 1,0-1 0,-1 1 0,0 0-1,-1 8 1,-1-5 22,0 0 0,0 0-1,-1-1 1,-1 0 0,0 1 0,0-1-1,-1-1 1,0 1 0,-1-1-1,0 0 1,-9 10 0,1-2 52,-2 0-1,-1-1 1,-33 27 0,48-43-1182,2-4-3757,0-15-7491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15143,'0'0'2230,"6"26"-1992,0-3-194,32 151 197,-18-46 340,14 69 658,-29-180-1531,-3-24-1400,-3-38-4230,1 31 2841,0-24-5648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3906,'0'0'6381,"-10"-8"999,18 571-4662,1 246-717,14-327-1434,-7-224-195,41 799 832,-46-217-1042,-13-530 124,-16 497 42,4-570-273,-35 487 480,10-457-299,-1-2-163,32-221-57,8-44-17,0 0-1,0 0 1,0-1-1,0 1 1,0 0-1,0 0 1,0 0-1,0 0 1,0-1-1,-1 1 1,1 0-1,0 0 1,0 0-1,0 0 1,0 0-1,0 0 1,0-1-1,-1 1 1,1 0-1,0 0 1,0 0 0,0 0-1,0 0 1,0 0-1,-1 0 1,1 0-1,0 0 1,0 0-1,0 0 1,0 0-1,-1 0 1,1 0-1,0 0 1,0 0-1,0 0 1,0 0-1,-1 0 1,1 0-1,0 0 1,0 0-1,0 0 1,0 0 0,-1 0-1,1 0 1,0 0-1,0 0 1,0 0-1,0 1 1,0-1-1,-1 0 1,1 0-1,0 0 1,0 0-1,0 0 1,0 0-1,0 1 1,0-1-1,0 0 1,0 0-1,0 0 1,-1 0-1,1 1 1,0-1 0,0 0-1,0 0 1,0 0-1,0 0 1,0 1-1,0-1 1,-4-11-475,-3-65-4150,1 22-1790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11 308 9188,'0'0'3698,"-2"-18"-1817,-1-8-1410,1 12-295,0 0 0,1 0-1,1-1 1,0 1 0,3-16 0,-1 21-121,0 1 0,0-1 0,1 1 0,0 0 0,1 0 0,-1 0 0,2 0 0,-1 0 0,1 1 0,0 0 0,1 0 0,6-6 0,-8 8-54,1 0 0,0 0 1,0 1-1,0 0 0,1 0 0,-1 0 1,1 0-1,0 1 0,0 0 0,0 0 1,1 1-1,-1 0 0,0 0 0,1 0 1,0 1-1,6-1 0,-11 2-3,0 1-1,0-1 1,0 0 0,0 0-1,-1 1 1,1-1 0,0 1-1,0 0 1,0-1-1,-1 1 1,1 0 0,0 0-1,-1 0 1,1 0 0,-1 0-1,1 1 1,-1-1 0,0 0-1,1 1 1,-1-1-1,0 1 1,0-1 0,0 1-1,0 0 1,0-1 0,0 1-1,-1 0 1,1 0-1,0 3 1,2 5 18,-2 1 0,1-1-1,-1 1 1,-1 12 0,1-18-3,-1 15-3,0 0 0,-1 0-1,-1 0 1,0-1-1,-2 1 1,0-1-1,-2 1 1,0-2 0,-1 1-1,-1-1 1,0 0-1,-1 0 1,-1-1-1,-1 0 1,-1-1 0,-24 27-1,34-40 99,0-1-1,-1 0 1,1 1-1,0-1 1,-1 0 0,0 0-1,1-1 1,-1 1-1,0-1 1,0 1-1,0-1 1,0 0-1,0 0 1,0 0-1,-5 1 1,8-5-60,0-1-1,0 1 1,0 0 0,1 0-1,0 0 1,-1 0 0,3-5 0,0 5-50,0 0 0,0 0 0,1 0 0,-1 0 0,1 1 0,-1 0 0,1-1 0,0 1 0,0 1 0,0-1 0,0 0 0,0 1 0,0 0 0,0 0 0,0 0 0,6 0 0,-3 0-2,0 1 0,0-1 0,1 1 0,-1 1-1,0-1 1,0 1 0,0 1 0,0-1 0,11 4 0,-7 1 1,0 0 1,0 1-1,0 0 0,-1 1 1,0 0-1,15 17 0,52 65-23,-52-60 23,-10-10 6,-11-14 3,0 0-1,0 0 1,1-1-1,-1 1 1,1-1-1,0-1 1,1 1-1,-1-1 1,9 6-1,-14-10 3,1 0 0,-1 0-1,1 0 1,-1 0 0,1 0-1,-1 1 1,1-1-1,-1 0 1,1 0 0,-1 0-1,1 0 1,-1 0-1,1-1 1,-1 1 0,1 0-1,-1 0 1,1 0 0,-1 0-1,1 0 1,-1-1-1,0 1 1,1 0 0,-1 0-1,1-1 1,-1 1-1,0 0 1,1-1 0,-1 1-1,0 0 1,1-1-1,-1 1 1,0-1 0,1 1-1,-1-1 1,0 1 0,0 0-1,0-1 1,1 1-1,-1-1 1,0 1 0,0-1-1,0 1 1,0-1-1,0 1 1,0-1 0,1-28 77,-1 23-96,0-11-181,1-12-1908,-4 12-3241,-6-2-6302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15255,'0'0'4146,"0"22"-4077,0-2-59,-1 2 1,1 0-1,1-1 0,2 1 0,6 33 1,-4-34 29,-1-2 47,1-1 1,0 1-1,1-1 1,1 0 0,17 30-1,-20-95-5073,-4 16-1401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55 13478,'0'0'6675,"-20"-54"-6675,20 57-4226,14 16-1584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191 171 11109,'0'0'2241,"-10"-18"-352,0 2-1414,-4-9 351,-2 0 1,0 2-1,-29-32 0,45 55-813,-1-1 1,0 0-1,1 0 0,-1 1 0,0-1 0,0 1 0,1-1 0,-1 1 0,0-1 0,0 1 0,0-1 0,0 1 0,0 0 0,0-1 0,0 1 0,0 0 1,1 0-1,-2-1 0,1 2 1,0-1 0,1 0 0,-1 0 0,1 1 0,-1-1 0,1 0 0,-1 0 0,1 1 0,-1-1 0,1 1 0,-1-1 0,1 0 0,-1 1 0,1-1 0,0 1 0,-1-1 0,1 1 0,0-1 0,-1 1 0,1-1-1,-1 2 1,-7 37 466,7-30-446,-5 44-44,3 0-1,2 57 0,1-109 10,0 1 0,0 0 0,0 0 0,1-1 0,-1 1-1,0 0 1,0-1 0,1 1 0,0 0 0,-1-1 0,1 1 0,0 0 0,-1-1 0,1 1-1,0-1 1,0 0 0,0 1 0,2 0 0,-2-1-1,-1-1 1,1 1-1,0-1 0,0 1 1,0-1-1,0 0 0,0 0 1,0 1-1,0-1 1,0 0-1,0 0 0,0 0 1,0 0-1,0 0 0,0 0 1,0-1-1,0 1 0,0 0 1,0 0-1,0-1 0,2 0 1,2-1-4,-1-1 1,0 1-1,0-1 1,0 0-1,0 0 1,-1 0-1,1-1 1,-1 0-1,0 1 1,5-8-1,8-13 214,-10 17-62,-1 0 0,-1 0 1,1 0-1,-1 0 0,-1-1 0,1 1 0,-1-1 0,0 0 1,-1 0-1,3-15 0,-4 38-42,0-1 1,2-1-1,0 1 1,6 20-1,0-2-48,73 219-29,-5-20-1,-67-192-84,-2 1-1,-1 0 1,-2 0-1,-1 42 1,-3-74 36,-1 0 0,-1 0 0,0 0 0,0 0 0,0-1 0,-1 1 0,-1 0-1,1 0 1,-5 9 0,4-12 21,-1 0 0,1 0 0,-1 0 0,0-1-1,0 0 1,0 0 0,-1 0 0,1 0 0,-1 0-1,0-1 1,0 0 0,0 0 0,-6 2 0,-8 3 110,-1-2 1,1 0 0,-1-1 0,0 0-1,0-2 1,-1-1 0,1 0-1,-1-1 1,-26-3 0,44 2-89,0-1 0,-1 1 0,1-1 0,-1 1 0,1-1 1,0 0-1,0-1 0,0 1 0,-1 0 0,1-1 0,0 0 0,1 1 0,-1-1 0,0-1 1,0 1-1,1 0 0,0-1 0,-1 1 0,1-1 0,0 1 0,0-1 0,0 0 1,0 0-1,1 0 0,-1 0 0,1 0 0,0-1 0,0 1 0,-1-5 0,-1-10 19,0 1 0,1-1-1,1 1 1,2-28 0,0 38-36,1-21 3,1 0 0,1 0 0,15-50 0,37-82-160,-33 100-88,52-133-4077,-45 115-1456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 16760,'0'0'5600,"-5"-7"-5419,-13-22-154,18 30-29,0-1 1,0 0-1,0 0 1,0 0-1,0 0 1,0 0-1,0 0 1,0 0 0,0 0-1,0 0 1,0 1-1,0-1 1,0 0-1,0 0 1,0 0-1,-1 0 1,1 0-1,0 0 1,0 0-1,0 0 1,0 0 0,0 0-1,0 0 1,0 0-1,0 0 1,0 0-1,0 0 1,-1 0-1,1 0 1,0 0-1,0 0 1,0 0-1,0 0 1,0 0 0,0 0-1,0 0 1,0 0-1,-1 0 1,1 0-1,0 0 1,0 0-1,0 0 1,0 0-1,0 0 1,0 0-1,0 0 1,0 0 0,-1 0-1,3 12-33,39 138 78,-33-113-44,-4-16 3,0-1 0,2 1 0,0-1 0,1-1 0,1 1 0,11 19 0,-19-38-2,1-1-1,-1 1 1,0 0 0,1-1 0,-1 1-1,0-1 1,1 1 0,-1-1 0,1 1-1,-1-1 1,1 1 0,-1-1 0,1 0-1,-1 1 1,1-1 0,-1 0 0,1 1-1,0-1 1,-1 0 0,1 0 0,-1 0-1,2 1 1,7-11 24,-1-27 21,-7 30-55,4-24 14,-2 12 4,0 1-1,2-1 1,12-33 0,-17 51-6,1 0 1,-1 0-1,1 0 1,0 0-1,0 0 0,0 0 1,-1 0-1,1 0 1,0 0-1,0 0 0,0 0 1,1 0-1,-1 1 1,0-1-1,0 1 0,0-1 1,0 1-1,1-1 0,-1 1 1,0-1-1,0 1 1,1 0-1,-1 0 0,0 0 1,1 0-1,-1 0 1,0 0-1,1 0 0,-1 0 1,0 0-1,0 1 1,1-1-1,-1 0 0,0 1 1,0-1-1,1 1 1,-1 0-1,0-1 0,0 1 1,0 0-1,2 1 1,5 4 11,0 0 1,0 0 0,13 14 0,9 12 43,-18-18-44,1 0 0,0-1 0,1-1 0,31 22 0,-32-29-41,-12-15-2126,-2-10-1800,0-2-2722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47 13942,'0'0'8714,"-7"-9"-8383,-20-27-219,23 34-128,3 8-5,3 12-20,83 299 89,-75-275-38,1 8 16,26 75 0,-28-112-180,-3-18-1225,-1-22-2644,-4 24 3341,3-24-5502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14807,'0'0'7539,"21"-26"-7283,14 2 209,4-6-65,-1 0-256,-7 6-64,-7 3-16,-9 10-64,-11 7 0,-20 15-3618,-7 8-3633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12 9108,'0'0'11283,"-4"-3"-10635,-11-6-429,15 9-217,0 0 1,0 0-1,0 0 1,0 0-1,0 0 0,0 0 1,-1 0-1,1 0 1,0 0-1,0 0 0,0 0 1,0 0-1,0 0 1,0 0-1,0 0 0,-1 0 1,1 0-1,0 0 1,0 0-1,0 0 0,0 0 1,0 0-1,0 0 1,0 0-1,0 0 0,-1 0 1,1 1-1,0-1 1,0 0-1,0 0 0,0 0 1,0 0-1,0 0 1,0 0-1,0 0 0,0 0 1,0 0-1,0 0 1,0 1-1,0-1 0,-1 0 1,1 0-1,0 0 1,0 0-1,0 0 0,0 0 1,0 0-1,0 1 1,0-1-1,0 0 0,0 0 1,0 0-1,0 0 1,0 0-1,13 29 90,-2-7-87,12 37 170,-2 0 0,25 124 0,8 23 191,-53-203-363,-1-1-1,1 0 1,0 0-1,0 0 1,0-1 0,0 1-1,0 0 1,0 0-1,0 0 1,3 2-1,-4-4-2,0 0 0,1 0 0,-1 0-1,0 1 1,1-1 0,-1 0-1,0 0 1,1 0 0,-1 0-1,0 0 1,1 0 0,-1 0 0,1 0-1,-1 0 1,0 0 0,1 0-1,-1 0 1,0 0 0,1 0 0,-1 0-1,0 0 1,1 0 0,-1 0-1,0 0 1,1 0 0,-1-1 0,0 1-1,1 0 1,-1 0 0,0 0-1,1-1 1,-1 1 0,0 0 0,1-1-1,2-3-78,-1 0-1,1 0 0,-1-1 1,0 1-1,0-1 1,0 1-1,1-7 0,21-83-4639,-15 44-732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1 429 12038,'0'0'9828,"3"-11"-9372,-1 4-434,0 0 0,1-1-1,1 1 1,-1 0 0,1 0 0,0 1-1,0-1 1,1 1 0,0 0-1,0 0 1,0 0 0,1 1 0,6-5-1,107-84 92,151-134 199,-278 270-3307,7-36 1582,1-1 0,0 1 0,0 0 0,0-1 0,2 10 1,9 9-8902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127 463 9925,'0'0'6568,"-14"-16"-5328,-65-78 222,78 93-1395,1 0 0,-1 0-1,1 0 1,-1 0-1,0 1 1,1-1-1,-1 0 1,0 1-1,0-1 1,0 0 0,0 1-1,1-1 1,-1 1-1,0 0 1,0-1-1,0 1 1,0-1-1,0 1 1,0 0 0,0 0-1,-1 0 1,1 0-50,1 0 0,-1 1 1,0-1-1,1 1 0,-1-1 1,1 1-1,-1-1 1,1 1-1,-1-1 0,1 1 1,-1-1-1,1 1 0,0 0 1,-1-1-1,1 1 0,0 0 1,0-1-1,-1 1 1,1 0-1,0-1 0,0 1 1,0 1-1,-2 53-290,3-43 422,-3 19-100,1-22-50,0-1 0,1 1 0,0-1 0,0 1 0,0-1 0,1 1 1,1-1-1,0 0 0,4 15 0,-6-23-3,1 1 0,-1-1 0,0 1 0,0-1 1,0 1-1,1-1 0,-1 0 0,0 1 0,1-1 0,-1 1 0,0-1 0,1 0 1,-1 1-1,1-1 0,-1 0 0,1 1 0,-1-1 0,0 0 0,1 0 0,-1 0 0,1 1 1,-1-1-1,1 0 0,-1 0 0,1 0 0,-1 0 0,1 0 0,0 0 0,-1 0 1,1 0-1,-1 0 0,2 0 0,11-15-51,4-29 43,-16 41 10,9-31 4,-7 19 8,1 2 1,1-1 0,0 0 0,11-19 0,-15 32-5,-1 0 0,1 1 0,-1-1 0,1 1 0,-1-1 0,1 1 0,0 0 1,-1-1-1,1 1 0,0-1 0,-1 1 0,1 0 0,0 0 0,0-1 0,-1 1 0,1 0 1,0 0-1,0 0 0,-1 0 0,1 0 0,0 0 0,0 0 0,-1 0 0,1 0 1,0 0-1,0 0 0,-1 1 0,1-1 0,0 0 0,0 0 0,-1 1 0,1-1 1,0 1-1,-1-1 0,1 0 0,-1 1 0,1-1 0,-1 1 0,1-1 0,0 2 1,26 25-25,-23-22 43,2 1-24,0 0-1,0-1 1,0 0-1,1 0 0,-1-1 1,1 1-1,0-1 1,0-1-1,1 1 1,-1-1-1,10 2 0,-14-4-2,1 0 0,-1-1-1,1 1 1,-1-1 0,1 0-1,-1 0 1,1 0-1,-1 0 1,1-1 0,-1 1-1,1-1 1,-1 0 0,1 0-1,-1 0 1,0-1-1,0 1 1,1-1 0,-1 0-1,0 0 1,0 0 0,-1 0-1,1 0 1,0-1-1,-1 1 1,1-1 0,-1 1-1,4-6 1,-2 1-28,0 0 1,-1-1-1,0 1 1,0 0-1,0-1 1,-1 0-1,0 0 1,1-10-1,1-67-57,-4 73 88,0 2 25,-2 0 1,1 0-1,-1 0 1,-1 0-1,0 0 0,0 0 1,-1 1-1,0 0 1,-6-10-1,-54-80 1143,45 72-572,19 26-574,-1-1 0,0 1-1,0-1 1,0 1 0,0 0-1,0-1 1,0 1 0,0 0 0,0 0-1,-1 0 1,1 0 0,0 0 0,-3-2-1,3 4-4,1 0-1,0-1 1,0 1-1,-1 0 1,1-1-1,0 1 1,0 0-1,0-1 1,0 1-1,0 0 1,0-1-1,0 1 1,0 0-1,0 0 1,0-1-1,0 1 1,0 0-1,1-1 1,-1 1-1,1 1 1,16 51 411,15 36-413,-17-44-5,24 48 0,-25-71-108,-5-20-85,-3-14 2,3-28-44,-7 25 163,2 0 1,-1 0-1,2 0 1,0 1-1,8-16 1,-11 26 42,1-1-1,0 1 1,0 0-1,0 0 1,0 1-1,1-1 1,0 1 0,-1 0-1,1 0 1,0 0-1,1 0 1,-1 0-1,0 1 1,1 0 0,-1 0-1,1 0 1,0 1-1,0 0 1,0-1-1,7 1 1,-10 0 4,1 0-1,-1 1 1,1 0-1,0 0 1,-1 0-1,1 0 1,0 0 0,-1 0-1,1 0 1,-1 1-1,1 0 1,0-1-1,-1 1 1,0 0 0,1 0-1,-1 0 1,1 1-1,2 1 1,-4-1 1,1 1-1,0-1 1,0 1 0,-1-1 0,1 1 0,-1 0-1,0 0 1,0 0 0,0 0 0,0 0-1,-1 0 1,1 0 0,-1 0 0,0 0 0,0 5-1,1 1 9,0 0-1,-1 1 1,-1-1 0,1 0-1,-2 1 1,1-1-1,-1 0 1,0 0-1,-1 0 1,0 0-1,-1-1 1,0 1 0,0-1-1,-1 0 1,0 0-1,0 0 1,-1-1-1,0 0 1,0 0-1,-1 0 1,1-1 0,-2 0-1,-14 10 1,20-15-25,0 0 0,0 0 0,0 0 0,0 0-1,0 0 1,0 0 0,0 0 0,-1-1 0,1 0 0,0 1 0,0-1 0,-1 0 0,1 0 0,-2 0 0,3 0-101,0-1 0,0 1 0,0-1-1,0 1 1,0-1 0,0 1 0,0-1 0,0 1-1,0-1 1,1 0 0,-1 1 0,0-1 0,1 0 0,-1 0-1,0 0 1,1 0 0,-1 1 0,1-1 0,-1 0-1,1 0 1,0 0 0,-1 0 0,1 0 0,0 0 0,0 0-1,0 0 1,-1 0 0,1 0 0,1-2 0,-2-29-5395,1-4-3574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18649,'0'0'1104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 8228,'0'0'14398,"-3"-2"-14211,3 2-187,0 0 1,1 0-1,-1 0 0,0 0 0,0 0 1,0 0-1,0 0 0,0 0 0,0 0 1,0 0-1,0 0 0,0 0 1,0 1-1,0-1 0,0 0 0,0 0 1,0 0-1,0 0 0,0 0 0,0 0 1,0 0-1,0 0 0,0 0 0,0 0 1,0 1-1,0-1 0,0 0 0,0 0 1,0 0-1,0 0 0,0 0 0,0 0 1,0 0-1,0 0 0,0 0 1,0 0-1,0 1 0,0-1 0,0 0 1,0 0-1,0 0 0,0 0 0,0 0 1,0 0-1,0 0 0,0 0 0,0 0 1,-1 0-1,1 0 0,0 0 0,0 0 1,0 0-1,0 0 0,0 0 1,0 0-1,0 0 0,0 0 0,0 0 1,0 0-1,-1 0 0,1 0 0,0 0 1,0 0-1,0 0 0,0 0 0,0 0 1,6 16 22,20 38 31,5 9-2,31 103 60,-7-16-37,-52-142-91,1 0 1,0 0-1,1 0 1,7 11-1,-11-18 7,-1 0 1,1 0-1,-1 0 0,1 0 0,0 0 1,-1-1-1,1 1 0,0 0 0,0 0 1,0-1-1,0 1 0,0-1 0,0 1 1,-1-1-1,1 1 0,0-1 0,1 1 0,-1-1 1,0 0-1,0 1 0,0-1 0,0 0 1,0 0-1,0 0 0,0 0 0,0 0 1,0 0-1,0 0 0,0 0 0,1-1 0,-1 1 1,0 0-1,0-1 0,0 1 0,0 0 1,0-1-1,0 0 0,-1 1 0,1-1 1,0 1-1,0-1 0,0 0 0,0 0 1,-1 1-1,1-1 0,0 0 0,-1 0 0,2-2 1,4-7-667,0 0 0,-1 0 1,5-16-1,-6 16-169,13-32-3766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77 17080,'0'0'4437,"2"5"-4400,-1-3-41,-1-1-1,1 1 1,0 0-1,0-1 1,0 1 0,0 0-1,0-1 1,0 1 0,0-1-1,1 0 1,-1 1-1,1-1 1,-1 0 0,1 0-1,-1 0 1,1 0 0,0 0-1,-1 0 1,1 0 0,0-1-1,0 1 1,-1-1-1,1 1 1,0-1 0,0 0-1,0 1 1,0-1 0,0 0-1,-1 0 1,1 0 0,0-1-1,2 1 1,-2-1-8,-1 1 1,0-1-1,0 1 1,0-1-1,0 1 1,0-1-1,0 0 1,1 1 0,-1-1-1,-1 0 1,1 0-1,0 0 1,0 0-1,0 0 1,0 0-1,-1 0 1,1 0-1,0 0 1,-1 0-1,1 0 1,-1 0-1,1-1 1,-1 1-1,0 0 1,0 0-1,1 0 1,-1-1-1,0 1 1,0 0-1,0-1 1,0 1 0,0 0-1,-1-2 1,1-1 23,0 0 1,0 0-1,0 0 1,-1 0 0,1 0-1,-1 0 1,0 0-1,-1 0 1,-2-7 0,2 9 40,-1-1 1,1 1-1,-1 0 1,1 0-1,-1 0 1,0 0-1,0 0 1,1 0-1,-1 1 1,0-1-1,-1 1 0,1 0 1,0 0-1,0 0 1,-5 0-1,7 1-5,-1-1 0,0 1-1,0 0 1,1 0-1,-1 0 1,0 0 0,0 0-1,1 0 1,-1 0 0,0 0-1,0 1 1,1-1-1,-1 1 1,0-1 0,1 1-1,-1 0 1,1 0-1,-1 0 1,1-1 0,-1 2-1,1-1 1,-1 0 0,1 0-1,0 0 1,0 0-1,0 1 1,0-1 0,0 1-1,0-1 1,-1 3-1,-2 12 24,0 0-1,2 1 0,0 0 0,0-1 0,2 1 0,3 32 0,-3-30-62,2-1-2,-1 1 0,2-1-1,6 21 1,-8-32-8,1-1 0,0 0 0,0 0 0,1 0 0,0 0 0,0 0 0,0-1 0,1 1 0,0-1 0,0 0 1,0 0-1,9 7 0,-12-10-5,1-1 0,0 0 0,0 1 0,0-1 0,0 0 0,0 0 0,1 0 0,-1-1 0,0 1 1,0 0-1,1-1 0,-1 1 0,0-1 0,1 0 0,-1 0 0,0 0 0,1 0 0,-1 0 0,0-1 0,1 1 1,3-2-1,-2 0 19,-1 0 0,1 0 0,-1 0 0,1 0 0,-1-1 0,0 1 0,0-1 0,0 0 0,0 0 0,-1 0 0,5-6 0,-2 1-96,0 0 1,-1-1-1,0 1 0,0-1 1,-1 0-1,0 0 0,0 0 0,-1 0 1,0-1-1,0-9 0,-4 18-2312,-12 1-2294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4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11781,'0'0'0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7267,'0'0'7044,"3"4"-6052,7 38-140,-2 1-1,4 60 1,-3-21-278,140 1131 3242,-147-1174-3686,-2-31-68,0 0 0,1 0 1,-1 1-1,2-1 0,-1 0 1,1 0-1,0 0 0,4 8 1,-5-16-251,0 0 1,-1 0 0,1 0 0,0 1-1,0-1 1,0 0 0,-1 0 0,1 0 0,0 0-1,0 0 1,-1-1 0,1 1 0,0 0-1,0 0 1,-1 0 0,1-1 0,0 1 0,0 0-1,-1-1 1,1 1 0,0-1 0,0 1 0,13-19-6200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5026,'0'0'10152,"-6"-7"-8712,6 7-1424,0 0 0,0 0 0,0 0-1,0 0 1,0 0 0,0-1 0,0 1 0,0 0-1,0 0 1,-1 0 0,1 0 0,0 0-1,0 0 1,0-1 0,0 1 0,0 0 0,0 0-1,0 0 1,0 0 0,-1 0 0,1 0-1,0 0 1,0 0 0,0 0 0,0-1 0,0 1-1,0 0 1,-1 0 0,1 0 0,0 0-1,0 0 1,0 0 0,0 0 0,0 0 0,-1 0-1,1 0 1,0 0 0,0 0 0,0 0 0,0 0-1,0 0 1,-1 0 0,1 0 0,0 1-1,0-1 1,0 0 0,0 0 0,0 0 0,0 0-1,0 0 1,-1 0 0,1 0 0,0 0-1,0 0 1,0 0 0,0 1 0,0-1 0,0 0-1,8 1554 3942,-6-1545-3279,0-7-2289,-2-19-13135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12950,'0'0'7665,"0"0"-7660,0 0-1,0 0 1,0 0 0,-1-1 0,1 1 0,0 0-1,0 0 1,0 0 0,0 0 0,-1 0 0,1 0-1,0 0 1,0 0 0,0-1 0,-1 1 0,1 0-1,0 0 1,0 0 0,0 0 0,-1 0 0,1 0-1,0 0 1,0 0 0,-1 0 0,1 1 0,0-1-1,0 0 1,0 0 0,-1 0 0,1 0 0,0 0-1,0 0 1,0 0 0,0 0 0,-1 0 0,1 1-1,0-1 1,0 0 0,0 0 0,0 0 0,0 0-1,-1 1 1,1-1 0,0 0 0,0 0 0,0 0-1,0 1 1,0-1 0,0 0 0,0 0 0,0 0 0,0 1-1,0-1 1,0 0 0,-2 6-3,1 0 1,1 1 0,-1-1-1,1 0 1,1 10-1,0 5 26,-1 12 73,2-1-1,10 52 1,-8-66-80,1-1 0,0 1 0,1-1-1,1 0 1,0 0 0,13 19 0,-19-34-21,0 0 0,0 0 1,0 0-1,1 0 0,-1-1 1,0 1-1,1 0 0,0-1 0,-1 1 1,1-1-1,0 1 0,0-1 1,0 0-1,0 0 0,0 0 0,0 0 1,0 0-1,0 0 0,0-1 1,0 1-1,0-1 0,1 1 1,-1-1-1,0 0 0,0 0 0,5 0 1,-5-1 3,1 0 0,-1 0 0,1 0-1,-1-1 1,0 1 0,0 0 0,0-1 0,0 0 0,0 1 0,0-1 0,0 0 0,0 0 0,-1 0 0,1 0 0,-1 0 0,0-1 0,1 1 0,-1 0 0,0-1 0,0 1 0,-1-1 0,2-2-1,2-12 24,0 0-1,-1 0 0,-1 0 0,-1 0 0,0-1 0,-3-26 0,1 33-19,0-1 1,-1 0-1,-1 0 1,0 1-1,0-1 1,-1 1-1,-1 0 0,0 0 1,0 1-1,-9-13 1,12 20-21,0 1-1,0-1 1,0 0 0,-1 1 0,1-1 0,-1 1 0,0 0 0,1 0 0,-1 0 0,0 0 0,0 0 0,-1 1 0,1 0 0,0-1 0,0 1-1,-1 0 1,1 0 0,0 1 0,-1-1 0,1 1 0,-1 0 0,1 0 0,-1 0 0,-5 1 0,6-1-151,1 1 1,-1 0 0,0 0-1,0 1 1,1-1 0,-1 1-1,1-1 1,-1 1 0,1 0-1,0 0 1,0 0-1,0 0 1,0 0 0,0 0-1,0 0 1,0 1 0,1-1-1,-1 1 1,1 0 0,-1-1-1,1 1 1,0 0 0,0 0-1,1-1 1,-1 1-1,1 0 1,-1 6 0,0 21-5000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 15735,'0'0'4442,"-3"2"-4300,1 1-152,0-1 0,0 1 0,0 0 0,1 0 0,-1 0 0,1 0 0,-1 1 0,1-1 0,0 0 1,0 0-1,1 1 0,-1-1 0,1 1 0,-1-1 0,1 0 0,0 1 0,1 5 0,7 67 23,-7-66-10,15 69 13,-15-75-18,1 1 0,-1-1 0,1 0 0,0 1 0,0-1 0,0 0 0,0 0 0,1 0 0,0-1 0,0 1 0,0 0 0,0-1 0,0 0 1,4 3-1,-4-4-22,-1-1 1,0 0-1,0 0 1,1 0-1,-1 0 1,1-1 0,-1 1-1,0-1 1,1 1-1,-1-1 1,1 0-1,0 0 1,-1 0 0,1 0-1,-1 0 1,1-1-1,-1 1 1,0-1-1,1 0 1,-1 1 0,1-1-1,-1 0 1,0-1-1,0 1 1,1 0 0,-1 0-1,0-1 1,0 0-1,-1 1 1,1-1-1,0 0 1,0 0 0,2-3-1,4-6-4,-1 0-1,0 0 1,0 0-1,9-25 0,-9 18 31,-1-1-1,0-1 1,-2 1-1,0-1 1,2-24-1,-4-19 2810,-2 62-2338,0 9-209,1 217-214,-1-215-50,1 0-1,0-1 0,1 1 1,0 0-1,0-1 0,1 1 1,0-1-1,1 0 0,0 0 1,0 0-1,1-1 0,0 1 1,1-1-1,0 0 0,9 10 1,-15-18-208,-2-13-8538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3153,'0'0'17793,"-1"12"-17751,1 19 55,2 1 0,2-1 0,1 0 0,14 51-1,6 35 333,2 186 514,-11-74-294,-10-189-211,-5-39-577,0-4-303,-1-21-1752,0-4-2192,-2-4-3260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17704,'0'0'4418,"128"-29"-3938,-89 16-352,-8 1-80,-8 5-48,-8 3-32,-9 2-272,-2 2-1248,-2 0-1394,2 2-3873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16856,'0'0'6096,"-4"9"-5941,-1 3-133,0-1 0,1 2 0,1-1 0,0 0 0,1 1 1,1-1-1,-1 1 0,2 21 0,13 119 396,-6-85-192,3 143 279,4 33-189,-12-233-311,1-10-208,-1-21-911,-14-56-5444,6 25-1043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 3362,'0'0'6872,"0"-1"-6462,-1 1 1,1-1-1,0 1 1,-1-1-1,1 1 0,-1-1 1,1 1-1,-1-1 1,1 1-1,-1 0 0,1-1 1,-1 1-1,1 0 0,-1-1 1,0 1-1,1 0 1,-1 0-1,1 0 0,-1 0 1,0 0-1,1-1 1,-2 1-1,-4 51-205,-12 141 473,5 0 99,-1 44-9,14-231-756,-25 1064 1158,12-244-801,14-761-365,5 264 24,-6 496 8,-8-423-6,-5 101 7,-20 280-37,23-264 16,10-197 357,-1-321-354,0 0 24,1 0-59,6-22-17531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18 304 11813,'0'0'6814,"-3"-19"-5659,-10-61-562,12 75-565,1 1 0,0 0 1,0-1-1,0 1 0,0-1 1,1 1-1,0 0 1,-1-1-1,2 1 0,-1 0 1,0 0-1,1 0 0,0 0 1,0 0-1,4-6 0,0 3 0,0 0-1,1 1 1,-1 0-1,1 0 1,10-7-1,-7 6-18,5-3-2,0 0 0,1 1 0,0 0-1,0 2 1,1 0 0,20-6 0,-25 10-11,1 0-1,-1 0 0,1 1 0,-1 1 0,1 0 0,0 1 0,-1 0 0,1 1 0,20 4 1,-29-4 2,0 0 0,-1 1 0,1-1 0,-1 1 0,1 0 1,-1 0-1,0 0 0,1 0 0,-1 1 0,0-1 0,-1 1 1,1 0-1,0 0 0,-1 0 0,0 0 0,1 0 0,-1 0 1,-1 1-1,1-1 0,0 1 0,-1-1 0,1 1 0,0 6 1,2 7-7,-2-1 1,0 1 0,-1-1 0,0 19 0,-2-23 18,0 0 0,-1 0 0,0 0 0,-1-1 0,0 1 0,-1-1 0,0 0 0,-1 0 0,0 0 0,-1-1 0,0 0 0,0 0 0,-11 12 0,4-7 12,1-1 1,-2 0 0,0-2 0,-1 1-1,0-2 1,-1 0 0,-29 15 0,9-11 41,34-14-70,-1 0 1,1-1-1,0 1 1,0-1-1,0 0 1,-1 1-1,1-1 1,0 0-1,0 0 1,-1 0-1,1-1 1,0 1-1,0-1 1,-4 0-1,2-10-654,4 6 167,0 0 0,0 1 0,1-1 0,0 0 1,-1 1-1,2-1 0,-1 1 0,0-1 0,1 1 0,0 0 0,0-1 0,4-4 0,25-28-6274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88 13414,'0'0'8455,"-5"-5"-7986,-15-16-250,15 19-154,5 9-78,1-5 14,0 18 4,2 1-1,0-1 0,9 30 0,2 8 22,-10-36-22,-3-12-9,0 0 0,1-1 0,0 1 0,0-1 0,1 0 0,1 0 0,-1 0 0,2 0 1,9 16-1,-13-24-20,1 1 1,-1-1-1,0 0 1,1 0-1,-1 0 0,1 0 1,-1 0-1,1 0 1,-1 0-1,1 0 1,0-1-1,0 1 1,-1-1-1,1 1 1,0-1-1,0 1 1,-1-1-1,1 0 1,0 0-1,0 0 0,0 0 1,0 0-1,-1-1 1,1 1-1,0 0 1,0-1-1,-1 0 1,1 1-1,0-1 1,-1 0-1,1 0 1,2-1-1,1-1-12,0-1-1,-1 1 1,1-1-1,-1 0 1,0-1-1,0 1 0,0-1 1,6-8-1,6-18 134,-1 0-1,-2 0 0,0-1 0,-3-1 0,0 0 0,-2-1 0,5-53 0,-9 69 2050,-3 44-484,0 1-1882,48 402 315,-48-426-93,3 20-31,-4-22 18,0 0 1,0 0-1,1-1 1,-1 1-1,0 0 1,0 0-1,0-1 1,1 1-1,-1 0 1,0 0-1,1-1 0,-1 1 1,1 0-1,-1-1 1,1 1-1,-1-1 1,1 1-1,-1-1 1,1 1-1,0-1 1,0 1-1,1-17-2691,-1-6-1146,0-5-2730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17576,'0'0'6424,"-5"1"-6328,3 0-95,1-1 0,0 1 0,-1 0 0,1-1 0,0 1 0,0 0 0,-1 0-1,1 0 1,0 0 0,0 0 0,0 0 0,0 1 0,0-1 0,1 0 0,-1 0 0,0 1 0,1-1-1,-1 0 1,0 1 0,1-1 0,0 1 0,-1-1 0,1 1 0,0-1 0,0 0 0,-1 1-1,1-1 1,0 1 0,1-1 0,-1 1 0,0 1 0,2 11 39,0 0 1,6 23-1,-3-18 26,11 65 148,8 126-1,-13 87 261,-11-287-449,0-3-7,0 9 55,1 0 1,0 0 0,6 22-1,-7-38-85,0 0 1,0 1-1,0-1 0,0 1 0,0-1 0,0 1 0,0-1 0,1 0 0,-1 1 0,0-1 0,0 1 0,0-1 1,1 0-1,-1 1 0,0-1 0,0 0 0,1 1 0,-1-1 0,0 0 0,1 0 0,-1 1 0,1-1 0,-1 0 1,0 0-1,1 1 0,-1-1 0,1 0 0,-1 0 0,0 0 0,1 0 0,-1 0 0,1 0 0,-1 0 1,1 0-1,-1 0 0,1 0 0,-1 0 0,0 0 0,1 0 0,-1 0 0,1 0 0,-1 0 0,1 0 0,-1-1 1,0 1-1,1 0 0,-1 0 0,1 0 0,-1-1 0,0 1 0,1 0 0,-1-1 0,0 1 0,0 0 0,1-1 1,-1 1-1,1-1 0,17-19-2339,-5 0-738,-2-1-2501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48 123 14487,'0'0'9049,"-8"-2"-8014,-32-6 163,81 1-309,-12 1-753,86-13 1351,195-60 0,-308 78-1596,0 0 192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0 604 18745,'0'0'421,"21"0"-306,71-4-43,108-19 0,964-186 1552,206-35 1285,-1303 233-2703,375-59 743,2 28-242,-487 42-465,-139 4-2186,79 10-3221,-113 31 0,100-17-2156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0 985 1201,'23'-13'16207,"26"-13"-13316,-4 4-2446,84-30-1,872-202 2241,-862 223-2408,2519-477 4277,-2416 471-3188,-242 37-1343,-1 0 1,1 0 0,0 0-1,0 0 1,0-1-1,0 1 1,-1 0 0,1 0-1,0 0 1,0 0 0,0-1-1,0 1 1,0 0-1,0 0 1,0-1 0,0 1-1,0 0 1,0 0-1,0 0 1,0-1 0,0 1-1,0 0 1,0 0 0,0-1-1,0 1 1,0 0-1,0 0 1,0 0 0,0-1-1,0 1 1,0 0-1,0 0 1,0 0 0,0-1-1,0 1 1,1 0 0,-1 0-1,0 0 1,0 0-1,0-1 1,0 1 0,0 0-1,1 0 1,-1 0 0,0 0-1,0 0 1,0 0-1,1-1 1,-1 1 0,0 0-1,1 0 1,-22-8-36,-7 1-326,0 1 0,-1 1 0,0 2 0,-42-1-1,14 6-2526,-74 10-1,51-1-2221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6371,'0'0'12929,"0"0"-12907,0 0 1,0 0-1,0-1 1,0 1-1,-1 0 1,1 0-1,0 0 1,0 0 0,0-1-1,-1 1 1,1 0-1,0 0 1,0 0-1,0 0 1,-1 0-1,1 0 1,0 0 0,0 0-1,-1 0 1,1-1-1,0 1 1,0 0-1,-1 0 1,1 0-1,0 0 1,0 0 0,-1 1-1,1-1 1,0 0-1,0 0 1,0 0-1,-1 0 1,1 0-1,0 0 1,0 0 0,-1 0-1,1 0 1,0 1-1,0-1 1,0 0-1,0 0 1,-1 0-1,1 0 1,0 1 0,0-1-1,0 0 1,0 0-1,-1 0 1,1 1-1,0-1 1,0 0-1,0 0 1,0 1 0,0-1-1,2 29 113,6 39 1,3 13 209,-7 183 752,-4-181-347,0-82-292,3-9-468,20-57-5774,-16 37-1078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14599,'0'0'6971,"6"-4"-6568,27-13 7,1 1 1,1 2 0,50-14 0,-19 7 13,71-24 65,-133 43-111,2-1-2784,0 5-5472,0 6-3239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226 112 3249,'0'0'14404,"-20"-11"-14038,-62-35-65,74 41-211,1 0 0,0 0 0,0-1-1,-8-8 1,14 12 9,-1 0 1,1 1-1,0-1 0,-1 1 0,1 0 0,-1 0 1,0-1-1,1 1 0,-1 0 0,0 0 1,0 0-1,0 0 0,1 1 0,-1-1 0,0 1 1,0-1-1,0 1 0,0-1 0,-4 1 1,5 0-89,0 1 0,0-1 1,0 0-1,1 1 0,-1-1 1,0 0-1,0 1 0,0-1 1,0 1-1,1 0 0,-1-1 1,0 1-1,1 0 1,-1-1-1,0 1 0,1 0 1,-1 0-1,1-1 0,-1 1 1,1 0-1,-1 0 0,1 1 1,-9 23-27,8-21 30,-5 19-20,2 1-1,1 0 1,1-1-1,2 44 1,0-44-16,0-23 17,0 0 0,0 1-1,0-1 1,1 0 0,-1 0 0,0 1 0,0-1 0,0 0-1,1 0 1,-1 1 0,0-1 0,1 0 0,-1 0-1,0 0 1,0 0 0,1 1 0,-1-1 0,0 0 0,1 0-1,-1 0 1,0 0 0,1 0 0,-1 0 0,0 0 0,1 0-1,-1 0 1,0 0 0,1 0 0,-1 0 0,0 0-1,1 0 1,-1 0 0,0 0 0,1 0 0,-1-1 0,1 1-1,14-6 13,-5-4 22,0 0-1,-1-1 1,0-1-1,-1 0 1,0 0-1,-1 0 1,6-14 0,29-44 61,-42 70-83,0-1 1,0 1-1,0 0 0,0 0 0,1 0 0,-1 0 0,0 0 0,0-1 1,0 1-1,0 0 0,0 0 0,1 0 0,-1 0 0,0 0 0,0 0 0,0 0 1,1-1-1,-1 1 0,0 0 0,0 0 0,0 0 0,0 0 0,1 0 0,-1 0 1,0 0-1,0 0 0,0 0 0,1 0 0,-1 0 0,0 0 0,0 0 1,0 0-1,1 0 0,-1 1 0,0-1 0,0 0 0,0 0 0,0 0 0,1 0 1,-1 0-1,0 0 0,0 0 0,0 1 0,0-1 0,1 0 0,-1 0 0,0 0 1,0 0-1,0 1 0,0-1 0,0 0 0,0 0 0,0 0 0,0 0 1,0 1-1,0-1 0,0 0 0,1 0 0,-1 1 0,4 14-73,-3-12 107,28 77 58,-25-72-94,-1-1 1,2 1-1,-1-1 0,1-1 1,-1 1-1,2-1 0,-1 1 1,9 6-1,-6-9-236,-6-8-1240,-6-10-1966,-3-3-2233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13638,'0'0'8706,"-3"-4"-8122,-6-9-377,9 13-206,0 0 1,0 0-1,0 0 0,0 0 0,0 0 1,0 0-1,-1-1 0,1 1 0,0 0 0,0 0 1,0 0-1,0 0 0,0 0 0,0 0 1,0 1-1,-1-1 0,1 0 0,0 0 0,0 0 1,0 0-1,0 0 0,0 0 0,0 0 0,-1 0 1,1 0-1,0 0 0,0 0 0,0 0 1,0 0-1,0 0 0,0 1 0,0-1 0,0 0 1,0 0-1,0 0 0,0 0 0,-1 0 1,1 0-1,0 0 0,0 1 0,0-1 0,0 0 1,0 0-1,0 0 0,0 0 0,0 0 0,0 0 1,0 0-1,0 1 0,0-1 0,0 0 1,0 0-1,0 0 0,3 40-21,18 77 47,-11-67-6,-2 0-1,3 74 0,-11-125-20,-1-18 30,2-1-1,0 1 1,1 0-1,1 0 1,5-19-1,-7 33-24,1 0 0,0 1 0,0-1 0,0 1 0,0 0-1,1-1 1,-1 1 0,1 0 0,0 0 0,0 1 0,1-1 0,-1 1 0,1 0 0,0 0 0,0 0-1,0 0 1,0 0 0,0 1 0,1 0 0,-1 0 0,1 0 0,-1 0 0,1 1 0,0 0 0,8-1-1,-10 1-26,0 1-1,0-1 1,-1 1-1,1 0 0,0 0 1,0 0-1,0 0 0,0 0 1,0 1-1,-1-1 1,1 1-1,0 0 0,0 0 1,-1 0-1,1 0 0,0 0 1,-1 1-1,1-1 1,-1 1-1,0-1 0,1 1 1,2 3-1,-3-1-7,1 0 1,-1 0-1,0 1 1,0-1-1,-1 0 1,1 1-1,-1-1 1,0 1-1,0 0 1,0-1-1,-1 1 1,0 9-1,1-5 9,-1 1-1,-1-1 1,0 1 0,0 0-1,-1-1 1,0 0-1,-1 1 1,0-1 0,-7 14-1,7-17 20,0-1 0,0 0-1,-1 0 1,0 0 0,0 0-1,0-1 1,-1 0 0,0 1-1,1-2 1,-1 1 0,-1 0-1,1-1 1,0 0 0,-1-1-1,0 1 1,-7 2 0,10-4 4,-1 0 1,0 0 0,0 0 0,0 0 0,0-1 0,0 1 0,0-1-1,0 0 1,0 0 0,0-1 0,-4 0 0,6 1-101,1-1 1,-1 0-1,1 1 1,-1-1-1,1 0 1,0 0-1,0 0 1,-1 1-1,1-1 0,0-1 1,0 1-1,0 0 1,0 0-1,0 0 1,0-1-1,0 1 1,1 0-1,-1-1 1,0 1-1,1 0 0,-1-1 1,1 1-1,-1-1 1,1 1-1,0-1 1,0 0-1,0 1 1,0-1-1,0-1 1,-1-25-3969,1-5-2620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5442,'0'0'9722,"4"0"-9556,98 0 669,337-8-158,38 2-152,-314 6-201,41 12 124,2-1 86,90-37-331,-110 5-182,90-3 45,181-13 116,143 31-136,-346 8-42,-176-2-21,716 9 26,-739-7-11,264 22 23,-304-21-16,65 10-13,147 7 0,-185-20 11,113 0 0,222-26-1,-210-4 73,-82 13 95,1 4 0,117-4 0,-141 16 138,0-4 1,102-20-1,-151 23-273,0-1 36,0 0-1,0 1 1,17 0 0,-31 18-666,-1-13 215,1 0 1,-1 0-1,0 0 0,0 0 1,0 0-1,0 0 0,0-1 1,0 1-1,-1-1 0,0 0 1,1 0-1,-4 3 0,-22 15-6188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13638,'0'0'7945,"0"0"-7941,0 0-1,-1 0 1,1 0 0,0 0-1,-1 0 1,1 0-1,0 0 1,-1 0 0,1 0-1,0 0 1,0 0-1,-1 0 1,1 0-1,0 0 1,-1 0 0,1 0-1,0 0 1,0 0-1,-1 0 1,1 1 0,0-1-1,0 0 1,-1 0-1,1 0 1,0 0 0,0 1-1,0-1 1,-1 0-1,1 0 1,0 1 0,0-1-1,0 0 1,0 0-1,-1 1 1,1-1 0,0 0-1,0 1 1,0-1-1,0 0 1,0 0-1,0 1 1,0-1 0,0 0-1,0 1 1,0-1-1,0 0 1,0 0 0,0 1-1,0-1 1,0 0-1,0 1 1,-1 9 5,1 1 0,-1 0 0,2-1 0,-1 1 0,2-1 0,-1 1 0,6 16-1,1 15 20,4 94 36,-11-96 33,3 1 1,1-1 0,1 0-1,14 43 1,-20-82-114,0-1 1,0 1-1,0-1 1,1 1-1,-1 0 0,0-1 1,0 1-1,1-1 0,-1 1 1,0-1-1,1 1 1,-1-1-1,0 1 0,1-1 1,-1 0-1,1 1 1,-1-1-1,1 0 0,-1 1 1,1-1-1,-1 0 1,1 1-1,-1-1 0,1 0 1,-1 0-1,1 0 1,-1 1-1,1-1 0,-1 0 1,1 0-1,0 0 1,-1 0-1,2 0 0,-2 0-166,1-1 0,0 1 0,-1 0 0,1-1 0,0 1 0,-1 0 0,1-1 0,-1 1 0,1-1 0,0 1 0,-1-1 0,1 0-1,-1 1 1,0-1 0,1 1 0,-1-1 0,1 0 0,-1 1 0,0-1 0,0 0 0,1 1 0,-1-1 0,0 0 0,0-1 0,1-13-5039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83 12182,'0'0'8697,"0"0"-8686,-1 1 0,1-1 0,0 1 0,0-1 0,-1 1 0,1-1-1,0 1 1,0-1 0,0 1 0,0-1 0,0 1 0,0 0 0,0-1 0,0 1 0,0-1 0,0 1 0,0-1 0,0 1 0,0 0 0,0-1 0,0 1 0,1-1-1,-1 1 1,0-1 0,0 1 0,1-1 0,-1 1 0,0-1 0,1 1 0,2 1 1,-1-1-1,1 1 1,0-1-1,0 0 1,0 0-1,0 0 1,0 0-1,0-1 1,0 1 0,0-1-1,1 0 1,-1 0-1,0 0 1,0 0-1,0 0 1,0-1-1,0 1 1,0-1 0,6-2-1,-5 2-16,-1 0 0,1-1 0,-1 0 0,1 1 0,-1-1 0,0-1 0,0 1 0,0 0 0,0-1 1,0 1-1,-1-1 0,1 0 0,-1 0 0,1 0 0,-1 0 0,2-4 0,-3 6-1,0-1-1,-1 1 1,1 0 0,0-1 0,-1 1-1,1-1 1,-1 1 0,1-1-1,-1 1 1,0-1 0,1 0 0,-1 1-1,0-1 1,0 1 0,0-1 0,0 1-1,-1-1 1,1 0 0,0 1 0,-1-1-1,1 1 1,-1-1 0,1 1 0,-1-1-1,0 1 1,1 0 0,-1-1 0,0 1-1,0 0 1,0-1 0,0 1 0,0 0-1,-1 0 1,1 0 0,0 0 0,0 0-1,-1 0 1,1 1 0,-1-1 0,1 0-1,0 0 1,-1 1 0,1-1 0,-1 1-1,0 0 1,-2-1 0,-4 0 57,-1 0-1,0 0 1,1 1 0,-1 0 0,1 1-1,-1-1 1,-14 5 0,19-4 2,0 0 0,1 0 0,-1 1-1,1 0 1,-1-1 0,1 1 0,-1 0 0,1 1 0,0-1 0,0 1 0,0-1 0,1 1 0,-1 0 0,0 0 0,1 0 0,0 0-1,0 1 1,0-1 0,0 0 0,0 1 0,-1 6 0,0-2-1,1 1 0,0-1-1,1 1 1,0 0 0,0-1 0,1 1-1,0 0 1,2 14 0,-1-19-47,0 1 0,0-1-1,1 0 1,-1 0 0,1 0 0,0 0 0,0-1-1,0 1 1,0 0 0,1-1 0,-1 0 0,1 1-1,0-1 1,0 0 0,1 0 0,-1-1 0,0 1-1,1-1 1,-1 0 0,1 1 0,0-2 0,0 1-1,0 0 1,0-1 0,7 2 0,3 0-8,1 0 0,-1-1 0,1 0 0,-1-1 0,1-1 0,17-2 0,-25 2-21,0-2-1,0 1 1,0-1-1,-1 0 1,1 0 0,-1-1-1,1 0 1,-1 0-1,0 0 1,0-1 0,0 0-1,-1 0 1,9-8-1,-14 11-144,1 0 0,0 1 0,0-1 0,-1 0 0,1 0 1,-1 0-1,1 0 0,-1 0 0,1 0 0,-1 0 0,0 0 0,1 0 0,-1 0 0,0 0 0,0 0 0,0-1 0,0 1 0,0 0 0,0 0 0,0-1 0,0 2 73,0-4-4855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8004,'0'0'10423,"0"-4"-9430,0 64 1599,4 136-1844,-1-167-619,0 33 218,4-1 1,20 87-1,-27-146-320,1 0-1,-1-1 1,1 1 0,0 0-1,0 0 1,0 0 0,0-1-1,0 1 1,0-1 0,3 4-1,-4-5 199,0-22-6698,0 14-970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15975,'0'0'3156,"1"17"-2873,-1-17-286,0 1 0,0 0 0,0-1 0,1 1-1,-1 0 1,0-1 0,0 1 0,1 0 0,-1-1-1,0 1 1,0-1 0,1 1 0,-1-1 0,1 1 0,-1-1-1,1 1 1,-1-1 0,1 1 0,-1-1 0,1 1-1,-1-1 1,1 0 0,-1 1 0,1-1 0,0 0 0,-1 1-1,1-1 1,0 0 0,-1 0 0,1 0 0,0 0 0,-1 0-1,1 0 1,0 0 0,-1 0 0,1 0 0,0 0-1,0 0 0,0-1 0,0 1-1,0-1 1,-1 1-1,1-1 1,0 0-1,-1 1 1,1-1-1,0 0 1,-1 1-1,1-1 1,-1 0-1,1 0 1,-1 0-1,0 1 1,1-1-1,-1 0 1,0 0-1,1 0 1,-1 0-1,0 0 1,0 0-1,0 0 1,0 0-1,0-1 1,0 2 4,-3-23 668,2 23-641,1-1-1,-1 1 1,0-1-1,1 1 1,-1-1-1,0 1 1,0-1-1,1 1 1,-1 0-1,0 0 1,0-1-1,1 1 1,-1 0 0,0 0-1,0 0 1,0 0-1,0 0 1,1 0-1,-1 0 1,0 0-1,0 0 1,0 0-1,0 1 1,1-1-1,-1 0 1,-1 1-1,1 2-20,0 0-1,0 1 1,0-1 0,1 0-1,-1 1 1,1-1-1,0 0 1,0 1-1,0-1 1,0 0-1,1 1 1,1 5-1,-1-7-11,1-1-1,-1 0 0,1 0 0,-1 0 0,1 0 1,0 0-1,0-1 0,-1 1 0,1-1 0,0 1 1,0-1-1,0 1 0,-1-1 0,1 0 0,0 0 1,0 0-1,0 0 0,0 0 0,0 0 1,0-1-1,-1 1 0,1 0 0,0-1 0,0 0 1,-1 1-1,1-1 0,0 0 0,-1 0 0,1 0 1,0 0-1,-1 0 0,1 0 0,-1-1 0,0 1 1,1 0-1,-1-1 0,0 1 0,0-1 0,0 1 1,0-1-1,1-2 0,-2 3 46,1 0 0,-1 1-1,0-1 1,0 0 0,0 1 0,0-1 0,0 0 0,0 1-1,0-1 1,0 0 0,0 1 0,0-1 0,-1 0 0,1 1-1,0-1 1,0 1 0,0-1 0,-1 0 0,1 1 0,0-1-1,-1 1 1,1-1 0,-1 1 0,1-1 0,0 1 0,-2-2-1,-16 0 1080,10 3-1238,7-1 98,-1 0 1,0 1-1,1 0 0,-1-1 0,1 1 0,-1 0 1,1 0-1,-1 0 0,1 0 0,0 0 0,-1 0 0,1 0 1,0 0-1,0 0 0,0 1 0,0-1 0,0 0 1,0 1-1,0-1 0,0 1 0,0-1 0,1 1 0,-1 0 1,1-1-1,-1 1 0,1 0 0,-1 2 0,1-2-376,0-1 1,0 0-1,0 1 0,0-1 0,0 0 0,0 0 0,0 1 0,0-1 0,1 0 1,-1 1-1,1-1 0,-1 0 0,1 0 0,0 2 0,6 0-8870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10341,'0'0'8529,"-6"2"-8217,2-1-285,1 0-1,0 0 1,0 1 0,-1-1 0,1 1-1,0-1 1,1 1 0,-1 0-1,0 1 1,0-1 0,1 0-1,-1 1 1,1-1 0,0 1-1,0 0 1,0 0 0,0 0-1,0 0 1,1 0 0,-1 0-1,1 0 1,-2 5 0,-3 9 68,1 0 0,0 0 1,2 1-1,0 0 0,0 0 0,1 34 1,2-50-95,1 0 1,-1 0-1,0 0 1,1 0 0,0 0-1,-1 0 1,1 0-1,0 0 1,0 0 0,0 0-1,0 0 1,0 0-1,1-1 1,-1 1 0,1 0-1,-1-1 1,1 1-1,-1-1 1,1 0-1,0 1 1,-1-1 0,1 0-1,0 0 1,0 0-1,0 0 1,0-1 0,0 1-1,0 0 1,3-1-1,8 4-10,0-2 0,0 0 0,21 1 0,-19-2-32,-8-1 32,3 1-74,0 0 0,1 1 0,15 4 0,-24-6 72,0 1-1,0-1 0,0 1 1,0 0-1,0 0 1,0 0-1,0 0 1,0 0-1,-1 1 1,1-1-1,-1 0 1,1 1-1,-1-1 1,1 1-1,-1 0 1,0-1-1,1 1 0,-1 0 1,0 0-1,0 0 1,-1 0-1,1 0 1,0 0-1,0 2 1,-1 1 12,0 0 0,0 0 0,0 0 1,-1 0-1,1 0 0,-2 0 0,1 0 0,0-1 1,-1 1-1,0 0 0,0-1 0,0 1 0,0-1 1,-1 0-1,0 0 0,0 0 0,0 0 0,0 0 1,-1-1-1,1 1 0,-1-1 0,-7 5 0,-4 2 81,0 0-1,0-1 0,-1 0 0,0-2 0,-20 7 1,22-10 164,16-8-871,21-14-2555,-15 12 1195,15-12-5555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16023,'0'0'4248,"0"18"-4155,4 312 857,-4-183-411,9-201-8508,-9 31-921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18232,'0'0'1921,"1"20"-1745,2 296 854,10-338-1297,-9 9-1041,0-1 0,-2 0-1,1 1 1,0-29 0,-3 3-5303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64 7780,'-52'-51'6621,"39"39"1183,38 13-7768,0 0 0,0 2 0,-1 1 0,0 1 0,27 9 0,-37-10-74,0 1 0,0 1 0,-1 0-1,0 1 1,0 1 0,-1 0 0,0 0 0,0 1 0,-1 1 0,11 11 0,-17-16 15,-1 0 0,0 1-1,-1-1 1,1 1 0,-1 0 0,0 0-1,0 0 1,-1 0 0,0 1 0,0-1 0,-1 0-1,1 1 1,-1 0 0,-1-1 0,1 1-1,-1-1 1,0 1 0,-1 0 0,1-1-1,-2 1 1,1-1 0,0 1 0,-5 10 0,0-3 96,-1-1 1,0 0 0,0 0 0,-2 0 0,1-1 0,-2 0 0,1-1 0,-2 0 0,-15 13-1,3-4 650,0-1-1,-2-1 0,0-1 0,-1-1 1,0-2-1,-31 13 0,47-24-548,32-16-4640,4-6-2314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 10885,'0'0'10229,"0"0"-10212,0 0 0,0 0 0,0-1 0,-1 1 0,1 0 0,0 0 0,0 0 0,0-1 1,0 1-1,0 0 0,-1 0 0,1 0 0,0 0 0,0-1 0,0 1 0,-1 0 0,1 0 1,0 0-1,0 0 0,0 0 0,-1 0 0,1 0 0,0 0 0,0 0 0,-1 0 0,1 0 0,0-1 1,0 1-1,-1 1 0,1-1 0,0 0 0,0 0 0,-1 0 0,1 0 0,0 0 0,0 0 0,0 0 1,-1 0-1,1 0 0,0 0 0,0 0 0,0 1 0,-1-1 0,1 0 0,0 0 0,0 0 1,0 0-1,0 1 0,-1-1 0,1 0 0,0 0 0,0 0 0,0 1 0,0-1 0,0 0 0,-1 130 176,2 159 607,0-267-705,1-1 1,0 1-1,9 32 0,-6-45-413,-1-16-1597,0-19-3271,-4-12-6278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13718,'0'0'6142,"20"-6"-5558,297-109 1420,-271 95-1851,-20 9-73,0 0-1,0 2 1,32-7 0,-52 57-8268,2-19 627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79 4578,'0'0'8633,"-6"-8"-7507,-1-2-977,2 3 270,-1-1 0,0 1 0,-10-10 0,13 14-333,1 1-1,-1 0 0,0 0 1,0 0-1,0 1 1,0-1-1,0 1 0,-1-1 1,1 1-1,0 0 0,-1 0 1,1 1-1,0-1 0,-7 0 1,5 1-70,1 1-1,-1-1 1,1 0 0,-1 1 0,1 0 0,-1 0 0,1 0 0,-1 1 0,1-1 0,0 1-1,0 0 1,-8 5 0,6-1 15,0-1 0,0 1-1,1 0 1,0 0 0,0 0-1,-7 12 1,4-4 119,0 1-1,1 0 1,1 1 0,0-1-1,1 1 1,1 0 0,1 1-1,0-1 1,1 1-1,0-1 1,2 33 0,0-46-144,0-1 0,0 0 0,0 1 0,1-1 0,-1 0 0,1 0 0,-1 1 1,1-1-1,0 0 0,0 0 0,0 0 0,0 0 0,0 0 0,0 0 0,0 0 0,1 0 0,-1 0 1,1 0-1,0-1 0,-1 1 0,1-1 0,0 1 0,0-1 0,0 0 0,0 0 0,0 0 1,0 0-1,0 0 0,0 0 0,5 1 0,4 0 6,1 0 1,0-1-1,0 0 0,23-2 1,-12 1 2,94-4 4,-116 4-20,0 0 1,1 1-1,-1-1 0,0 0 0,1 1 0,-1-1 1,0 1-1,0-1 0,1 1 0,-1 0 0,0-1 1,0 1-1,0 0 0,0 0 0,0 0 0,0 0 1,0 0-1,0 0 0,0 0 0,-1 0 0,1 0 1,0 1-1,-1-1 0,1 0 0,-1 0 1,1 1-1,-1-1 0,1 0 0,-1 1 0,0-1 1,0 2-1,4 51-30,-5-44 31,1 1 1,-2-1 1,1 1-1,-2 0 1,1-1-1,-1 0 0,-1 1 1,0-1-1,-1-1 0,1 1 1,-2 0-1,1-1 0,-12 14 1,8-12 22,-1 0-1,0 0 1,-1-1 0,0 0 0,0-1 0,-1 0 0,0 0-1,-25 12 1,31-19 63,0 0 0,1 0 0,-1 0 1,0 0-1,-1-1 0,1 0 0,0 0 0,0-1 0,0 1 0,-10-2 0,14 1-75,0-1 0,0 1 0,0-1 0,-1 1 0,1-1 0,0 0 0,0 0 0,0 0 0,0 0 0,0 0 0,1 0 0,-1 0 0,0-1 0,0 1 0,1-1-1,-1 1 1,1-1 0,-1 0 0,1 0 0,0 1 0,0-1 0,0 0 0,0 0 0,0 0 0,0 0 0,0 0 0,1-1 0,-1 1 0,1 0 0,-1-4 0,0-3-93,0-1 0,0 1 0,1-1 1,0 1-1,3-19 0,-2 25-86,0 1-1,-1 0 1,1 0-1,0 0 1,0 0-1,0-1 1,0 1-1,1 1 1,-1-1 0,0 0-1,1 0 1,2-2-1,-2 3-204,0 0-1,0-1 0,0 1 1,0 0-1,0 0 0,0 0 1,0 1-1,0-1 0,1 0 0,-1 1 1,0 0-1,1-1 0,-1 1 1,4 0-1,8 0-3653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206 376 14391,'0'0'4532,"-11"-19"-4398,-38-58-52,45 71-49,0 0-1,-1 0 0,1 0 0,-1 1 1,-8-7-1,11 11 10,0-1-1,0 1 1,0 0 0,0-1 0,0 1-1,0 0 1,0 1 0,-1-1-1,1 0 1,0 1 0,0-1 0,-5 0-1,4 2-21,1-1 0,0 1 1,-1-1-1,1 1 0,0 0 0,0 0 0,-1 0 0,1 0 0,0 1 0,0-1 0,0 0 0,1 1 0,-1-1 0,0 1 0,0 0 1,1 0-1,-1 0 0,1-1 0,0 1 0,-1 1 0,1-1 0,0 0 0,0 0 0,0 0 0,1 1 0,-2 1 0,-6 22 5,1-1-1,2 1 1,0 0-1,2 1 0,0-1 1,3 43-1,0-68-24,0-1 0,0 0 0,0 1 1,0-1-1,0 1 0,0-1 0,0 1 0,0-1 0,0 0 0,1 1 0,-1-1 1,0 1-1,0-1 0,0 0 0,1 1 0,-1-1 0,0 1 0,1-1 1,-1 0-1,0 0 0,1 1 0,-1-1 0,0 0 0,1 1 0,-1-1 0,0 0 1,1 0-1,-1 0 0,1 0 0,-1 1 0,0-1 0,1 0 0,-1 0 0,1 0 1,-1 0-1,1 0 0,-1 0 0,0 0 0,1 0 0,-1 0 0,1 0 0,0 0 1,1-1 0,-1 1 0,1 0 1,0-1-1,0 0 1,-1 1-1,1-1 1,0 0-1,-1 0 1,1 0-1,2-2 0,9-11 15,0-1-1,-1 0 0,-1-1 1,0-1-1,-1 1 0,-1-2 0,7-18 1,14-23 8,-30 59-24,1 0 0,-1-1 0,0 1 0,0 0 0,0 0 0,0 0 0,0 0 0,0 0 1,1 0-1,-1 0 0,0 0 0,0-1 0,0 1 0,0 0 0,1 0 0,-1 0 0,0 0 0,0 0 0,0 0 0,0 0 0,1 0 0,-1 0 0,0 0 0,0 0 0,0 0 0,0 0 0,1 0 0,-1 0 0,0 0 0,0 0 0,0 1 0,0-1 0,1 0 1,-1 0-1,0 0 0,0 0 0,0 0 0,0 0 0,0 0 0,0 0 0,1 1 0,-1-1 0,0 0 0,0 0 0,0 0 0,0 0 0,0 0 0,0 1 0,0-1 0,0 0 0,0 0 0,0 0 0,0 0 0,0 1 0,0-1 0,0 0 0,0 0 0,0 0 0,6 14 3,-6-13-2,5 12 1,1-1 1,-1 0 0,2-1 0,0 1 0,16 20 0,-21-29-9,0-1 0,0 1 0,1 0 0,-1-1 0,1 0 0,-1 1-1,1-1 1,0 0 0,0 0 0,0-1 0,0 1 0,0-1 0,1 1-1,-1-1 1,0 0 0,1 0 0,-1-1 0,1 1 0,-1-1 0,1 1 0,-1-1-1,1 0 1,-1 0 0,1-1 0,-1 1 0,1-1 0,-1 0 0,5-1-1,-5 0-13,-1 0-1,1 0 0,-1 0 0,1 0 0,-1 0 0,0 0 1,0-1-1,0 1 0,-1-1 0,1 0 0,0 1 0,-1-1 1,0 0-1,1 0 0,-1 0 0,0 0 0,0-4 0,11-56-82,-12 63 104,4-33-30,-2-1 0,-3-61 0,-1 78 203,0 0 0,-1 1 0,-1-1 0,0 1 0,-1 0 0,-1 0 0,-12-22-1,15 43 1112,2 9-1414,3 23 129,2-1 0,10 43 0,1 11 5,0 111 99,-13-214-101,1-1 1,-1 1-1,2 0 1,0-1-1,1 2 0,9-20 1,-10 24-34,1-1 1,0 1-1,1 1 1,-1-1-1,1 1 0,1 0 1,-1 0-1,1 1 1,1 0-1,10-8 1,-16 13 8,0 0 0,-1 0 1,1-1-1,0 2 0,0-1 1,0 0-1,0 0 0,0 0 1,0 1-1,0-1 0,0 1 1,0 0-1,0 0 0,0-1 1,0 1-1,0 0 1,0 1-1,1-1 0,-1 0 1,3 2-1,-3-1 8,0 0 0,-1 0 0,1 0 0,-1 1 0,0-1 0,1 1 0,-1-1 0,0 1 1,0-1-1,0 1 0,0 0 0,0-1 0,0 1 0,0 0 0,0 0 0,-1 0 0,1 3 0,1 6-1,0-1 0,-1 1 0,-1 0-1,0-1 1,-1 1 0,-3 21 0,2-23 14,-1 0 0,0 0 0,-1 0 0,0-1 0,0 1 0,-1-1 0,0 0 0,-1 0 0,1-1 0,-11 11 0,11-13 3,1-1-1,-1 1 1,0-1 0,0 0-1,-1 0 1,1 0 0,-1-1-1,0 0 1,0 0 0,0 0-1,0-1 1,0 0 0,0 0-1,-1-1 1,-12 2 0,18-3-43,1 0 0,-1 0 0,0 0 0,1 0 0,-1 0 0,0 0 0,1 0 0,-1-1 0,0 1 0,1 0 0,-1 0 0,1-1 0,-1 1 0,0 0 0,1-1 0,-1 1 0,1-1-1,-1 1 1,1 0 0,-1-1 0,1 1 0,0-1 0,-1 1 0,1-1 0,-1 0 0,1 1 0,0-1 0,0 1 0,-1-1 0,1-1 0,-2-22-2486,3 16 1565,-1-28-4199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13430,'0'0'8217,"0"-1"-8213,0 1 0,0 0 0,0 0 0,0 0 0,0 0 0,-1 0 0,1-1 0,0 1 0,0 0-1,0 0 1,0 0 0,0 0 0,-1 0 0,1 0 0,0 0 0,0 0 0,0 0 0,0 0 0,-1 0 0,1 0 0,0 0 0,0 0 0,0 0-1,0 0 1,-1 0 0,1 0 0,0 0 0,0 0 0,0 0 0,0 0 0,-1 0 0,1 0 0,0 0 0,0 0 0,0 0 0,0 0-1,0 0 1,-1 0 0,1 0 0,0 1 0,0-1 0,0 0 0,0 0 0,0 0 0,0 0 0,-1 0 0,1 0 0,0 1 0,0-1 0,0 0-1,0 0 1,0 0 0,0 0 0,0 1 0,0-1 0,0 0 0,0 0 0,0 0 0,0 0 0,0 1 0,0-1 0,0 0 0,0 0-1,0 0 1,0 0 0,0 1 0,0-1 0,0 0 0,0 0 0,0 8 17,-1 1-1,1-1 1,0 0-1,1 0 1,0 1-1,0-1 1,6 15-1,1 21 64,-1 44 31,-6 112-1,-2-94-39,1-106-75,0 0 0,0 0-1,0 0 1,-1 1 0,1-1 0,0 0-1,0 0 1,0 0 0,0 0 0,0 1-1,0-1 1,0 0 0,0 0 0,1 0-1,-1 0 1,0 1 0,0-1-1,0 0 1,0 0 0,0 0 0,0 0-1,0 1 1,0-1 0,0 0 0,0 0-1,0 0 1,1 0 0,-1 0 0,0 1-1,0-1 1,0 0 0,0 0-1,0 0 1,1 0 0,-1 0 0,0 0-1,0 0 1,0 0 0,0 0 0,1 0-1,-1 0 1,0 0 0,0 0 0,0 0-1,9-5-210,5-12-806,15-37-6771,-16 26-840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78 14679,'0'0'5335,"-9"0"-5212,10 0-119,4 1-78,-1-1-1,1 0 0,-1 0 1,1-1-1,0 0 1,-1 0-1,9-2 1,-11 2 52,-1 0 0,1 0 0,-1 0 0,0-1 0,0 1 0,1 0 0,-1 0 0,0-1 0,0 1 0,0-1 0,-1 1 0,1-1 0,0 1 0,0-1 1,-1 0-1,1 1 0,-1-1 0,1 0 0,-1 1 0,0-1 0,0 0 0,0 0 0,0 1 0,0-1 0,0-2 0,0 3 22,0 0 1,0 0-1,-1-1 1,1 1-1,0 0 1,0 0-1,-1 0 1,1 0-1,-1 0 1,1 0-1,-1 0 0,1 0 1,-1 0-1,1 0 1,-1 0-1,0 0 1,0 0-1,0 0 1,1 0-1,-1 1 1,0-1-1,0 0 0,-2 0 1,1 0 30,-1-1 0,0 1 0,0 0 0,1 1 0,-1-1 0,0 0 0,0 1-1,0 0 1,-5-1 0,5 1 29,-1 0-1,0 1 0,0-1 1,0 1-1,1-1 0,-1 1 1,0 0-1,0 0 0,1 1 1,-1-1-1,1 1 1,-1 0-1,1 0 0,0 0 1,-4 3-1,3 1-5,0-1 0,1 1 1,-1 0-1,1 1 0,1-1 0,-1 0 1,1 1-1,0-1 0,1 1 0,-2 10 0,1 6-20,2 42 0,1-29 22,-1-32-54,0 1 0,0-1 0,0 0 0,1 1 0,-1-1 0,1 1 1,0-1-1,1 0 0,-1 1 0,1-1 0,0 0 0,0 0 0,0 0 0,5 7 0,-4-9-3,0 0 0,-1 0-1,1 0 1,0 0 0,0 0 0,1 0 0,-1-1 0,0 1 0,0-1 0,1 0-1,-1 0 1,1 0 0,-1-1 0,1 1 0,-1-1 0,1 0 0,-1 1 0,1-2-1,4 0 1,-2 0-5,-1 0 0,0-1 0,0 0 0,0 0 0,0 0 0,0 0 0,-1-1 0,1 0 0,-1 0 0,1 0 0,-1-1 0,0 1 0,0-1 0,-1 0 0,1 0 0,-1 0 0,0-1 0,0 1 0,4-9 0,-5 9-710,0-1-1,0 1 0,-1 0 0,1 0 0,-1-1 1,0 1-1,-1-1 0,1-7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13798,'0'0'6657,"3"14"-6601,12 66 28,22 158 171,-36-180-146,-1-40-68,0-1 0,1 0 0,0 0 0,2 0 0,4 20-1,-7-37-75,0-1-1,0 1 1,0 0-1,0 0 1,1 0-1,-1-1 0,0 1 1,0 0-1,0 0 1,0 0-1,0-1 1,0 1-1,1 0 0,-1 0 1,0 0-1,0 0 1,0 0-1,0-1 1,1 1-1,-1 0 1,0 0-1,0 0 0,0 0 1,1 0-1,-1 0 1,0 0-1,0 0 1,0 0-1,1 0 0,-1 0 1,0 0-1,0 0 1,1 0-1,-1 0 1,0 0-1,0 0 1,0 0-1,1 0 0,-1 0 1,0 0-1,0 0 1,0 0-1,1 0 1,-1 0-1,0 1 0,0-1 1,0 0-1,1 0 1,-1 0-1,0 0 1,0 0-1,0 1 1,0-1-1,0 0 0,0 0 1,1 0-1,-1 1 1,0-1-1,5-17-4090,-1-3-2466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51 8868,'0'0'11021,"-11"10"-10949,12-9-61,0-1 0,0 0 0,0 0 0,0 0 0,0 0 0,0 1 0,0-1 0,0-1 0,0 1 0,0 0 0,0 0 0,0 0 0,0-1 0,0 1 0,0 0 0,0-1 0,0 1 0,0-1 0,0 1 0,0-1 0,0 1 0,0-1 0,-1 0 0,1 1 0,0-1 0,-1 0 0,1 0 0,0 0 0,-1 1 0,1-1 0,-1 0 0,1 0 0,-1 0 0,1 0 0,-1 0 0,0 0 0,1 0 0,-1 0 0,0-1 0,0 0 12,1 1 0,-1 0-1,0 0 1,1 0 0,-1-1-1,0 1 1,0 0 0,0 0-1,0-1 1,-1 1 0,1 0-1,0 0 1,0-1 0,-1 1-1,1 0 1,-1 0 0,1 0 0,-1-1-1,1 1 1,-1 0 0,0 0-1,1 0 1,-1 0 0,0 0-1,0 0 1,0 1 0,0-1-1,0 0 1,-1-1 0,-1 1 41,1 0 0,0 0 1,-1 1-1,1-1 0,0 0 1,-1 1-1,1 0 0,-1-1 0,1 1 1,-1 0-1,1 0 0,-1 1 1,1-1-1,0 0 0,-1 1 1,1 0-1,-4 1 0,4-1-86,1 0-1,-1 1 1,1-1-1,0 1 1,0-1-1,-1 1 0,1 0 1,0-1-1,0 1 1,1 0-1,-1 0 1,0 0-1,1 0 1,-1 0-1,1-1 1,-1 1-1,1 0 0,0 0 1,0 0-1,0 0 1,0 4-1,0 3-652,0 6-1822,1-4-2057,0 0-7878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17288,'0'0'3482,"-4"9"-3362,-3 15-107,0 2 1,2-1 0,1 0 0,-1 39 0,-5 30 26,8-131 5,0 11-128,1-45 0,1 65 100,0 0 1,1 0 0,0 0-1,0 0 1,0 1 0,1-1 0,0 0-1,0 1 1,0 0 0,1-1-1,0 1 1,0 0 0,0 0-1,5-5 1,-7 9 16,0-1 0,0 1 0,1 0 1,-1 1-1,0-1 0,1 0 0,-1 0 0,0 0 0,1 1 0,-1-1 1,1 1-1,-1-1 0,1 1 0,-1 0 0,1-1 0,-1 1 0,1 0 0,-1 0 1,1 0-1,0 0 0,1 0 0,0 1-17,0 0 0,-1 0 0,1 0 0,0 1 0,0-1-1,-1 1 1,1-1 0,-1 1 0,1 0 0,2 2 0,4 6-20,0 0 0,0 1 0,12 19 0,-18-26 46,22 36-18,-8-12-26,2 0 0,31 35 0,-41-56-398,-4-9-1758,-3-18-3899,-3 14 4578,1-26-9957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11797,'0'0'9728,"-1"14"-9614,-8 378 755,11-251-836,-2-139-31,-1 0-1,1-1 1,1 1-1,-1-1 1,0 1-1,0 0 1,1-1 0,-1 1-1,1-1 1,-1 1-1,1-1 1,-1 1-1,1-1 1,0 1 0,0-1-1,0 0 1,0 0-1,0 1 1,0-1 0,0 0-1,0 0 1,2 1-1,-2-1-53,0-1 0,1 0 0,-1 0 0,0 1 0,0-1 0,0 0-1,1 0 1,-1 0 0,0 0 0,0 0 0,1 0 0,-1-1 0,0 1 0,0 0-1,0-1 1,0 1 0,1-1 0,-1 1 0,0-1 0,0 1 0,0-1 0,0 0 0,0 0-1,0 1 1,0-1 0,0 0 0,-1 0 0,1 0 0,0 0 0,0-1 0,16-23-3372,-7 7-2058,1-3-6574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0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121 109 1313,'0'0'16799,"-8"-17"-15355,-22-52-727,19 50-322,1 16-112,9 3-271,0 1 0,1 0 0,-1 0 0,0-1 1,0 1-1,0 0 0,1 0 0,-1 0 0,0 0 0,1 0 0,-1 0 0,1 0 0,-1 0 0,0 1 0,0 1-49,-8 19 35,0 0 0,2 1 0,0 0 0,2 0 0,0 0 0,2 1-1,0-1 1,2 37 0,0-60-4,1 1 0,0 0-1,0-1 1,1 1-1,-1 0 1,0-1 0,0 1-1,0 0 1,0-1 0,0 1-1,1 0 1,-1-1 0,0 1-1,1 0 1,-1-1-1,0 1 1,1-1 0,-1 1-1,1-1 1,-1 1 0,1-1-1,-1 1 1,1-1-1,-1 1 1,1-1 0,-1 0-1,1 1 1,-1-1 0,1 0-1,0 0 1,-1 1 0,1-1-1,0 0 1,-1 0-1,1 0 1,0 0 0,-1 0-1,1 0 1,0 0 0,-1 0-1,1 0 1,0 0-1,-1 0 1,1 0 0,0 0-1,-1-1 1,1 1 0,0 0-1,-1 0 1,1-1 0,-1 1-1,1-1 1,0 1-1,0-1 1,3-1-62,0 0 0,0 0 0,0-1 0,0 1 0,-1-1 0,1 0 0,3-4 1,5-9-212,-1 1 1,17-33 0,-24 39 616,0 1 1,0-1-1,-1 0 1,-1 0-1,1 0 1,-1 0-1,-1 0 1,1-12-1,8 35 431,53 179-791,-62-192-116,0-7-8570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84 13398,'0'0'4898,"-2"21"-4823,1-17-72,-10 157 47,11-119 70,0-36 207,0-26-13,-2-30-112,0 32-78,1-1 0,1 1 0,1 0 0,1 0 1,4-20-1,-5 34-109,1 0 0,0 0 0,0 0 0,0 1 0,0-1 1,1 0-1,-1 1 0,1 0 0,0 0 0,0 0 0,0 0 0,1 0 0,-1 0 1,5-2-1,-7 4-12,1 0 1,-1 0 0,1 0 0,0 1-1,0-1 1,-1 0 0,1 1 0,0-1-1,0 1 1,0-1 0,0 1-1,-1 0 1,1 0 0,0 0 0,0 0-1,0 0 1,0 0 0,0 1 0,0-1-1,-1 1 1,1-1 0,0 1 0,0 0-1,0-1 1,-1 1 0,1 0-1,-1 0 1,1 0 0,0 1 0,-1-1-1,0 0 1,1 0 0,-1 1 0,2 1-1,2 5-6,-1 0 0,1 0-1,-1 0 1,-1 0 0,1 1-1,-1 0 1,-1-1 0,0 1-1,2 17 1,-1 10-22,-1 42 0,-2-60 20,0-18 4,-4 37 8,4-36-4,0 0 0,0 0 0,-1 0 1,1 0-1,-1 0 0,1 0 0,-1 0 0,1 0 0,-1 0 1,0 0-1,1 0 0,-1-1 0,0 1 0,0 0 1,1 0-1,-1-1 0,0 1 0,0-1 0,0 1 0,0-1 1,0 1-1,0-1 0,0 1 0,0-1 0,0 0 1,0 0-1,0 1 0,0-1 0,0 0 0,-1 0 0,1-1 3,0 1-1,1-1 0,-1 1 0,0-1 1,1 0-1,-1 1 0,1-1 1,-1 0-1,1 1 0,-1-1 0,1 0 1,-1 0-1,1 0 0,0 1 1,0-1-1,-1 0 0,1 0 0,0 0 1,0 0-1,0 0 0,0 1 0,0-1 1,0 0-1,0-1 0,0-31 20,0 28-14,0-22-28,1 0-1,1 0 1,12-50-1,-11 65 12,0 1-1,1 0 0,1 0 0,-1 0 0,2 0 0,0 1 1,0 0-1,1 0 0,0 1 0,1-1 0,12-11 0,-19 20 9,-1 0-1,1 0 0,0 0 1,0 1-1,0-1 0,-1 0 0,1 0 1,0 1-1,0-1 0,0 0 0,0 1 1,0-1-1,0 1 0,1-1 1,-1 1-1,0 0 0,0-1 0,0 1 1,0 0-1,0 0 0,1 0 0,-1 0 1,0 0-1,0 0 0,0 0 1,0 0-1,1 0 0,-1 0 0,0 1 1,0-1-1,0 1 0,0-1 1,0 1-1,0-1 0,0 1 0,0-1 1,0 1-1,0 0 0,0 0 0,0-1 1,0 1-1,0 0 0,-1 0 1,1 0-1,0 0 0,-1 0 0,1 0 1,-1 0-1,1 0 0,-1 0 1,1 0-1,-1 0 0,1 2 0,2 9 24,1-1-1,-2 1 1,0-1-1,1 14 1,-2-21-17,8 224-1421,-9-257-3664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49 17496,'0'0'3055,"4"6"-3013,0 0-33,-1-1 0,1 1 0,1-1 0,-1-1-1,1 1 1,8 6 0,-11-9-12,1 0-1,0 0 1,0-1-1,0 1 1,1-1-1,-1 0 1,0 0 0,0 0-1,1 0 1,-1 0-1,0-1 1,1 1 0,-1-1-1,1 0 1,-1 0-1,0 0 1,6-2-1,-7 1 3,-1 0 0,1 0 0,0 0 0,-1 0 0,1 0-1,-1-1 1,0 1 0,1 0 0,-1-1 0,0 0 0,0 1-1,0-1 1,0 0 0,0 1 0,-1-1 0,1 0 0,0 0-1,-1 0 1,1 1 0,-1-1 0,0 0 0,1-3 0,-1 2 12,1-1 0,-1 1 1,1 0-1,-1-1 0,0 1 0,0-1 1,-1 1-1,1 0 0,-1 0 1,1-1-1,-1 1 0,-3-6 0,1 6 66,-1 1-1,0-1 0,0 1 0,0-1 0,-1 1 1,1 1-1,0-1 0,-1 1 0,1-1 0,-1 1 1,0 0-1,1 1 0,-1-1 0,0 1 0,0 0 1,1 0-1,-1 1 0,0-1 0,1 1 0,-1 0 1,1 0-1,-1 1 0,1-1 0,-5 3 0,5 0-28,1 0 0,0 0-1,0 0 1,0 1 0,0-1-1,1 1 1,0-1-1,0 1 1,0 0 0,0 0-1,1 0 1,0 0 0,0 0-1,0 7 1,-1 5-23,2 0 1,0-1-1,2 22 1,-1-33-36,0-1 1,0 1-1,0-1 1,1 1-1,-1-1 1,1 0-1,0 0 1,0 0-1,1 0 1,-1 0 0,1 0-1,0-1 1,0 1-1,0-1 1,0 0-1,1 0 1,-1 0-1,1 0 1,0 0-1,0-1 1,0 0-1,0 0 1,0 0-1,1 0 1,-1-1-1,0 1 1,8 0 0,-3 0-59,-1-1 0,1 0 0,-1 0 0,1-1 1,0 0-1,0-1 0,-1 0 0,1 0 1,-1 0-1,1-1 0,-1-1 0,0 0 1,15-6-1,-14 4 57,-1 0 1,0 0-1,0-1 0,14-13 1,-19 16 17,-1 0 1,1 0-1,-1 0 1,1 0-1,-1-1 1,0 1-1,-1-1 1,1 0-1,0 1 1,-1-1-1,0 0 1,0 0-1,0 0 1,0 0-1,-1-7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9861,'0'0'8905,"-2"12"-8740,-2 17-19,2 1-1,0-1 1,6 56-1,3 180 845,-8-184-331,0-61-366,0-20-266,1-8-230,1 3-366,0-1-1,0 0 0,0 0 1,1 1-1,-1-1 1,6-10-1,2-5-4111,-1-6-6537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11925,'0'0'7543,"0"21"-7074,4 349 1636,-5-334-1960,0-24-91,0 0-1,1 0 1,0 0-1,1 0 1,1 0 0,0 0-1,6 21 1,-6-39-715,0 0 0,-1 0 0,0 0 1,0 0-1,1-9 0,-2-19-4592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12742,'0'0'8542,"27"-14"-7835,-11 6-595,23-12 228,1 2 0,81-25 0,-19 13 253,-21 6-459,101-17 0,-186 61-9831,-9 5 3702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270 412 9732,'0'0'5712,"-8"-17"-4636,4 9-973,-4-10 142,-1 0 0,-1 1 0,0 0 0,-2 1 1,0 0-1,-16-17 0,22 28-129,0 0 0,0 1 0,-1-1 0,0 1 0,1 1 0,-11-5 0,15 7-79,0 0 1,0 0-1,-1 1 1,1-1-1,0 1 0,-1-1 1,1 1-1,0 0 1,-1 0-1,1 0 1,-1 0-1,1 0 0,0 0 1,-1 1-1,1-1 1,0 1-1,-1 0 0,1 0 1,0 0-1,0 0 1,0 0-1,0 0 1,0 0-1,0 1 0,-3 1 1,0 4 9,0 0 1,0 0-1,0 0 1,1 0-1,0 1 1,1-1-1,0 1 1,0 0-1,0 0 1,1 1-1,-2 10 1,1 2-13,1-1 0,1 1 0,2 34 0,-1-53-35,0 0 1,0 0-1,0 0 1,1 0 0,-1 0-1,1 0 1,-1 0 0,1 0-1,0 0 1,0 0 0,0 0-1,0-1 1,0 1 0,0 0-1,1 0 1,-1-1 0,0 1-1,1-1 1,-1 0 0,1 1-1,0-1 1,-1 0 0,1 0-1,0 0 1,0 0 0,0 0-1,0 0 1,0 0 0,0-1-1,0 1 1,0-1-1,0 0 1,0 1 0,0-1-1,2 0 1,0 0-2,0 0-1,0-1 1,0 1-1,0-1 1,0 0-1,0 0 1,0 0-1,0-1 1,-1 1 0,1-1-1,-1 0 1,1 0-1,-1 0 1,0-1-1,1 1 1,-1-1-1,4-4 1,39-59-66,-43 60 105,1 0-1,-1 0 0,0 0 1,0-1-1,0 1 0,-1-1 1,2-7-1,-5 35 66,1 1 4,3 35 0,-3-52-103,1 1 1,0-1-1,1 0 0,-1 0 0,1 1 0,0-1 0,0 0 0,0-1 0,1 1 0,0 0 1,0-1-1,4 6 0,-6-9-5,0 0 1,0 1-1,1-1 0,-1 0 1,0 0-1,1 0 0,-1 0 1,1 0-1,-1 0 0,1 0 1,0 0-1,-1-1 0,1 1 1,0-1-1,-1 1 1,1-1-1,0 0 0,0 0 1,-1 1-1,1-1 0,0 0 1,0-1-1,-1 1 0,1 0 1,0 0-1,0-1 0,-1 1 1,1-1-1,0 1 0,-1-1 1,1 0-1,-1 0 1,1 0-1,-1 0 0,1 0 1,1-2-1,1-1-6,1 0 1,-1 0-1,0-1 0,-1 0 1,1 1-1,-1-2 0,0 1 0,0 0 1,2-7-1,1-9-1,-1 0 1,0 0-1,-2-1 0,-1 1 0,0-1 1,-3-36-1,1 30 11,-1 13-1,0 1 0,-1-1 0,0 0 0,-2 0 0,-8-25 0,-35-68 1055,36 86-405,23 75-190,75 333-495,-83-369 26,-4-16 3,0 0 4,0-1 0,0 0-1,0 1 1,0-1-1,0 0 1,0 1-1,0-1 1,0 0-1,0 1 1,0-1-1,0 0 1,0 1-1,0-1 1,0 0-1,1 1 1,-1-1-1,0 0 1,0 0-1,0 1 1,1-1-1,-1 0 1,0 0-1,0 1 1,1-1-1,-1 0 1,0 0-1,1 0 1,-1 1 0,0-1-1,1 0 1,-1 0-1,5-43-55,-3 33 16,0 0-1,0 1 1,1-1-1,0 1 1,0-1 0,1 1-1,1 0 1,-1 0-1,1 1 1,1-1-1,0 1 1,12-13 0,-14 17 7,0 0 0,1-1 0,0 2 0,0-1 0,0 0 0,0 1 1,0 0-1,1 0 0,-1 1 0,1-1 0,0 1 0,0 1 0,0-1 0,0 1 1,0 0-1,0 0 0,0 0 0,1 1 0,-1 0 0,0 1 0,10 1 0,-15-2 27,0 1 0,0-1 0,0 1-1,1 0 1,-1-1 0,0 1 0,-1 0-1,1 0 1,0-1 0,0 1 0,0 0-1,0 0 1,-1 0 0,1 0 0,0 0-1,-1 1 1,1-1 0,-1 0 0,1 0-1,-1 0 1,1 0 0,-1 1 0,0-1-1,0 0 1,0 0 0,0 1 0,0 1-1,-1 36-28,1-39 35,-2 8 0,0 0 0,-1-1 0,0 1 0,0-1 0,0 0 1,-1 0-1,0 0 0,-1 0 0,0-1 0,0 0 0,0 0 0,0 0 0,-13 10 1,6-6-4,-1 0 0,0-1 0,0 0 0,-1-1 0,0-1 0,-18 7 0,30-13-194,-19 5 124,20-6-61,1 0 0,-1 1 0,1-1 1,-1 0-1,1 0 0,-1 0 0,1 0 0,0 0 0,-1 0 0,1 0 0,-1 0 0,1 0 0,-1 0 0,1-1 1,-1 1-1,1 0 0,-1 0 0,1 0 0,0 0 0,-1-1 0,1 1 0,-1 0 0,1 0 0,0-1 1,-1 1-1,1 0 0,0-1 0,-1 1 0,1-1 0,0 1 0,0 0 0,-1-1 0,1 1 0,0-1 0,0 1 1,0 0-1,-1-1 0,1 1 0,0-1 0,0 0 0,0-21-7216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 12950,'0'0'8713,"-2"-7"-8310,2 7-401,1 0-1,-1 0 1,0 0 0,0 0-1,0 0 1,0 0-1,0 0 1,0 0-1,0 0 1,0 0-1,0 0 1,0 0-1,0 0 1,0 0-1,0 0 1,0 0-1,0 0 1,0 0 0,1-1-1,-1 1 1,0 0-1,0 0 1,0 0-1,0 0 1,0 0-1,0 0 1,0 0-1,0 0 1,0 0-1,0 0 1,0 0 0,0 0-1,0 0 1,0-1-1,0 1 1,0 0-1,0 0 1,5 10 44,1 1 0,-1-1 0,-1 1 0,0 0 1,0 0-1,3 20 0,11 81 12,-18-110-58,12 152 29,-9-90-38,12 66 0,-15-129-35,0 0-1,0 0 1,0-1-1,0 1 1,1 0 0,-1 0-1,0 0 1,0 0 0,1 0-1,-1 0 1,1 0-1,-1 0 1,1 0 0,-1-1-1,1 1 1,-1 0-1,1 0 1,0-1 0,-1 1-1,1 0 1,0-1 0,0 1-1,-1 0 1,1-1-1,0 1 1,0-1 0,0 0-1,0 1 1,0-1 0,0 0-1,0 1 1,0-1-1,0 0 1,-1 0 0,3 0-1,-1 0-302,0-1 1,0 1-1,-1-1 0,1 0 0,0 0 0,0 0 0,0 0 0,0 0 1,-1 0-1,1 0 0,0 0 0,-1-1 0,1 1 0,-1-1 1,2-2-1,16-21-6171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35 9236,'0'0'9687,"0"10"-9049,0-7-552,-2 37 180,2-38-254,0 0 0,0 0 0,0-1-1,1 1 1,-1 0 0,0 0 0,1 0 0,-1 0 0,1-1 0,-1 1 0,1 0-1,0 0 1,0-1 0,0 1 0,0 0 0,0-1 0,0 1 0,0-1 0,2 2 0,-2-2-12,0-1 0,0 1 0,0-1 0,0 1 0,1-1 0,-1 1 0,0-1 0,0 0 0,0 0 0,0 1 0,0-1 0,0 0 0,1 0 0,-1 0 0,0 0 0,0 0 0,0-1 0,0 1 0,0 0 0,0 0 0,1-1 0,-1 1 0,0-1 0,0 1 0,1-2 0,0 1-1,-1-1 1,1 1 0,-1-1-1,0 0 1,1 0-1,-1 0 1,0 0 0,0 0-1,0 0 1,0 0 0,-1 0-1,2-3 1,0-5-2,0-1 0,-1-1-1,1-19 1,-2 29 7,-1 1 0,1-1-1,0 1 1,0 0-1,-1-1 1,1 1 0,0-1-1,-1 1 1,0 0 0,1 0-1,-1-1 1,0 1 0,1 0-1,-1 0 1,0 0 0,0 0-1,0 0 1,0 0 0,0 0-1,0 0 1,0 0 0,-1 0-1,1 0 1,0 1 0,0-1-1,-1 1 1,1-1-1,0 1 1,-1-1 0,1 1-1,0 0 1,-1-1 0,1 1-1,-1 0 1,1 0 0,0 0-1,-1 0 1,-1 1 0,0-1 13,0 0 0,0 0 0,0 1 0,1-1-1,-1 1 1,0 0 0,0 0 0,1 0 0,-1 0 0,0 0 0,1 0 0,-1 1 0,1-1 0,0 1 0,0 0 0,-1 0 0,1 0 0,-3 3 0,0 6 54,1 0-1,0 0 1,0 1-1,1-1 1,1 1-1,0 0 1,1-1 0,0 1-1,0 0 1,3 22-1,-2-31-79,0-1 0,1 0 0,-1 0 0,1 1 0,-1-1 0,1 0 0,0 0 1,0 0-1,0 0 0,0 0 0,0 0 0,1 0 0,-1 0 0,0 0 0,1-1 0,0 1 0,-1 0 0,1-1 0,0 1 0,0-1 0,0 0 0,0 0 0,0 0 0,0 0 0,0 0 0,0 0 0,0 0 0,0 0 0,1-1 0,-1 0 0,0 1 1,0-1-1,1 0 0,4 0 0,-2 0-262,0 0 0,1 0 0,-1-1 1,1 1-1,-1-1 0,0-1 0,0 1 1,1-1-1,-1 0 0,0 0 0,0 0 1,-1-1-1,1 0 0,5-4 1,15-18-3843,-4-1-2848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8676,'0'0'10341,"1"-5"-10002,-1 4-334,1-1 1,-1 1 0,1 0-1,0-1 1,-1 1-1,1 0 1,0-1 0,0 1-1,0 0 1,0 0 0,0 0-1,0 0 1,0 0 0,0 0-1,1 0 1,-1 0 0,0 0-1,1 0 1,-1 1 0,0-1-1,1 0 1,-1 1 0,1-1-1,-1 1 1,1 0 0,-1 0-1,1-1 1,-1 1 0,1 0-1,-1 0 1,1 0 0,-1 1-1,1-1 1,0 0 0,-1 0-1,0 1 1,1-1 0,-1 1-1,1 0 1,1 0 0,-1 1-7,-1-1 0,1 0 0,0 1 0,-1-1 1,0 1-1,1 0 0,-1-1 0,0 1 0,0 0 1,0 0-1,0 0 0,0 0 0,0 0 1,-1 0-1,1 0 0,0 0 0,-1 4 0,5 42-10,-5-39 15,1 19 34,-1 1-1,-1-1 0,-1 0 1,-2 0-1,-1 0 0,-15 50 1,-12-1 254,20-53 89,2 1 0,-13 46 0,23-71-369,0 1 0,0 0-1,0-1 1,0 1 0,0-1 0,0 1-1,0 0 1,0-1 0,1 1 0,-1-1-1,0 1 1,0-1 0,1 1 0,-1-1-1,0 1 1,1-1 0,-1 1 0,1-1-1,-1 1 1,0-1 0,1 1 0,-1-1 0,1 0-1,-1 1 1,1-1 0,-1 0 0,1 0-1,0 1 1,-1-1 0,1 0 0,-1 0-1,1 0 1,-1 1 0,1-1 0,0 0-1,-1 0 1,1 0 0,-1 0 0,1 0-1,0 0 1,-1-1 0,1 1 0,-1 0-1,1 0 1,1-1 0,31-5-6,9-13-57,-36 15-263,1 1 0,0-1 0,-1 1 0,1 1 0,1-1 1,-1 1-1,0 0 0,13-1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16295,'0'0'3015,"2"3"-2908,-1-1-103,0-1 1,-1 0-1,1 0 0,0 1 1,0-1-1,0 0 0,0 0 1,1 0-1,-1 0 0,0 0 1,0 0-1,1 0 0,-1-1 1,0 1-1,1 0 0,-1-1 1,1 1-1,-1-1 0,1 1 1,-1-1-1,1 0 0,-1 0 1,4 1-1,-5-1 167,-6-3 185,1 1 0,-1 0 0,0 1 0,0 0 0,0 0 0,-10-1-1,15 16-4802,1-2-2804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7 17000,'0'0'4602,"-12"-2"-4439,6 1-149,-30-2 6,35 3-18,-1 0-1,1 0 1,0 0-1,0 0 0,-1 1 1,1-1-1,0 1 1,0-1-1,0 1 1,0-1-1,-1 1 0,1 0 1,0-1-1,0 1 1,0 0-1,0 0 1,1 0-1,-1 0 0,0 0 1,0 0-1,0 0 1,1 0-1,-1 0 0,1 0 1,-1 0-1,1 0 1,-1 0-1,1 1 1,-1 0-1,-2 14-33,1 0 1,0-1-1,1 1 1,1 0-1,1 0 1,0-1-1,1 1 0,0 0 1,2-1-1,-1 1 1,2-1-1,0 0 1,1-1-1,1 1 0,0-1 1,0 0-1,13 15 1,-14-20-63,0 1 0,-1 0 0,0 0 0,0 1 0,5 16 0,-9-23 89,0-1 0,0 0 0,-1 1 1,1-1-1,-1 1 0,0-1 1,0 1-1,0-1 0,0 1 1,-1-1-1,1 1 0,-1-1 0,0 1 1,0-1-1,0 0 0,0 1 1,-1-1-1,0 0 0,1 0 1,-1 0-1,0 0 0,-3 3 0,-4 2-19,0-1 0,0 0 0,0 0-1,-1-1 1,0 0 0,-1 0-1,1-1 1,-1-1 0,-13 4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17720,'0'0'2209,"0"23"-2025,1 146 158,2 15 322,-1-182-685,3-8-187,3-7-542,8-44-6416,-9 22-2014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9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60 10485,'0'0'10602,"0"6"-10303,19 267 784,-18-321-945,0-57-289,-15 26 109,9 60 274,1 0 0,1 0 0,-1-24-1,4 37 1417,0 9-1220,3 14-460,29 52 239,-19-37-175,2-1 1,20 32-1,-31-57-34,1-1 1,-1 1-1,1 0 0,0-1 0,1 0 1,-1-1-1,1 1 0,0-1 1,0 0-1,0 0 0,8 3 0,-2-2-121,1-1-1,0 0 0,0-1 0,26 3 0,-38-6 103,1 0 1,-1 0 0,0 0-1,0 0 1,1 0 0,-1 0-1,0 1 1,1-1 0,-1 1-1,0-1 1,0 1 0,1-1-1,-1 1 1,0-1-1,0 1 1,0 0 0,0 0-1,0 0 1,0 0 0,0 0-1,0 0 1,0 0 0,-1 0-1,1 0 1,0 0-1,0 0 1,-1 0 0,1 0-1,-1 1 1,1-1 0,-1 0-1,0 0 1,1 1 0,-1-1-1,0 0 1,0 1 0,0-1-1,0 0 1,0 3-1,-1 0 11,-1 1 0,1-1 0,-1 1 0,1-1 0,-1 1 0,-1-1 0,1 0-1,-1 0 1,1 0 0,-5 5 0,-28 27 289,-77 65 0,43-41 646,47-42-743,22-25-2626,11-13-2107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10165,'0'0'7694,"-2"7"-7486,-2 4-106,2 0 1,-1 1-1,1-1 0,1 1 1,0 22-1,7 70 574,-1-39-315,0 136 968,-3-196-1058,0-19-376,2-22-1395,-4 12-1592,0-2-3044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8660,'0'0'11066,"-6"-2"-9990,-19-10-439,19 10-290,8 13-243,11 44-29,-2 1-1,-2 0 1,-3 0 0,-2 101 0,-2-90 8,0-33 92,-2-1 0,-6 47 0,4-73-172,2-20-272,3-22-610,9-1-1011,17-39 0,-5 13-1987,-3 1-1885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1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1 169 12134,'0'0'8169,"13"-12"-7911,-2 3-181,0-1 36,1 0 0,0 1 1,0 0-1,1 1 0,0 0 1,17-6-1,5-1 288,15-6 266,77-22-1,-127 43-781,0 0 0,1 0-1,-1 0 1,1 0 0,-1 0-1,1-1 1,-1 1 0,1 0 0,-1 0-1,1 0 1,-1 0 0,1 1-1,-1-1 1,1 0 0,-1 0-1,1 0 1,-1 0 0,1 0 0,-1 0-1,0 1 1,1-1 0,-1 0-1,1 0 1,-1 1 0,0-1-1,1 0 1,-1 1 0,0-1-1,1 0 1,-1 1 0,0-1 0,1 1-1,-1-1 1,0 1 0,0-1-1,0 0 1,1 1 0,-1-1-1,0 1 1,0-1 0,0 1 0,0-1-1,0 1 1,0-1 0,0 1-1,0-1 1,0 1 0,0-1-1,0 1 1,0-1 0,0 0 0,0 1-1,-1-1 1,1 1 0,0-1-1,0 1 1,-1 0 0,1 6-644,0 19-5404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187 379 10917,'0'0'4261,"-19"-18"-1879,-60-58-968,44 35-517,34 38-826,0 1-1,0 0 1,-1 0 0,1 0 0,-1 0 0,1 0-1,-1 0 1,0 1 0,0-1 0,0 0 0,0 1 0,0-1-1,0 1 1,0 0 0,0 0 0,-1 0 0,1 0-1,0 0 1,-4-1 0,5 3-67,1-1-1,-1 1 1,1-1-1,-1 1 1,1-1-1,-1 1 1,1 0-1,0-1 1,-1 1 0,1-1-1,0 1 1,-1 0-1,1-1 1,0 1-1,0 0 1,0-1-1,0 1 1,-1 0-1,1-1 1,0 1-1,0 0 1,1 1 0,-2 0-3,-5 165-37,6-165 34,-1 0-2,1-1 0,0 0 0,0 0 0,0 0 0,0 1-1,0-1 1,1 0 0,-1 0 0,0 0 0,0 1 0,1-1-1,-1 0 1,1 0 0,-1 0 0,1 0 0,-1 0 0,1 0-1,0 0 1,-1 0 0,1 0 0,0 0 0,0 0 0,0 0-1,0 0 1,0-1 0,0 1 0,0 0 0,0-1 0,0 1 0,1 0-1,0-1 0,-1 0 0,0 0-1,1 0 1,-1 0-1,0-1 1,1 1 0,-1 0-1,0-1 1,1 1-1,-1-1 1,0 1 0,0-1-1,0 0 1,1 1-1,-1-1 1,0 0 0,0 0-1,0 0 1,0 0-1,0 0 1,-1 0 0,1 0-1,0 0 1,0 0-1,1-3 1,26-54 207,-21 42-124,0 0-1,12-17 1,-19 32-77,0 1-1,0 0 1,1-1 0,-1 1-1,0 0 1,0 0 0,1-1-1,-1 1 1,0 0 0,1 0-1,-1-1 1,0 1 0,1 0-1,-1 0 1,0 0 0,1 0-1,-1-1 1,0 1 0,1 0-1,-1 0 1,1 0 0,-1 0-1,0 0 1,1 0 0,-1 0-1,0 0 1,1 0 0,-1 0-1,1 0 1,-1 0 0,0 0 0,1 0-1,-1 1 1,1-1 0,-1 0-1,0 0 1,1 0 0,-1 1-1,0-1 1,0 0 0,1 0-1,-1 1 1,0-1 0,1 1-1,12 16-108,-11-14 127,5 6-6,0 0 0,0-1 0,0 1 1,1-2-1,11 9 0,-16-13-4,0-1 1,0 0-1,1 0 1,-1 0-1,1-1 1,-1 1 0,1-1-1,-1 0 1,1 0-1,0 0 1,0-1-1,-1 1 1,1-1-1,0 0 1,0 0-1,0 0 1,-1 0 0,1-1-1,5-1 1,-7 1-7,1 0 1,-1-1 0,0 1 0,1-1 0,-1 1-1,0-1 1,0 0 0,0 0 0,-1 0-1,1 0 1,0 0 0,-1 0 0,1-1 0,-1 1-1,0 0 1,0-1 0,0 1 0,0-1-1,1-2 1,12-55 128,-14 55-115,7-50 433,-1-111 0,-6 158-320,0 6-77,-2-23 333,2 24-348,0 1-1,0-1 0,0 0 1,0 0-1,0 1 0,0-1 0,0 0 1,-1 0-1,1 1 0,0-1 0,0 0 1,-1 1-1,1-1 0,-1 1 1,1-1-1,-1 0 0,1 1 0,-1-1 1,1 1-1,-1-1 0,1 1 0,-1-1 1,1 1-1,-1 0 0,0-1 0,1 1 1,-1 0-1,0-1 0,0 1 1,0 0-39,1 0-1,0 0 1,-1 0 0,1 0 0,0 1 0,-1-1 0,1 0 0,0 0 0,0 0 0,-1 1 0,1-1 0,0 0 0,0 0 0,-1 1 0,1-1 0,0 0 0,0 0 0,0 1 0,-1-1 0,1 0 0,0 1-1,0-1 1,0 0 0,0 1 0,0-1 0,0 0 0,0 1 0,0-1 0,0 0 0,0 1 0,0-1 0,0 1 0,-4 31-6,1 0 0,4 64 0,0-34 31,-2-9 3,3 62 12,-2-114-38,0 1 0,0-1 0,0 0-1,0 0 1,1 1 0,-1-1 0,0 0 0,1 0-1,-1 1 1,0-1 0,1 0 0,0 0 0,-1 0-1,1 0 1,0 1 0,-1-1 0,1 0 0,0-1-1,1 3 1,-1-3 0,0 0-1,0 0 1,-1 0-1,1 0 1,0-1-1,0 1 1,-1 0-1,1 0 1,0 0-1,0-1 1,-1 1-1,1 0 1,0-1-1,-1 1 1,1 0-1,0-1 1,-1 1 0,1-1-1,-1 1 1,1-1-1,-1 1 1,1-1-1,-1 0 1,1 1-1,-1-1 1,1 1-1,-1-1 1,0 0-1,1 0 1,-1-1-1,7-8-23,-1 0 0,1 0 0,1 0 0,0 1 0,11-11 0,-15 16 6,1 1 0,-1 0 0,1 0 0,-1 1 0,1-1 1,0 1-1,0 0 0,0 0 0,0 1 0,0-1 0,0 1 0,1 0 0,-1 1 0,10-1 0,-14 1-6,1 1 0,0-1 1,-1 1-1,1-1 0,-1 1 0,1-1 0,-1 1 1,1 0-1,-1 0 0,1 0 0,-1 0 0,0 0 1,0 0-1,1 0 0,-1 0 0,0 1 0,0-1 1,0 0-1,0 1 0,-1-1 0,1 1 0,0-1 0,0 1 1,-1-1-1,1 1 0,-1-1 0,1 1 0,-1 0 1,0-1-1,0 1 0,0 0 0,0-1 0,0 1 1,0 1-1,0 3-4,0 0 0,0 0-1,0 0 1,-1 0 0,0 0 0,0 0 0,-1-1 0,0 1-1,-2 6 1,-2-3-6,0-1 0,0 0-1,-1 0 1,0-1 0,-1 0-1,1 0 1,-1 0-1,-1-1 1,1 0 0,-1-1-1,0 0 1,0 0 0,0-1-1,-1 0 1,0-1 0,0 0-1,0-1 1,0 0 0,0 0-1,0-1 1,-13 0 0,21-1-96,1 0 0,-1 1 0,1-1 0,-1-1 0,1 1 0,-1 0 0,1 0 0,-1 0 0,1-1 0,-1 1 0,1-1 0,0 1 0,-1-1 0,1 0 0,0 0 0,-1 1 0,1-1 0,0 0 0,-2-2 0,2 1-222,0 0-1,0 1 0,1-1 1,-1 0-1,1 0 0,-1 0 1,1 0-1,0 0 0,0 0 1,0 0-1,0 0 0,0 0 1,0 0-1,1-3 0,6-29-5957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14054,'0'0'7663,"0"-1"-7653,0 1 0,-1 0 0,1 0 0,0-1 1,0 1-1,0 0 0,-1 0 0,1 0 1,0-1-1,0 1 0,0 0 0,-1 0 0,1 0 1,0 0-1,0-1 0,-1 1 0,1 0 1,0 0-1,-1 0 0,1 0 0,0 0 0,0 0 1,-1 0-1,1 0 0,0 0 0,0 0 0,-1 0 1,1 0-1,0 0 0,-1 0 0,1 0 1,0 0-1,0 0 0,-1 0 0,1 1 0,0-1 1,0 0-1,-1 0 0,1 0 0,-1 1 0,0 3-1,0 1 0,1 0-1,-1-1 1,1 1-1,-1 0 1,2-1-1,0 9 1,-1 6 0,-1 94 39,-1-14 35,12 108-1,-10-203-139,4 25-935,-4-28 926,0 0 0,0 0-1,0-1 1,0 1 0,0 0 0,1 0 0,-1 0-1,0 0 1,1 0 0,-1 0 0,0-1 0,1 1-1,-1 0 1,1 0 0,-1-1 0,1 1 0,0 0-1,-1 0 1,1-1 0,0 1 0,-1-1 0,2 2-1,5-22-6440,-2-1 27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82 8948,'0'0'8721,"13"-6"-6279,28 6-2362,-41-22 21,0 20-104,0 0-1,0 0 1,0-1 0,-1 1 0,1 0-1,-1 0 1,1 0 0,-1 1 0,0-1-1,0 0 1,0 0 0,0 0 0,0 0 0,0 1-1,-1-1 1,1 1 0,0-1 0,-1 1-1,0-1 1,1 1 0,-1 0 0,0 0-1,1 0 1,-1 0 0,0 0 0,0 0-1,0 0 1,0 0 0,0 1 0,-2-1-1,-6-1 17,-1 0 0,1 0-1,-1 1 1,-15 1 0,24 0-7,-1 0 1,1 0-1,0 1 1,-1-1-1,1 1 1,0-1-1,-1 1 1,1 0-1,0 0 1,0 0-1,-1 0 1,1 0-1,0 0 1,0 1-1,0-1 1,1 1-1,-1-1 1,-2 4-1,1-1 10,0 0 0,0 0 0,1 0 0,-1 1 0,1-1 0,0 1 0,1 0 0,-3 7 0,1 8 83,0 0-1,1 1 1,1 28-1,1-42-58,0-1-25,0-1-1,0 1 0,1 0 1,0 0-1,0 0 0,0 0 1,1-1-1,-1 1 0,1 0 1,1-1-1,-1 0 0,6 8 1,-6-10-26,1 0 0,0 0 1,-1-1-1,1 1 0,1-1 1,-1 1-1,0-1 0,0 0 1,1-1-1,-1 1 0,1-1 1,-1 1-1,1-1 0,0 0 1,0 0-1,-1-1 1,1 1-1,0-1 0,0 0 1,5 0-1,-5 1-28,-1-1-1,1-1 1,0 1 0,0 0 0,-1-1-1,1 0 1,0 1 0,0-1 0,-1-1-1,1 1 1,-1-1 0,1 1 0,-1-1-1,0 0 1,0 0 0,5-4 0,-5 2-402,0 1 1,0-1 0,-1 0 0,1 0 0,-1 0 0,0 0-1,0 0 1,3-9 0,2-13-4933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13718,'0'0'6438,"13"-4"-6185,-11 3-259,0 0 0,0 1 0,0-1 0,0 1 0,0 0 0,0 0 0,0 0 0,0 0 0,0 0 0,1 0 0,-1 0 0,0 1 0,0-1 0,0 1 0,0-1 0,0 1 0,0 0 0,0 0 0,0 0 0,-1 0 0,1 0 0,0 0 0,0 0 0,-1 1 0,1-1 0,-1 1 0,1-1 0,1 4 0,0 0-16,-1 0 1,0 1-1,-1-1 1,1 1-1,-1 0 1,0-1-1,-1 1 1,1 0-1,-1 10 1,-1 7 59,0 0 1,-2 1-1,-1-1 1,0 0 0,-2-1-1,0 1 1,-2-1-1,-19 39 1,21-49 135,4-9-35,0 0-1,1 0 0,-1 0 1,1 0-1,0 0 0,0 1 1,0-1-1,0 0 0,0 6 1,26-9 95,-16 0-557,-3 1 307,0-1 0,0 0-1,1-1 1,-1 0 0,0 0 0,9-2-1,-12 1-744,0 1-1,-1 0 0,1-1 0,0 0 0,-1 0 0,1 1 0,-1-1 1,1-1-1,-1 1 0,2-3 0,2-2-7586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14551,'0'0'5103,"-2"31"-5129,1-31 126,-1 0 1,1 0-1,0 0 0,0 0 1,-1 0-1,1 1 1,0-1-1,0 0 1,0 1-1,-1-1 1,1 1-1,0-1 1,0 1-1,0-1 0,0 1 1,0 0-1,0 0 1,0-1-1,0 1 1,0 0-1,-1 2 1,1-1-721,-1 1 0,1 0 1,0 0-1,0 0 1,0 0-1,1 0 1,-1 0-1,1 0 0,-1 5 1,1 4-7131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14311,'0'0'6555,"-15"4"-6305,6-1-216,5-2-25,0-1 0,0 1 0,0 1 0,1-1 0,-1 0 0,0 1 0,1 0 0,-1 0 0,1 0 0,-1 0 0,1 1 0,0-1 0,0 1 1,0 0-1,0 0 0,1 0 0,-1 0 0,1 0 0,-1 1 0,1-1 0,0 1 0,1-1 0,-4 9 0,-6 38 100,2 2 1,3-1-1,-1 102 1,7-150-123,0 0 1,0 0 0,0 0 0,0 0 0,1 0 0,-1 0 0,1-1-1,0 1 1,0 0 0,0 0 0,0 0 0,0-1 0,0 1-1,1-1 1,-1 1 0,1-1 0,2 3 0,-1-3-35,-1 0 1,1-1 0,0 1-1,0-1 1,0 1 0,0-1-1,0 0 1,0 0 0,0 0-1,0-1 1,0 1 0,0-1-1,1 0 1,-1 0 0,4 0-1,-3 0-79,0 0 0,-1 0 0,1-1-1,-1 0 1,1 1 0,0-1 0,-1 0 0,0-1 0,1 1-1,-1-1 1,0 1 0,1-1 0,2-3 0,0 0-887,0 0-1,0-1 1,0 0 0,8-13 0,9-14-6036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8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 4578,'0'0'5976,"-6"-7"-3116,6 7-2823,0 0 0,0 0 1,0 0-1,0-1 0,-1 1 1,1 0-1,0 0 0,0 0 1,0 0-1,0 0 1,0-1-1,-1 1 0,1 0 1,0 0-1,0 0 0,0 0 1,0 0-1,-1 0 0,1 0 1,0 0-1,0 0 1,0 0-1,-1 0 0,1 0 1,0 0-1,0 0 0,0 0 1,-1 0-1,1 0 0,0 0 1,0 0-1,0 0 1,-1 0-1,1 0 0,0 0 1,0 0-1,0 0 0,-1 0 1,1 0-1,0 1 0,0-1 1,0 0-1,0 0 1,-1 0-1,1 0 0,0 0 1,0 1-1,0-1 0,-4 15 66,1 0 0,1 0-1,1 0 1,0 0 0,2 27 0,-1-40-99,0 0 1,0-1 0,1 1 0,-1-1 0,1 1 0,-1-1 0,1 1-1,0-1 1,-1 1 0,1-1 0,0 0 0,0 1 0,0-1-1,0 0 1,0 0 0,0 1 0,0-1 0,1 0 0,-1 0 0,0 0-1,0-1 1,1 1 0,-1 0 0,1 0 0,-1-1 0,1 1 0,-1-1-1,1 1 1,2-1 0,1 1 27,0 0 0,0 0 1,0-1-1,1 0 0,-1 0 0,0 0 0,0-1 0,6-1 0,-10 1-17,1 0-1,-1 0 0,1 0 0,-1 0 0,0 0 0,1 0 0,-1 0 0,0 0 1,0-1-1,0 1 0,0-1 0,0 1 0,0 0 0,0-1 0,0 0 1,-1 1-1,1-1 0,-1 1 0,1-1 0,-1 0 0,1 0 0,-1 1 0,0-1 1,0 0-1,0 1 0,0-1 0,0 0 0,0 0 0,-1 1 0,1-3 0,-1 0-16,1-1 0,-1 1 0,0-1 1,0 1-1,0 0 0,0 0 0,-1-1 0,1 1 0,-1 0 0,-5-7 0,4 8-25,-1 0 0,1 0 0,-1 1 1,1-1-1,-1 1 0,0 0 0,0 0 1,-1 0-1,1 0 0,0 1 1,0 0-1,-8-2 0,8 3-304,0-1 0,0 1 0,-1 0 0,1 0 0,0 0 0,0 1 0,-1-1 0,-4 3 0,-11 8-3978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 4034,'0'0'8225,"-1"3"-8316,-1 2 104,1 0-1,-1 1 1,1 0 0,1-1-1,-1 1 1,1 0-1,0-1 1,2 11 0,-2-14-49,0-1 1,0 1-1,0 0 1,1-1-1,-1 1 1,1 0-1,-1-1 1,1 1-1,0 0 1,-1-1-1,1 1 1,0-1-1,0 1 1,0-1-1,0 0 1,1 1-1,-1-1 1,0 0-1,0 0 0,1 0 1,-1 0-1,1 0 1,-1 0-1,1 0 1,-1 0-1,1 0 1,0-1-1,-1 1 1,1-1-1,0 1 1,-1-1-1,1 0 1,2 0-1,-3 0 13,1 0-1,-1-1 0,0 1 1,0-1-1,1 1 1,-1-1-1,0 1 0,0-1 1,0 0-1,1 1 0,-1-1 1,0 0-1,0 0 0,0 0 1,0 0-1,-1 0 0,1 0 1,0 0-1,0-1 0,-1 1 1,1 0-1,0 0 0,0-2 1,12-37 516,-10 29-160,-1 3 318,0 1-1,-1-1 1,0 1 0,0-1-1,-2-12 1,1 13 362,0 6-850,0 19-409,0-11 140,0-1 0,0 1 0,1-1 0,0 0 0,0 1 0,0-1 0,1 0 0,0 0 0,0 0 0,0 0 0,1 0 0,0 0 0,0-1 0,0 1 0,1-1 0,0 0 0,0 0 0,0 0-1,8 6 1,-10-10-2567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3073,'0'0'8450,"7"-17"-7474,28-55-261,-32 68-654,0 0 1,0 1-1,1 0 0,-1-1 0,1 1 1,0 1-1,0-1 0,0 0 0,0 1 1,1 0-1,-1 0 0,0 0 0,1 1 1,0 0-1,-1-1 0,1 2 0,0-1 1,-1 0-1,1 1 0,0 0 0,9 1 1,-3-2 39,-5 1-74,1-1 1,0 1 0,0 0-1,0 1 1,0-1 0,0 1-1,0 1 1,0-1 0,0 1-1,-1 1 1,1-1 0,-1 1-1,1 0 1,-1 0 0,0 1-1,0 0 1,-1 0 0,1 0-1,-1 1 1,0 0 0,0 0-1,0 0 1,-1 0-1,0 1 1,0 0 0,0 0-1,-1 0 1,0 0 0,4 13-1,-1-4 10,-2 0 0,0 1 0,-1-1 0,0 1 0,0 27 0,-2-3 147,-6 44 0,1-60-8,-1 1 0,-1-2 0,-1 1 0,-1-1 0,-1 0 1,-1 0-1,-1-1 0,-1 0 0,-26 34 0,36-52-62,-2 0 1,1 0-1,0 0 0,-1 0 1,1 0-1,-1-1 1,0 0-1,0 0 1,-1 0-1,1 0 0,-1-1 1,1 1-1,-1-1 1,0 0-1,0-1 0,0 1 1,0-1-1,0 0 1,0 0-1,0 0 0,0-1 1,0 0-1,0 0 1,-1 0-1,-5-2 1,9 2-113,0-1 0,0 0 1,0 1-1,0-1 1,0 0-1,1 0 1,-1 0-1,0 0 1,0 0-1,1-1 1,-1 1-1,1 0 0,-1-1 1,1 1-1,-2-3 1,-6-6 777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62 219 9156,'0'0'5416,"6"-10"-5251,-1 2-141,-1-1 0,1 0 0,-1 0-1,-1-1 1,0 1 0,0-1 0,-1 0 0,0 0-1,-1 0 1,1-9 0,-2 16-24,0-4 12,0-1-1,0 0 1,-1 1 0,0-1-1,0 1 1,-4-11 0,5 16 7,-1 0 0,0 0 0,-1 1 0,1-1 0,0 0 0,0 0 0,-1 1 0,1-1 0,-1 1 1,1-1-1,-1 1 0,0 0 0,1 0 0,-1 0 0,0 0 0,0 0 0,0 0 0,0 0 0,0 0 0,0 1 1,0-1-1,0 1 0,0 0 0,0-1 0,0 1 0,0 0 0,-4 0 0,4 0-16,0 1-1,0-1 0,1 0 1,-1 0-1,0 1 1,1-1-1,-1 1 0,0-1 1,1 1-1,-1 0 1,1-1-1,-1 1 0,1 0 1,-1 0-1,1 0 1,-1 0-1,1 0 0,0 1 1,0-1-1,0 0 1,0 1-1,0-1 1,0 1-1,0-1 0,-1 3 1,1-1-8,0 0 0,0 0 0,0 0-1,0 0 1,1 0 0,0 0 0,-1 0 0,1 0 0,0 0 0,0 1 0,1-1 0,-1 0 0,1 0 0,1 4 0,-2-6-3,1 0-1,0 0 1,-1 0 0,1 0 0,0 0 0,0 0 0,0 0-1,0 0 1,0 0 0,0 0 0,0 0 0,0-1 0,0 1-1,0 0 1,1-1 0,-1 1 0,0-1 0,0 1 0,1-1-1,-1 0 1,0 1 0,1-1 0,-1 0 0,2 0 0,40 0-219,-29 0 140,-8 0 85,0 0 1,-1-1-1,1 1 0,0-1 0,0 0 0,-1-1 0,1 1 1,-1-1-1,1 0 0,-1-1 0,0 1 0,0-1 0,0 0 1,0 0-1,4-5 0,-9 8 583,-3 126-57,0-1-2835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7796,'0'0'5093,"-5"13"-4768,-1 0-265,1 1 0,1 0 1,0 0-1,1 1 0,1-1 0,-2 25 1,5-35-65,-1 0 0,1 0 0,0 0 0,0 0 0,0 0 0,1 0 0,0-1 0,-1 1 0,1-1 0,1 1 0,-1-1 0,4 5 0,-3-4-3,0-1 0,-1 1 0,1 0 0,-1 0 0,0 0 0,0 0 0,0 0 0,-1 0 0,0 0 0,1 1 0,-1 5 0,0-6 9,-1 1 0,-1 0 1,1 0-1,-1-1 0,1 1 1,-1 0-1,-1-1 1,1 1-1,-1 0 0,-3 6 1,4-9-37,0 0-1,0 0 1,-1 0 0,1 0 0,-1-1 0,1 1 0,-1 0 0,0-1 0,0 1 0,0-1 0,1 1-1,-2-1 1,1 0 0,0 0 0,0 0 0,0 0 0,0 0 0,-1-1 0,1 1 0,0-1-1,-1 1 1,1-1 0,-4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18 8468,'0'0'2348,"-3"10"-2290,-12 30-34,15-40-22,-1 0 0,1 1-1,0-1 1,0 0-1,0 1 1,0-1-1,0 0 1,0 1 0,0-1-1,0 0 1,0 0-1,0 1 1,0-1 0,0 0-1,0 1 1,0-1-1,0 0 1,0 1 0,0-1-1,0 0 1,0 1-1,0-1 1,0 0-1,1 0 1,-1 1 0,0-1-1,0 0 1,0 0-1,1 1 1,-1-1 0,0 0-1,0 0 1,1 0-1,-1 1 1,0-1 0,0 0-1,1 0 1,-1 0-1,0 0 1,0 0 0,1 1-1,-1-1 1,0 0-1,1 0 1,-1 0-1,0 0 1,1 0 0,-1 0-1,0 0 1,1 0-1,-1 0 1,0 0 0,0 0-1,1 0 1,-1-1-1,0 1 1,1 0 0,-1 0-1,0 0 1,0 0-1,1 0 1,-1-1-1,18-7 219,-17 6-136,1 0 0,-1-1 0,0 1 0,0 0 0,0-1 0,0 0 0,0 1 0,0-1-1,-1 1 1,0-1 0,1 0 0,-1 0 0,0-2 0,0 3-16,0 1 0,0 0 1,0 0-1,0 0 0,0 0 0,-1 0 1,1-1-1,0 1 0,0 0 0,-1 0 1,1 0-1,-1 0 0,1 0 1,-1 0-1,1 0 0,-1 0 0,0 0 1,0 0-1,1 1 0,-1-1 0,0 0 1,0 0-1,0 1 0,0-1 0,0 0 1,0 1-1,0-1 0,0 1 1,0-1-1,0 1 0,-2-1 0,0 1-47,1-1 0,-1 1 0,0 0 0,0 0 0,1 0 0,-1 0 0,0 0 0,0 1 0,1-1 0,-1 1 0,0 0-1,1 0 1,-1 0 0,1 0 0,-1 0 0,1 0 0,0 1 0,-1-1 0,1 1 0,0 0 0,0 0 0,-3 3 0,1 0-20,0 2-1,1-1 1,0 0 0,0 1 0,0 0 0,1-1 0,-3 13 0,1-4 15,0 1 1,1 0 0,1 0-1,1 0 1,0 0 0,1 0-1,3 24 1,-2-38-20,0 0-1,0 0 1,0-1-1,0 1 1,0 0 0,1-1-1,-1 1 1,1-1 0,-1 1-1,1-1 1,-1 1-1,1-1 1,0 0 0,-1 0-1,1 0 1,0 0-1,0 0 1,0-1 0,0 1-1,0 0 1,0-1 0,0 1-1,0-1 1,0 0-1,0 0 1,0 0 0,3 0-1,9 1-85,-1-1-1,25-4 1,-14-2-1058,-8-4-2377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3586,'0'0'6178,"5"-3"-5262,14-7 73,-14 8 1703,-1 6-2292,0 8-179,0 0 0,0 0 0,-2 1-1,1 0 1,-2 0 0,0-1 0,0 15 0,0-5 91,4 148 1022,2 41-769,29 124 120,16 226-471,-49-473-204,22 857 23,-53-347 10,2-164-33,20 694 28,31-240 105,-6-124-102,59 306 116,69 185-256,-81-626 52,-22-196-42,-19 393 198,-19-238-65,27 370-34,-16-370 76,0-324-25,-18-260-60,1-3-2,0 0 0,0 0 0,0 0 0,0-1 0,0 1 0,0 0 0,0 0 0,1 0 0,-1-1 0,0 1 0,0 0 0,0 0 0,1-1-1,-1 1 1,1 0 0,-1-1 0,0 1 0,2 1 0,-2-2-54,0 0-1,1 0 1,-1 0-1,0 0 1,1 0-1,-1 0 1,1 0-1,-1 0 0,0 0 1,1 0-1,-1 0 1,0 0-1,1 0 1,-1 0-1,1 0 1,-1 0-1,0-1 1,1 1-1,-1 0 1,0 0-1,0 0 1,1-1-1,-1 1 1,0 0-1,1 0 1,-1-1-1,0 1 0,0 0 1,1 0-1,-1-1 1,0 1-1,0 0 1,0-1-1,0 1 1,1 0-1,-1-1 1,0 1-1,0 0 1,0-1-1,0 1 1,0-1-1,0 1 1,0-1-1,7-17-2066,2-12-2709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1249,'0'0'8697,"0"17"-7649,4 271 2989,-13 598-718,-9-210-2202,-1-69-516,19-591-584,23 993 470,-1-764-453,62 899-31,-60-395 24,47 761 18,51 507 3,-84-1132-15,-16-78-17,0 149 48,-13-472-77,4 74-12,-13-539 11,6 36-76,-3-56-976,1-12 365,3-15-547,-2-17-1724,-1-6-2729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7860,'0'0'3660,"0"21"-2844,0 124 438,18 477 3171,1 4-3706,-19-528-693,-23 789 391,-50 324 154,52-787-466,-9 286 16,13 17 82,-3 365 216,70 545-368,67-155-411,-57-814 276,-20-257 112,88 493-58,-36-225-15,-92-674 45,63 539 155,-61-529-146,-2-11-9,1 0 0,-1 0 0,1 0-1,0 0 1,0 0 0,0 0 0,1 0 0,-1 0 0,4 5 0,-5-9-15,0 0 0,1 0-1,-1 0 1,0 0 0,0 0 0,0 0 0,1 0 0,-1 0 0,0 0 0,0 0 0,0 0 0,1 0 0,-1 0 0,0 0 0,0 0 0,0 0 0,1 0-1,-1 0 1,0 0 0,0 0 0,0 0 0,1 0 0,-1 0 0,0 0 0,0 0 0,0-1 0,0 1 0,1 0 0,-1 0 0,0 0 0,0 0 0,0-1-1,0 1 1,0 0 0,0 0 0,0 0 0,1 0 0,-1-1 0,0 1 0,0 0 0,0 0 0,0 0 0,0-1 0,0 1 0,0 0 0,0 0 0,0 0-1,0-1 1,0 1 0,0 0 0,0 0 0,0-1 0,3-14-939,1-23-2290,1-14-3210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4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17864,'0'0'0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1 712 5811,'0'0'1504,"18"3"-914,195 11 1083,845-51 1245,-156-1-2995,-119-3 429,1-30-560,13-1 395,-129 20-181,2460-163-1,-2650 190-10,712-26-175,875-19 114,-1371 53-23,-404 14 338,-248 3-166,70-11-1,-111 11-95,1 0-9,-1 0 0,1 0-1,-1 0 1,1-1 0,-1 1 0,0 0-1,1-1 1,-1 1 0,0-1-1,1 1 1,-1-1 0,0 0-1,0 0 1,1 0 0,-1 0 0,0 1-1,0-1 1,0-1 0,1 0-1,0-11-2156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15751,'0'0'0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6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34 11317,'0'0'6707,"-24"-33"-7187,38 46-5363,9 6 241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342 112 6243,'0'0'8084,"-21"-17"-6438,-66-52-14,84 66-1479,-2 0 0,1 0 0,0 1 0,0 0 0,-1-1 0,1 1 0,-1 1-1,0-1 1,0 1 0,1 0 0,-9-1 0,10 2-104,0 0 1,0 0-1,0 1 1,0-1-1,0 1 1,0-1-1,1 1 0,-1 0 1,0 0-1,0 1 1,1-1-1,-1 0 1,1 1-1,-4 2 0,-1 3-25,1 0 0,0 0 1,0 0-1,0 1 0,1 0 0,0 0 0,1 0 0,-4 10 0,6-15-5,-12 30 70,2-1 0,1 1-1,1 1 1,2 0 0,1 1-1,2-1 1,2 1-1,0 52 1,3-81-67,0-1 1,1 1-1,0-1 0,-1 1 1,2-1-1,-1 1 0,1-1 1,-1 0-1,1 0 0,1 0 1,-1 0-1,1 0 1,0 0-1,0-1 0,0 1 1,1-1-1,0 0 0,-1 0 1,1 0-1,1 0 0,-1-1 1,0 0-1,1 0 0,0 0 1,0 0-1,0-1 0,7 3 1,5 1-1,1-1 1,0-1-1,0-1 1,0 0-1,1-1 1,-1-1-1,19-2 1,-27 1-19,0-1 1,0-1 0,0 0-1,0 0 1,0-1-1,-1 0 1,1-1 0,-1 0-1,0-1 1,0 1 0,-1-2-1,1 1 1,-1-1-1,8-8 1,-15 13-13,-1 0-85,0 14-7636,0-3-1825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5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14038,'0'0'0,"-25"104"-11445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8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17080,'0'0'0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11637,'0'0'2308,"4"23"-2220,15 64 156,36 191 1788,-38-147-918,14 77 141,-31-207-1258,0 0 1,0 0-1,0-1 1,0 1-1,0 0 1,1-1-1,-1 1 1,0 0-1,1-1 1,-1 1-1,0-1 1,1 1-1,-1 0 1,0-1-1,1 1 1,-1-1-1,1 1 0,-1-1 1,1 1-1,0-1 1,0 1-1,10 0-3495,-5-1-2006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7700,'0'0'4362,"9"23"-2746,83 261 1172,-40 23-1090,-15-73-1147,-37-232-529,0 0 0,1 0-1,-1 0 1,1 0 0,-1 0-1,1 0 1,0-1 0,0 1-1,0 0 1,0-1 0,2 4-1,-3-5-30,1 0 0,0 1 0,-1-1 0,1 0-1,-1 0 1,1 0 0,0 0 0,-1 0-1,1 0 1,0 0 0,-1 0 0,1 0-1,0 0 1,-1 0 0,1 0 0,-1 0-1,1 0 1,0-1 0,-1 1 0,1 0 0,-1 0-1,1-1 1,-1 1 0,1 0 0,-1-1-1,1 1 1,-1-1 0,1 1 0,-1-1-1,1 1 1,-1-1 0,0 1 0,1-1-1,-1 1 1,0-1 0,1 1 0,-1-2 0,14-22-2761,1-14-3817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6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15479,'0'0'0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27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7732,'0'0'912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6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0 13302,'0'0'2420,"0"16"-1777,0-1-514,0 10 37,0-1 0,7 40 0,4-6 155,-4 1-1,-1 0 1,-4 82 0,-3-137-291,1 0 0,-1-1-1,1 1 1,-1 0 0,0-1 0,0 1 0,-1 0-1,1-1 1,-1 0 0,0 1 0,0-1 0,0 0-1,0 0 1,0 0 0,-1 0 0,1 0-1,-1-1 1,0 1 0,0-1 0,0 0 0,0 0-1,0 0 1,-1 0 0,1 0 0,0-1 0,-1 1-1,-6 1 1,5-2-124,0 0 1,0 0-1,1-1 0,-1 1 0,0-1 0,0 0 0,0-1 1,0 1-1,1-1 0,-1 0 0,0 0 0,1 0 1,-1-1-1,0 0 0,1 0 0,0 0 0,0 0 0,-1-1 1,1 1-1,0-1 0,-5-5 0,-18-25-3179,2-7-2559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0 129 8004,'0'0'11653,"124"-59"-11237,-64 40-96,1 2-224,-8 1-96,-9 6-160,-9 3-960,-10 7-1201,-15 0-1473,-8 5-1584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8756,'0'0'7900,"-1"16"-7719,-1 6-117,-3 76 217,5-87-259,0-1 1,1 1-1,1 0 0,-1 0 0,2-1 0,0 1 1,5 13-1,-7-22-37,-1-1 0,1 1 1,0-1-1,0 1 0,-1 0 0,1-1 1,0 0-1,0 1 0,1-1 0,-1 0 1,0 0-1,0 1 0,1-1 0,-1 0 1,1 0-1,-1 0 0,1-1 0,-1 1 1,1 0-1,-1 0 0,1-1 0,0 1 1,-1-1-1,1 0 0,0 1 0,0-1 1,-1 0-1,1 0 0,0 0 0,0 0 1,-1 0-1,1-1 0,0 1 0,-1 0 1,1-1-1,1 0 0,0 0-14,0-1 0,-1 1-1,0-1 1,1 1 0,-1-1-1,0 0 1,0 0 0,0 0 0,0 0-1,0 0 1,0-1 0,0 1 0,-1 0-1,1-1 1,-1 0 0,0 1 0,0-1-1,0 0 1,0 1 0,1-6-1,-1 0 71,0-1 0,-1 1 0,0-1-1,0 1 1,0-1 0,-2 1-1,1 0 1,-1-1 0,0 1-1,0 0 1,-1 0 0,-6-12 0,7 15-28,-1 1 1,0 0 0,1 0 0,-1 0 0,-1 1 0,1-1 0,0 1-1,-1 0 1,0 0 0,0 0 0,0 0 0,0 1 0,0-1 0,0 1-1,-1 0 1,1 0 0,-1 1 0,1 0 0,-1-1 0,0 1 0,0 1-1,1-1 1,-9 1 0,12 0-80,1 0 1,0 0-1,-1 0 0,1-1 0,0 1 1,-1 1-1,1-1 0,0 0 0,-1 0 0,1 0 1,0 0-1,-1 0 0,1 0 0,0 0 1,-1 0-1,1 0 0,0 1 0,-1-1 1,1 0-1,0 0 0,0 0 0,-1 1 1,1-1-1,0 0 0,0 0 0,-1 1 0,1-1 1,0 0-1,0 1 0,0-1 0,0 0 1,-1 1-1,1-1 0,0 0 0,0 1 1,0-1-1,0 0 0,0 1 0,0-1 0,0 0 1,0 1-1,0-1 0,0 0 0,0 1 1,0-1-1,0 0 0,0 1 0,0-1 1,1 1-1,-1 0-127,0 13-5095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10517,'0'0'6019,"0"97"-5699,0-52-176,6-2 64,3-1-48,-3-4-160,0-10-80,0-8-768,3-10-897,-3-10-1601,2 0-2048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38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15 183 12550,'0'0'8689,"-14"-6"-7918,15 17-784,0-1-1,1 1 1,0-1-1,1 0 0,0 0 1,1 0-1,0 0 1,8 14-1,3 8 21,-13-27-9,34 69-20,-32-66-17,0-1 1,1 0-1,0-1 0,0 1 1,0-1-1,1 0 1,11 9-1,-16-14 14,0 0-1,1 0 1,-1 0 0,1 0-1,-1 0 1,1 0 0,-1 0 0,1 0-1,-1 0 1,1-1 0,0 1-1,-1 0 1,1-1 0,0 0-1,0 1 1,-1-1 0,1 0 0,0 0-1,0 0 1,-1 0 0,1 0-1,0 0 1,0-1 0,-1 1-1,1-1 1,0 1 0,-1-1 0,1 0-1,0 1 1,-1-1 0,1 0-1,-1 0 1,1 0 0,-1 0 0,0 0-1,1-1 1,-1 1 0,0 0-1,0-1 1,0 1 0,0 0-1,0-1 1,0 1 0,0-1 0,0 0-1,-1 1 1,2-4 0,2-6 30,-1-1 0,0 1 1,-1-1-1,0 1 1,1-22-1,-2 2 57,-1 0 1,-1-1-1,-2 1 1,-7-35-1,8 57-20,0 1-1,0-1 1,-1 1-1,0 0 1,0 0 0,-1 0-1,0 0 1,-1 1 0,0 0-1,0 0 1,0 0-1,-1 0 1,0 1 0,0 0-1,-1 0 1,0 0 0,0 1-1,0 0 1,-15-7 0,19 11-47,0-1 1,0 1-1,0 0 1,0 0 0,0 0-1,0 0 1,-1 1-1,1-1 1,0 1 0,0 0-1,0 0 1,-1 0-1,1 0 1,0 1-1,0-1 1,-4 2 0,5-1-51,0 0 0,0 0-1,0 0 1,0 1 0,0-1 0,0 1 0,1 0 0,-1-1 0,0 1 0,1 0 0,-1 0 0,1 0 0,0 0 0,-1 0 0,1 0 0,-1 4 0,-2 7-531,1 0 1,1-1-1,0 1 1,0 1-1,1-1 1,2 15 0,-1 45-4258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9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64 135 14503,'0'0'6987,"-1"3"-6838,1 0-139,0-1 0,0 1 0,1-1-1,-1 1 1,0 0 0,1-1 0,0 1-1,-1-1 1,1 0 0,0 1 0,0-1-1,1 1 1,-1-1 0,0 0 0,1 0-1,0 0 1,-1 0 0,1 0 0,0 0-1,0 0 1,0-1 0,4 3 0,-5-2-24,1 0 1,0-1-1,0 0 1,0 1-1,0-1 1,0 0 0,0 0-1,0 0 1,1-1-1,-1 1 1,0 0-1,0-1 1,1 1-1,-1-1 1,0 0 0,1 0-1,-1 0 1,1 0-1,-1 0 1,0 0-1,1-1 1,-1 1-1,0-1 1,0 0 0,1 0-1,-1 1 1,0-1-1,2-2 1,0 0-13,-1-1 1,1 0 0,-1 1-1,0-2 1,0 1-1,0 0 1,-1 0 0,0-1-1,1 1 1,-1-1 0,-1 0-1,1 0 1,1-8-1,-1 3-10,-1 1-1,0 0 1,0-1-1,-1 1 1,0-1-1,-3-16 1,2 24 70,0-1 1,0 0-1,0 1 1,-1-1-1,1 1 1,-1-1-1,1 1 1,-1 0-1,0 0 1,0 0-1,0 0 1,0 0-1,0 0 1,0 0-1,-1 0 1,1 1-1,-1-1 1,1 1-1,-1 0 1,1 0-1,-1 0 1,0 0-1,0 0 1,1 1-1,-1-1 1,0 1-1,-3 0 1,1-1 22,1 0 1,0 1-1,-1 0 1,1 0 0,0 1-1,-1-1 1,1 1-1,0 0 1,0 0-1,0 0 1,0 0 0,0 1-1,0 0 1,0 0-1,0 0 1,0 0-1,1 1 1,-4 2-1,1 2-19,1 0-1,0 1 0,0-1 0,1 1 1,-1 0-1,2 0 0,-1 1 0,1-1 0,1 1 1,0-1-1,-3 17 0,2 4 25,1 1 0,2 36 0,2-46-55,0 0 1,1 0-1,1 0 1,1 0-1,0-1 1,2 0-1,0 0 1,1 0-1,1-1 1,17 27-1,-19-35-6,0 1 1,1-2-1,0 1 0,1-1 0,0 0 0,0-1 0,0 0 0,1-1 0,1 0 1,-1 0-1,1-1 0,0 0 0,0-1 0,1 0 0,0-1 0,0-1 1,0 1-1,17 1 0,-18-4 2,1 0 0,0-1 0,-1-1 0,1 1 0,0-2 0,-1 0 0,1 0 0,-1-1 0,0 0 0,0-1 0,0-1 0,0 1 0,0-2 1,-1 1-1,0-2 0,-1 1 0,1-1 0,-1-1 0,0 1 0,12-16 0,-14 15 25,39-45 431,-42 48-278,-1 1 1,0-1-1,0 0 1,0 0 0,-1 0-1,0-1 1,0 1-1,0-1 1,1-9-1,-3 15-158,0-1 0,-1 1 1,1-1-1,0 1 0,-1-1 0,1 1 0,0-1 0,-1 1 0,1-1 0,-1 1 1,1 0-1,0-1 0,-1 1 0,1 0 0,-1-1 0,1 1 0,-1 0 0,0 0 1,1-1-1,-1 1 0,1 0 0,-1 0 0,1 0 0,-1 0 0,0 0 0,1 0 1,-1-1-1,1 2 0,-1-1 0,0 0 0,1 0 0,-1 0 0,1 0 0,-1 0 0,0 0 1,1 1-1,-1-1 0,0 0 0,-25 8-82,24-6 17,0 0 1,0 1-1,0-1 0,1 0 0,-1 1 0,1-1 1,-1 1-1,1-1 0,0 1 0,0 0 0,0-1 1,0 1-1,0 0 0,0 4 0,-2 40-6395,3-46 6349,0 13-9255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25 14295,'0'0'2342,"3"17"-2179,11 58-102,-12-68-54,0 0 1,1-1-1,0 1 0,0 0 1,0-1-1,1 1 0,0-1 0,0 0 1,1-1-1,9 10 0,-12-12-3,1-1 1,-1 0-1,1 0 0,0 0 0,0 0 0,-1 0 0,1-1 0,0 1 0,1-1 0,-1 0 1,0 0-1,0 0 0,1 0 0,-1 0 0,0-1 0,1 1 0,-1-1 0,0 0 0,1 0 1,-1-1-1,5 0 0,-6 0 38,0 0 1,0-1 0,0 1 0,0 0-1,0-1 1,-1 0 0,1 1-1,-1-1 1,1 0 0,-1 0 0,1 0-1,-1 0 1,0 0 0,0 0-1,0 0 1,0 0 0,-1-1-1,1 1 1,0 0 0,-1-1 0,0 1-1,1 0 1,-1-5 0,1-6 451,-1 0 0,-1-25 1,0 34-450,0-1 0,0 1 1,-1-1-1,1 1 0,-1-1 1,0 1-1,0 0 0,0 0 1,-1 0-1,1 0 0,-1 0 0,0 1 1,0-1-1,0 1 0,0 0 1,-1 0-1,0 0 0,1 0 1,-1 1-1,-7-4 0,4 2-107,-1 1 0,0-1 0,0 2 0,0-1 0,-1 1 0,1 0 0,0 1 0,-1 0 0,0 0 0,-9 1 0,17 0-62,0 0 0,0 0 0,0 0 1,0 0-1,0 0 0,0 0 0,0 1 0,0-1 0,0 0 0,1 1 1,-1-1-1,0 1 0,0-1 0,0 1 0,0-1 0,0 1 0,1 0 0,-1-1 1,0 1-1,1 0 0,-1-1 0,0 1 0,1 0 0,-1 0 0,1 0 1,-2 2-1,-1 25-5435,3-27 5490,0 18-6942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8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16 325 10181,'0'0'3708,"0"19"-3535,0 144-167,0-153-57,1-6-7,-1-1 0,0 1 0,0 0 1,0-1-1,0 1 0,0-1 0,-1 1 0,1-1 1,-1 0-1,0 1 0,0-1 0,-1 1 1,1-1-1,-3 5 0,4-8 64,-1 0 0,1 0-1,0 0 1,0 0 0,0 0-1,-1-1 1,1 1 0,0 0 0,0 0-1,0 0 1,-1 0 0,1 0 0,0 0-1,0 0 1,0 0 0,-1-1 0,1 1-1,0 0 1,0 0 0,0 0 0,0 0-1,-1-1 1,1 1 0,0 0 0,0 0-1,0 0 1,0-1 0,0 1 0,0 0-1,0 0 1,0 0 0,0-1 0,0 1-1,0 0 1,0 0 0,0 0 0,0-1-1,0 1 1,0 0 0,0 0 0,0-1-1,0 1 1,0 0 0,0 0 0,0 0-1,0-1 1,0 1 0,0 0 0,0 0-1,0 0 1,1-1 0,-3-159 1827,4 130 405,10-47 0,-12 77-2220,0-1 0,0 1 0,0 0 0,0 0-1,0 0 1,1 0 0,-1-1 0,0 1-1,0 0 1,0 0 0,0 0 0,0 0 0,0 0-1,0 0 1,0-1 0,1 1 0,-1 0 0,0 0-1,0 0 1,0 0 0,0 0 0,0 0 0,1 0-1,-1 0 1,0 0 0,0 0 0,0 0-1,0 0 1,1 0 0,-1 0 0,0 0 0,0 0-1,0 0 1,0 0 0,1 0 0,-1 0 0,0 0-1,0 0 1,0 0 0,0 0 0,1 0-1,-1 0 1,0 0 0,0 0 0,0 0 0,0 0-1,0 0 1,1 1 0,-1-1 0,0 0 0,8 8-117,24 49 36,-27-44 64,0-2-1,2 1 1,-1-1-1,1 0 1,1 0 0,0-1-1,1 0 1,-1 0-1,2-1 1,10 8 0,-20-17-1,0 0-1,1 1 1,-1-1 0,1 0 0,-1 0 0,0 0 0,1 0 0,-1 0-1,1 1 1,-1-1 0,1 0 0,-1 0 0,1 0 0,-1 0 0,0 0 0,1 0-1,-1-1 1,1 1 0,-1 0 0,1 0 0,-1 0 0,0 0 0,1 0-1,-1-1 1,1 1 0,-1 0 0,0 0 0,1-1 0,-1 1 0,0 0-1,1 0 1,-1-1 0,0 1 0,0 0 0,1-1 0,-1 1 0,0-1 0,0 1-1,1 0 1,-1-1 0,0 1 0,0-1 0,0 1 0,0 0 0,0-1-1,0 1 1,0-2 0,5-27 1,-4 21-1,10-72 15,-3-1-1,-7-149 0,-1 229-58,-3-28 131,3 28-149,0 0 1,0 1-1,0-1 1,0 0-1,0 0 1,0 1-1,0-1 1,0 0-1,-1 1 0,1-1 1,0 0-1,0 1 1,-1-1-1,1 0 1,-1 1-1,1-1 1,0 0-1,-1 1 1,1-1-1,-1 1 1,1-1-1,-1 1 1,0-1-1,1 1 0,-1 0 1,0-1-1,1 1 1,-1 0-1,0-1 1,0 1-1,-4 5-3654,-1 17-2783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01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45 16744,'0'0'8019,"-23"-45"-7955,23 57-11061,2 1-2817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5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45 13014,'0'0'7267,"-20"-45"-7331,26 58-5410,12 8 944,9 3-4723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4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18488,'0'0'1041,"0"-11"-8084,10 25 624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6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11781,'0'0'2289,"-3"16"-1987,-4 34 111,2-1 0,2 1 0,5 81 1,29 165 2298,-11-137-1856,-5-4-440,24 180-226,-37-321-203,-1-9-3,-1 0 1,1-1 0,0 1-1,0-1 1,0 1 0,0-1-1,1 1 1,0-1 0,-1 0-1,6 8 1,-6-35-4614,-1-10-3156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7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12598,'0'0'6483,"23"108"-6083,-3-7 48,1 20-48,-7 13 81,-1 0-289,-3-11-176,1-20-16,3-34-1089,-2-30-2032,-3-30-5427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1:53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 11141,'0'0'6067,"-21"-2"-10405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1:57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20121,'0'0'16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1:5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225 0 7812,'0'0'8878,"0"18"-7245,-4 59-1126,-4 1 0,-22 93 0,24-139-345,-23 115 687,-61 181-1,87-319-799,-9 24 48,12-31-88,-1-1 1,1 1-1,-1 0 1,0-1-1,0 0 1,0 1-1,0-1 1,0 1-1,0-1 1,0 0-1,0 0 1,0 1-1,-1-1 1,-1 1-1,2-2 12,1 0-1,-1 0 0,0-1 1,1 1-1,-1 0 1,0-1-1,1 1 0,-1-1 1,1 1-1,-1 0 0,1-1 1,-1 1-1,1-1 0,-1 0 1,1 1-1,-1-1 0,1 1 1,0-1-1,-1 0 1,1 1-1,0-1 0,-1 0 1,1 1-1,0-1 0,0 0 1,0 1-1,0-1 0,0 0 1,0 1-1,0-1 0,0 0 1,0-1-1,-1-2 50,-5-39-88,1 0 0,2 0 0,4-59 1,0 35 67,-1 65-44,-1 1 1,1-1 0,0 1-1,1-1 1,-1 1 0,0-1 0,0 1-1,1 0 1,-1-1 0,1 1-1,-1-1 1,1 1 0,0-2-1,0 3-1,-1-1 0,0 1-1,1 0 1,-1 0 0,0 0-1,1 0 1,-1-1 0,0 1 0,1 0-1,-1 0 1,0 0 0,1 0-1,-1 0 1,0 0 0,1 0-1,-1 0 1,1 0 0,-1 0 0,0 0-1,1 0 1,-1 0 0,0 0-1,1 0 1,-1 0 0,1 0-1,-1 1 1,0-1 0,1 0-1,-1 0 1,0 0 0,1 1 0,4 3 18,0 0 1,0 1-1,-1 0 1,7 8 0,-4-5-103,22 27 76,8 8 8,49 47 0,-75-79 1,1-1 0,0-1 0,0 0 1,1-1-1,0 0 0,0-1 0,1 0 0,0-1 1,24 6-1,-37-11-41,18 1 109,-18-2-179,-1 0 1,0 0 0,1-1-1,-1 1 1,1 0 0,-1 0-1,0 0 1,1-1 0,-1 1-1,1 0 1,-1 0 0,0-1-1,0 1 1,1 0 0,-1-1 0,0 1-1,1 0 1,-1-1 0,0 1-1,0-1 1,0 1 0,1 0-1,-1-1 1,0 1 0,0-1-1,0 1 1,0-1 0,0 1-1,0 0 1,0-1 0,0 1 0,0-1-1,0 1 1,0-1 0,0-15-6078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1:5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86 511 15367,'0'0'5445,"-9"-7"-5592,18 7 46,16 2-219,-24-2 314,-1 0 0,1 0 1,-1 0-1,1 0 0,-1 0 1,1 0-1,-1 0 0,1 0 1,-1 0-1,1 0 1,-1 0-1,1 0 0,-1 0 1,1 0-1,-1-1 0,1 1 1,-1 0-1,1 0 0,-1-1 1,1 1-1,-1 0 0,0-1 1,1 1-1,-1 0 0,1-1 1,-1 1-1,0-1 0,0 1 1,1-1-1,-1 1 0,0-1 1,1 0-1,-1-1 19,0-1-1,1 1 1,-1-1-1,0 1 1,-1-1 0,1 1-1,0-1 1,-1 1-1,1-1 1,-1 1-1,0 0 1,0-1 0,0 1-1,0 0 1,0-1-1,0 1 1,0 0-1,-1 0 1,0 0 0,1 0-1,-1 0 1,0 1-1,0-1 1,1 0-1,-2 1 1,1-1 0,0 1-1,0 0 1,0 0-1,0 0 1,-1 0-1,1 0 1,-1 0-1,1 0 1,-1 1 0,1 0-1,-5-1 1,5 0-6,0 1 0,0-1 1,0 1-1,0 0 0,0 0 0,0 0 1,0 0-1,-1 0 0,1 0 0,0 0 1,0 1-1,0-1 0,0 1 0,0-1 1,0 1-1,0 0 0,0 0 1,1 0-1,-1 0 0,0 0 0,0 0 1,1 0-1,-1 1 0,1-1 0,-1 1 1,1-1-1,-3 4 0,2 1 5,0-1-1,0 1 1,0 0-1,0 1 1,1-1-1,0 0 1,1 0-1,-1 9 1,0 0-20,1 0 1,0-1 0,1 1-1,1-1 1,0 1 0,1-1 0,1 0-1,0 0 1,6 14 0,-7-23 0,-1 1-1,1-1 1,1 0 0,-1 0 0,1 0-1,0 0 1,0-1 0,0 1 0,0-1 0,1 0-1,0 0 1,0-1 0,0 1 0,0-1-1,1 0 1,-1-1 0,1 1 0,-1-1-1,1 0 1,0-1 0,0 1 0,0-1 0,0 0-1,9 0 1,-4-2-54,0 1 0,0-1 0,0-1 0,0 0 0,0-1 0,0 0 0,0 0 0,-1-1 0,0 0 0,0-1 0,0-1 0,0 1 0,-1-1-1,17-15 1,-4 1-70,0-1 0,-2-1 0,0-1 0,22-34 0,-29 37 171,-1 0 0,-1-1 1,-1-1-1,-1 1 0,-1-2 1,-1 1-1,0-1 1,-2 0-1,-1 0 0,-1-1 1,-1 1-1,-1-1 0,0 0 1,-2 1-1,-7-41 0,6 52 235,-1 1 0,0 0 0,-1 1 0,0-1-1,-1 0 1,0 1 0,0 0 0,-1 0-1,0 1 1,-1-1 0,0 2 0,-13-14 0,15 22 692,5 7-585,0 0-488,16 239-48,1-3 193,-17 306-20,0-548-25,0 1 1,0-1-1,0 0 1,0 0-1,0 1 1,0-1-1,1 0 1,-1 0-1,0 0 1,1 1-1,-1-1 1,1 0-1,-1 0 1,1 0-1,-1 0 1,1 0-1,0 0 1,0 0-1,0 0 1,-1 0-1,1 0 1,0 0-1,0-1 1,0 1-1,0 0 1,0-1-1,0 1 1,1 0 0,-1-1-1,0 0 1,0 1-1,0-1 1,0 0-1,1 1 1,-1-1-1,0 0 1,0 0-1,1 0 1,-1 0-1,0 0 1,0 0-1,1 0 1,-1-1-1,0 1 1,2-1-1,4-1-29,0 0-1,0 0 1,-1 0-1,1-1 1,-1 0-1,0-1 1,8-4 0,3-5-149,0-1 0,0-1 1,-1 0-1,-1-1 0,22-31 1,-31 39 121,0 0 0,-1-1 0,-1 1 0,1-1 0,-1-1 1,-1 1-1,0 0 0,0-1 0,0 0 0,-2 0 0,1 0 0,-1 1 1,0-1-1,-1 0 0,-1-12 0,-1 16 70,0 0 0,0 1 0,0-1 0,-1 1-1,0-1 1,0 1 0,0 0 0,-1 0 0,1 1 0,-1-1 0,0 1 0,-1 0 0,1 0 0,-1 0-1,1 0 1,-1 1 0,0 0 0,-8-4 0,-6-3 65,-1 1-1,0 1 1,-38-11-1,28 12 245,-42-3-1,30 5 273,42 5-568,0 0 0,-1 0 0,1 0 0,-1 0 0,1 0 0,0 0 0,-1 0 0,1 0 0,0 0 0,-1 0 0,1 0 0,-1-1 0,1 1 0,0 0-1,-1 0 1,1 0 0,0-1 0,0 1 0,-1 0 0,1 0 0,0-1 0,0 1 0,-1 0 0,1-1 0,0 1 0,0 0 0,0-1 0,-1 1 0,1 0 0,0-1 0,0 1 0,0 0 0,0-1 0,0 1 0,0 0 0,0-1 0,0 1 0,0-1 0,0 1-1,0 0 1,0-1 0,11-17 257,19-8-197,1 0 1,58-35-1,-25 17-82,207-163 641,-267 201-615,-12 7 1136,1 3-2787,27-2-14875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90 14102,'0'0'2852,"0"3"-2467,-3 18-296,0-1 1,2 0-1,1 1 1,1-1-1,0 0 1,1 1-1,2-1 1,6 24-1,-10-42-88,1 0-1,-1 0 0,1 0 1,0 0-1,0 0 0,0-1 1,0 1-1,0 0 0,0 0 1,0-1-1,0 1 0,1-1 1,-1 1-1,1-1 0,-1 0 1,1 1-1,-1-1 1,1 0-1,0 0 0,0 0 1,0 0-1,-1 0 0,1-1 1,0 1-1,0-1 0,0 1 1,0-1-1,2 1 0,-1-1-12,0-1-1,0 1 1,0-1-1,-1 1 0,1-1 1,0 0-1,-1 0 1,1 0-1,0 0 0,-1-1 1,1 1-1,-1-1 0,0 1 1,1-1-1,-1 0 1,0 0-1,0 0 0,3-4 1,6-10-15,0 0 1,-1 0-1,-1-1 0,-1 0 0,0-1 1,-1 0-1,-1 0 0,-1 0 1,-1-1-1,0 0 0,-1 0 1,-1 0-1,-1-32 0,-1 50 93,0 0 0,0 0-1,0 0 1,0 0-1,0 0 1,0 0 0,0 0-1,0-1 1,0 1-1,-1 0 1,1 0 0,0 0-1,-1 0 1,1 0-1,-1 0 1,1 1 0,-1-1-1,0 0 1,1 0-1,-1 0 1,0 0 0,1 1-1,-1-1 1,0 0-1,0 1 1,0-1 0,0 0-1,0 1 1,0-1-1,0 1 1,0-1 0,0 1-1,0 0 1,0 0-1,0-1 1,0 1 0,0 0-1,-1 0 1,-1 7 166,-2 48-216,2 1 0,5 64 0,0-24 19,-2-88-24,-1-6-12,1 0 0,0 0 0,0 1 0,0-1 0,0 0 0,0 0 0,0 0 0,0 0 0,1 0 0,-1 0 0,1 0 0,0 0 0,0 0-1,0 0 1,1 3 0,2-15-8954,-4-2-546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0.1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18825,'0'0'5720,"-1"11"-5587,-2 40-152,3-1 0,9 85-1,1-13 73,-5 318 831,-6-298-176,1-142-711,0 0-1,0 0 1,0 0 0,1 0-1,-1 0 1,0 0-1,0 0 1,0 0-1,0 0 1,0 0-1,0 0 1,0 0-1,1 0 1,-1 0-1,0 0 1,0 0-1,0 0 1,0 0 0,0 0-1,0 0 1,0 0-1,1 0 1,-1 0-1,0 1 1,0-1-1,0 0 1,0 0-1,0 0 1,0 0-1,0 0 1,0 0 0,0 0-1,0 0 1,1 0-1,-1 0 1,0 1-1,0-1 1,0 0-1,0 0 1,0 0-1,0 0 1,0 0-1,0 0 1,0 0 0,0 1-1,4-13-656,-2-39-4366,-2 20-635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0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0 144 8404,'0'0'15799,"152"-75"-15127,-96 60-432,-11 4-95,-6 4-145,-7-1-16,-6 3 0,-3-1-721,-6 0-1088,-9 1-1296,-4-1-4467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0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4 795 3490,'0'0'19505,"-1"-15"-18806,1 10-659,-2-12-6,2 0 0,0 0 0,1 0 1,0-1-1,7-27 0,87-221 116,-64 191 285,-3-1-1,26-115 1,-49 156 1478,54 762-1626,-50-649-201,-7-50-82,-1-18 7,-1 0 1,2 0-1,-1 0 1,1 0 0,1-1-1,-1 1 1,8 13-1,-7-21-63,-1-10-121,-1-11-388,-1 19 544,1-22-1292,-1 11-277,0 1-1,0 0 1,-1-1-1,-2-10 1,-10-15-9214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1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 6787,'0'0'18873,"124"-26"-18425,-68 24-272,-4 2-176,-6 0-128,-7-1-1617,-10-7-2865,-8-1-7620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1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66 18056,'0'0'1612,"-3"16"-1442,-11 290 17,14-305-91,0-22 755,-1-32-586,0 15-190,2 1 1,5-46 0,-4 72-46,-1 1 1,2 0-1,0 0 1,0 0-1,1 0 1,0 0-1,0 1 1,1 0 0,0 0-1,1 0 1,0 0-1,12-12 1,-16 19-20,-1 0 0,1 1-1,-1-1 1,1 1 0,-1 0 0,1-1 0,-1 1 0,1 0 0,0 0 0,0 0 0,0 0 0,0 1 0,0-1 0,0 0 0,0 1 0,0-1 0,0 1 0,0 0-1,0-1 1,0 1 0,0 0 0,0 1 0,0-1 0,0 0 0,0 0 0,0 1 0,0-1 0,0 1 0,0 0 0,0 0 0,0-1 0,0 1 0,-1 0 0,1 1-1,0-1 1,2 3 0,2 1-9,-1 0 0,-1 1 0,1 0 0,-1 0 0,0 0 0,0 1 0,-1-1 0,0 1 0,3 9 0,2 11 13,0 2 0,-2-1 0,5 56 0,-6 95 51,-5-162-61,0-77-6891,0 18-3762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2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18713,'0'0'2326,"-2"15"-2057,-6 101 566,10 168-1,2-90 37,-3-128 177,0-41-2268,-1-22-1774,0-10-2332,0-16-5724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2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16904,'0'0'6515,"116"-35"-6355,-75 33-64,-3 2-96,-7 0-112,-8 0-1425,-5 0-2145,-1-2-4577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2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6 401 18665,'0'0'2761,"0"22"-2588,-2 145 102,-2 61 1019,4-227-1155,0-17-118,0-69-5122,0 52-784</inkml:trace>
  <inkml:trace contextRef="#ctx0" brushRef="#br0" timeOffset="1.51">44 73 20265,'0'0'8676,"-17"-72"-8676,17 88-6563,0 12-7139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5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1 442 6979,'0'0'4904,"2"-8"-3314,5 1-1328,1-1 0,0 1-1,1 1 1,9-7 0,13-9 56,125-111 120,128-95-2879,-267 219 1166,-17 9 1241,0 0 0,0 0-1,0-1 1,0 1-1,0 0 1,1 0-1,-1 0 1,0 0 0,0 0-1,0 0 1,0 0-1,0 0 1,0 0-1,0 0 1,0 0 0,1 0-1,-1 0 1,0 0-1,0 0 1,0 1 0,0-1-1,0 0 1,0 0-1,0 0 1,0 0-1,0 0 1,1 0 0,-1 0-1,0 0 1,0 0-1,0 0 1,0 0-1,0 0 1,0 0 0,0 1-1,0-1 1,0 0-1,0 0 1,0 0-1,0 0 1,0 0 0,0 0-1,0 0 1,0 0-1,0 0 1,0 1-1,0-1 1,0 0 0,0 0-1,0 0 1,0 0-1,0 0 1,0 0 0,0 0-1,0 0 1,0 1-1,0-1 1,0 0-1,0 0 1,0 0 0,-18 25-2211,-18 9-31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0 511 7972,'0'0'7683,"87"-95"-7475,-20 32-128,11-4-64,5-4-16,8 2-688,-2 0-2097,-6-7-1761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51 402 12966,'0'0'5114,"2"-13"-5031,-1 6-76,2-8 5,0 1 0,1 0 0,0 0 0,10-20 0,-6 16 20,0-1 0,-1 0 0,-1-1 0,-1 1 0,0-1 0,-2 0 0,0-1 0,-1-36 0,-2 54-1,0-1 0,0 1 0,-1 0 0,1-1 0,-1 1 1,0 0-1,0 0 0,0 0 0,0 0 0,-1 0 0,1 0 0,-1 0 0,0 0 1,1 0-1,-2 1 0,1-1 0,0 1 0,0 0 0,-1-1 0,1 1 0,-1 0 1,0 0-1,1 1 0,-1-1 0,0 0 0,0 1 0,0 0 0,0 0 0,0 0 1,-1 0-1,1 0 0,0 0 0,0 1 0,-1 0 0,1 0 0,0 0 0,-1 0 1,1 0-1,0 1 0,0-1 0,-6 2 0,7 0-24,0-1 0,0 1-1,0 0 1,0-1 0,0 1-1,0 0 1,1 0 0,-1 1 0,1-1-1,-1 0 1,1 0 0,0 1-1,0-1 1,0 0 0,0 1 0,0 0-1,1-1 1,-1 1 0,1-1 0,-1 1-1,1-1 1,0 4 0,-1 3 19,1 1 1,0-1 0,0 0 0,4 19-1,-3-24-25,0-1 1,1 0-1,-1 0 0,1 0 0,0 0 0,0 0 0,0 0 1,0 0-1,1-1 0,-1 1 0,1-1 0,-1 0 0,1 0 1,0 0-1,0 0 0,0 0 0,0 0 0,0-1 0,1 1 1,-1-1-1,0 0 0,1 0 0,-1-1 0,5 2 0,5 0-12,1 0-1,1-1 0,-1 0 1,23-2-1,-34 1-8,0-1 0,0 0 0,0 1 0,1-1 0,-1-1 0,0 1 0,0 0 0,-1-1 0,1 1 0,0-1 0,0 0 0,-1 0 1,3-2-1,20-12-131,-24 15 146,-2 5 42,0 0 1,0 0-1,1 0 1,-1 0-1,1 0 0,0 0 1,0 4-1,0 11 11,-4 34-4,3 0 1,6 67-1,-5-119-39,0 0 0,0 0-1,0 0 1,0 0 0,0 1-1,0-1 1,0 0 0,0 0-1,1 0 1,-1 0 0,0 0-1,1 0 1,-1 0 0,0 0-1,1 0 1,0 0 0,-1-1-1,1 1 1,-1 0-1,1 0 1,0 0 0,0 0-1,-1-1 1,1 1 0,0 0-1,0-1 1,0 1 0,0-1-1,0 1 1,0-1 0,0 1-1,0-1 1,0 0 0,0 0-1,0 1 1,0-1 0,0 0-1,0 0 1,0 0 0,0 0-1,0 0 1,0 0 0,0 0-1,2-1 1,-1 0-145,0 1 0,0-1 0,0 0 0,0 0 0,0-1 0,0 1-1,0 0 1,0-1 0,0 1 0,-1-1 0,1 1 0,0-1 0,-1 0 0,0 1 0,1-1 0,-1 0 0,0 0 0,0 0-1,0 0 1,1-3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7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0 272 6003,'0'0'8228,"118"-134"-8228,-78 93 0,-3 2-97,-6 7-1407,-10 6-2722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7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7 394 6211,'0'0'6675,"-6"0"-4466,6-9-1937,22-23-64,20-13-176,5-13-64,5-3-80,0-1-1553,-9-3-2096,-11 4-3603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3:57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10677,'0'0'1577,"0"19"-1121,-1 119 502,-33 281 3131,11-170-3115,23-249-958,0 1-1,0-1 1,0 1-1,0 0 0,0-1 1,0 1-1,0-1 1,0 1-1,1-1 1,-1 1-1,0 0 1,0-1-1,0 1 0,1-1 1,-1 1-1,0-1 1,1 1-1,-1-1 1,0 1-1,1-1 1,-1 0-1,0 1 0,1-1 1,-1 0-1,1 1 1,-1-1-1,1 0 1,-1 1-1,1-1 1,-1 0-1,1 0 0,0 1 1,-1-1-1,1 0 1,-1 0-1,2 0 1,25 0 229,-15-1-72,14-2 110,1 0 0,0-2-1,43-14 1,-45 12-1090,0 0-1,1 1 1,0 2 0,33-2 0,-52 6-3726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3:58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1681,'0'0'11288,"-2"15"-10987,-6 71 1199,3 114 0,19 102 1154,-1-1-931,-11-236-985,-1-12-950,-1-25-5386,0-48-3190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3:59.4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79 146 9156,'-3'21'2692,"-13"137"-1699,9-41-27,-1 13 277,-31 171 0,36-293-711,2-14-227,1-25-48,0 21-167,-2-140 162,2-127-482,4 211 134,2 0 0,16-73 0,-20 130 100,2-11-16,1 2-1,8-22 0,-12 37 29,0 0-1,0 0 0,0 1 0,1-1 0,-1 0 1,1 1-1,-1-1 0,1 1 0,0-1 1,0 1-1,0 0 0,0 0 0,1 0 0,-1 0 1,1 0-1,-1 0 0,1 1 0,-1-1 0,1 1 1,0 0-1,4-2 0,-5 3-11,0 0 0,0 0 1,1 1-1,-1-1 0,0 0 0,0 1 1,1 0-1,-1-1 0,0 1 0,0 0 1,0 0-1,0 0 0,0 0 0,0 1 1,0-1-1,0 0 0,-1 1 0,1 0 1,0-1-1,-1 1 0,0 0 0,1 0 0,1 2 1,4 7 67,-1 0 0,10 23 0,-12-26-19,19 49 397,30 109 0,-1 67 330,-31-125-418,61 181 0,-80-285-357,0 4-4,1 0 0,0-1 0,0 1 0,1-1 0,0 1 0,0-1 0,1-1 0,0 1 1,9 9-1,-13-15-55,-1-1 0,0 1 1,0-1-1,1 0 0,-1 1 0,0-1 1,1 0-1,-1 1 0,0-1 1,1 0-1,-1 0 0,1 1 1,-1-1-1,0 0 0,1 0 0,-1 0 1,1 1-1,-1-1 0,1 0 1,-1 0-1,1 0 0,-1 0 0,1 0 1,-1 0-1,0 0 0,1 0 1,-1 0-1,1 0 0,-1 0 1,1 0-1,-1-1 0,1 1 0,-1 0 1,1 0-1,-1 0 0,0-1 1,1 1-1,-1 0 0,0 0 1,1-1-1,-1 1 0,1 0 0,-1-1 1,0 1-1,0 0 0,1-1 1,-1 1-1,0 0 0,0-1 1,1 1-1,-1-1 0,0 1 0,0-1 1,0 1-1,0-1 0,0 1 1,0 0-1,1-1 0,-1 1 1,0-1-1,0 1 0,0-1 0,-1 1 1,1-1-1,0 1 0,0-1 1,0 1-1,0-1 0,-1 0 1,2-30-6150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3:59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90 1345,'0'0'17448,"123"0"-17032,-53-9-416,7-6 0,-3-2-208,-10-7-3058,-12-1-4481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0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66 13910,'0'0'827,"-1"19"-565,-5 325 234,6-331-422,0-6-7,-1 1 1,2-1-1,-1 0 0,1 1 1,0-1-1,0 0 0,1 1 0,0-1 1,4 10-1,-6-17-60,0 0 0,0 0 0,0-1 0,0 1 1,0 0-1,0 0 0,0 0 0,0 0 0,0 0 0,0 0 0,0 0 0,0-1 0,0 1 0,0 0 0,0 0 1,0 0-1,0 0 0,0 0 0,0 0 0,0 0 0,0 0 0,0-1 0,0 1 0,0 0 0,0 0 1,0 0-1,1 0 0,-1 0 0,0 0 0,0 0 0,0 0 0,0 0 0,0 0 0,0 0 0,0 0 0,0 0 1,0 0-1,1 0 0,-1 0 0,0 0 0,0 0 0,0 0 0,0 0 0,0 0 0,0 0 0,0 0 0,1 0 1,-1 0-1,0 0 0,0 0 0,0 0 0,0 0 0,0 0 0,0 0 0,0 0 0,0 0 0,1 0 1,-1 0-1,0 0 0,0 0 0,0 0 0,0 0 0,0 0 0,0 1 0,0-1 0,2-11 227,0-221 192,-4 118-473,2 106 45,0-1 0,1 1 0,0-1 0,0 1 0,1 0 0,0-1 1,0 1-1,1 0 0,0 0 0,1 1 0,0-1 0,5-8 0,-5 12-2,-1-1-1,1 1 0,0 0 0,0 1 0,0-1 0,0 1 0,1 0 0,-1 0 0,1 0 0,0 1 0,0-1 0,0 1 0,0 0 0,0 1 1,0-1-1,1 1 0,-1 0 0,0 0 0,11 1 0,-12 0-3,-1 0 0,1 0 0,0 1 0,0-1 0,0 1 0,0 0 0,-1 0 0,1 1 0,0-1 0,-1 1 0,1 0 0,-1-1 0,0 2 0,5 2 0,-3 0 5,1 0-1,-1 0 1,0 1-1,0 0 1,-1 0-1,8 13 1,-2 1 10,-1 1 1,-1 0-1,-1 0 1,4 23-1,-2 2 15,-1 0 0,1 52 0,-7-16-6696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0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8996,'0'0'6259,"0"106"-6211,0-50 112,0 10-64,4 4-64,2-1 16,3-7-48,-1-15 0,-2-16-32,4-12 64,-1-10-80,-1-9-176,2-5-2577,-1-27-2530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0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19 16888,'0'0'4402,"-9"-18"-5283,14 18-4033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1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41 330 15943,'0'0'203,"-2"20"-67,-4 140 67,6 31 282,-3-246-628,-11-64-1,7 80 154,3-1-1,0-1 0,3 1 1,4-47-1,-2 82 20,0-1-1,1 1 1,-1 0 0,1 0-1,0-1 1,0 1-1,1 1 1,0-1 0,0 0-1,0 1 1,0-1-1,0 1 1,1 0-1,0 0 1,0 0 0,0 1-1,1-1 1,7-4-1,-9 6-22,0 1 0,0 0-1,-1-1 1,1 1 0,0 0-1,0 1 1,0-1 0,0 0-1,1 1 1,-1 0 0,0 0 0,0 0-1,0 0 1,0 0 0,0 1-1,0-1 1,0 1 0,0 0-1,0 0 1,0 0 0,0 0-1,0 0 1,-1 1 0,1-1-1,0 1 1,-1 0 0,1 0 0,-1 0-1,0 0 1,1 0 0,-1 0-1,0 1 1,3 4 0,4 8 19,0 0 0,0 0 0,-2 1 0,0 0 1,-1 0-1,0 1 0,-1 0 0,-1 0 0,2 22 0,0 20 100,-3 81 0,-3-106-117,0-30-7,-1 24 22,1-27-21,0 0 0,0-1 0,0 1 0,0 0 0,0-1 0,0 1 0,0 0 0,-1-1 0,1 1 0,0 0 0,0-1 0,0 1 0,-1 0 1,1-1-1,0 1 0,-1-1 0,1 1 0,-1 0 0,1-1 0,-1 1 0,1-1 0,-1 1 0,1-1 0,-1 0 0,1 1 0,-1-1 0,1 1 0,-2-1 0,1-1 4,1 0-1,-1 1 1,0-1-1,1 0 1,-1 0 0,0 0-1,1 0 1,-1-1 0,1 1-1,0 0 1,-1 0-1,1 0 1,0 0 0,0 0-1,-1 0 1,1-1 0,0 1-1,0 0 1,0 0-1,0 0 1,1-2 0,-1 0 3,-3-63-277,3-1 0,11-85 0,-4 108 50,1 0 0,2 1 0,2 0 0,27-60 0,-38 100 211,4-9 44,1 0 1,0 0-1,10-13 1,-16 24-11,1-1 0,0 1 0,0-1 0,0 1 0,0-1 1,0 1-1,1 0 0,-1 0 0,0-1 0,1 1 0,-1 0 0,1 0 0,-1 0 0,1 0 1,-1 1-1,1-1 0,0 0 0,-1 1 0,1-1 0,0 1 0,0-1 0,-1 1 0,1 0 1,0 0-1,0 0 0,0 0 0,-1 0 0,1 0 0,0 0 0,0 1 0,-1-1 0,1 1 0,2 0 1,-2 1 7,0-1 0,0 1 0,-1 0 0,1 0 0,0 0 0,-1 0 0,1 0 0,-1 0 0,1 1 0,-1-1 0,0 0 0,0 1 0,0-1 0,-1 1 0,2 3 0,6 46 387,-6-40-340,3 50 442,-5 104 1,-3-108-429,4 1 1,7 62 0,-7-117-86,-1 0 0,1 0-1,0 0 1,0 0-1,1 0 1,-1 0-1,1-1 1,0 1-1,4 5 1,-6-8-114,1 0-1,0-1 1,0 1-1,0 0 1,-1 0 0,1-1-1,0 1 1,0 0 0,0-1-1,0 1 1,1-1 0,-1 1-1,0-1 1,0 0-1,0 1 1,0-1 0,0 0-1,0 0 1,1 0 0,-1 0-1,0 0 1,0 0 0,0 0-1,0 0 1,1 0-1,-1-1 1,0 1 0,0 0-1,0-1 1,0 1 0,0-1-1,0 1 1,0-1-1,0 0 1,0 1 0,1-2-1,22-23-5650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2625,'0'0'13238,"-12"3"-12349,-36 13-241,46-14-619,1-1 0,-1 1 0,0 0 0,1-1 0,-1 1 1,1 0-1,-1 0 0,1 0 0,0 0 0,0 0 0,0 0 0,0 1 0,0-1 0,0 0 1,1 1-1,-1-1 0,1 0 0,-1 1 0,1-1 0,0 0 0,0 1 0,0-1 0,0 1 0,1-1 1,-1 0-1,1 3 0,0 5 33,-1-5-53,0 0 0,1 0 0,-1 1 0,1-1 0,0 0 0,1 0 0,-1 0 0,1 0 0,0 0 0,0-1 0,1 1 1,-1-1-1,1 1 0,6 7 0,-3-7-10,0 1 0,0-1 0,0 0 1,0 0-1,1-1 0,0 0 1,0 0-1,0-1 0,9 4 0,-11-6 2,0 1-1,0 0 1,0 1-1,0-1 1,-1 1 0,1 0-1,-1 0 1,6 5-1,-8-5 1,0-1 1,-1 0-1,1 1 1,-1-1-1,0 1 0,0-1 1,0 1-1,0 0 0,0 0 1,0-1-1,-1 1 1,1 0-1,-1 0 0,0 0 1,0-1-1,0 1 0,-1 3 1,1-3 2,-1 0 0,0 0 0,0 0 1,0-1-1,0 1 0,-1 0 0,1-1 0,-1 1 1,0-1-1,1 1 0,-1-1 0,0 0 0,-1 0 1,1 1-1,0-2 0,0 1 0,-1 0 0,1 0 1,-1-1-1,0 1 0,1-1 0,-1 0 0,0 0 1,-3 1-1,-6 2 14,0-1 1,0 0-1,0 0 1,-20 1-1,-40-2 244,71-2-265,1-1 0,-1 1 1,1 0-1,0 0 0,-1 0 0,1-1 1,-1 1-1,1 0 0,0-1 1,-1 1-1,1 0 0,0-1 1,-1 1-1,1 0 0,0-1 0,0 1 1,-1 0-1,1-1 0,0 1 1,0-1-1,0 1 0,-1-1 1,1 1-1,0-1 0,0 1 1,0-1-1,0 1 0,0 0 0,0-1 1,0 1-1,0-1 0,0 1 1,0-1-1,0 1 0,0-1 1,1 1-1,-1-1 0,0 1 0,0-1 1,0 1-1,1 0 0,-1-1 1,0 1-1,1-1 0,11-20-3728,-2 13-2429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1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90 9973,'0'0'1563,"16"5"-1656,-1-1 9,0 0 0,22 2 1,-36-6 80,0 0 0,0 0-1,0 0 1,0 0 0,0 0 0,0 0 0,0 0 0,0-1 0,0 1 0,0 0-1,0-1 1,0 1 0,0-1 0,0 1 0,-1-1 0,1 1 0,0-1 0,0 0-1,0 1 1,-1-1 0,1 0 0,0 0 0,-1 1 0,1-1 0,-1 0 0,1 0-1,-1 0 1,1 0 0,-1 0 0,1 0 0,-1 0 0,0-1 0,2-34 88,-2 28 13,0 6-32,0 1 1,0-1-1,-1 0 1,1 1-1,0-1 1,-1 0-1,1 1 1,-1-1-1,1 0 1,-1 1-1,0-1 1,1 1-1,-1-1 1,0 1-1,0-1 1,0 1-1,0 0 0,-1 0 1,1-1-1,0 1 1,-3-1-1,1 0 144,0 0 1,0 1-1,0 0 0,0 0 0,0 0 0,0 0 0,0 0 0,-1 1 0,1-1 0,-7 1 0,5 0-33,0 0 0,0 0 1,0 1-1,0 0 0,1 0 0,-1 0 0,0 0 1,0 1-1,1 0 0,-1 0 0,1 0 0,-1 1 1,1-1-1,0 1 0,-5 4 0,4-1-118,2 0 1,-1 0-1,1 0 0,-1 1 0,2 0 1,-1-1-1,1 1 0,0 0 0,0 0 1,1 0-1,0 0 0,0 8 0,0 12 161,4 47-1,-2-61-203,1 0 1,1 0 0,0-1 0,0 1-1,1-1 1,1 0 0,11 23 0,-13-30-35,-1-1-1,1 0 1,0 1 0,0-1 0,0 0 0,1-1 0,-1 1 0,1-1 0,0 1-1,0-1 1,0 0 0,1 0 0,-1-1 0,1 0 0,-1 1 0,1-1 0,0-1 0,0 1-1,0-1 1,0 0 0,0 0 0,8 1 0,-9-2-191,-1-1 0,1 1 0,-1-1 0,1 1 0,-1-1 0,1 0 0,-1 0 0,1-1 0,-1 1 0,0-1 0,0 1 0,1-1 0,-1 0 0,-1 0 0,1-1 0,0 1 0,0 0 0,-1-1 0,1 0 0,2-3 0,33-40-4588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2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 12454,'0'0'5261,"-8"12"-5104,-24 43-31,31-51-122,-1 0 0,1-1 1,0 1-1,1 0 1,-1-1-1,1 1 0,-1 0 1,1 0-1,0-1 1,1 1-1,-1 0 0,1 0 1,-1 0-1,1-1 1,0 1-1,0-1 0,3 6 1,1 2-8,1 0-1,1-1 1,11 16 0,-12-18 3,33 40-135,-25-33 49,-1 1 0,0 1 1,10 19-1,-20-30 119,0-1-1,-1 1 1,1-1 0,-1 1-1,-1 0 1,1 0-1,-1 0 1,0 0-1,0 0 1,-1 0 0,0 0-1,0 1 1,0-1-1,-3 12 1,1-14 37,0 0 0,1 1 1,-2-1-1,1 0 0,-1 0 0,1 0 0,-1-1 1,0 1-1,0-1 0,0 1 0,-1-1 1,1 0-1,-1-1 0,0 1 0,0 0 0,-7 2 1,-32 15-1004,3-7-4520,29-9-4421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02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5106,'0'0'14279,"-1"8"-14138,-1 7-109,1 0 0,0 1 0,2-1 0,3 30 0,18 72 119,-7-44-27,30 196 278,19 102 69,-62-359-414,-2-10-41,0 0 1,0 0-1,0 0 1,1 0-1,-1 0 1,1 0-1,-1-1 1,1 1-1,0 0 1,0 0-1,-1 0 1,1-1-1,2 3 1,0-10 252,7-47 151,14-53-29,-20 94-313,0 1-1,1-1 1,0 1 0,0 0 0,2 0 0,12-17-1,-17 26-72,1-1 0,-1 1 0,1-1-1,0 1 1,0 0 0,0 0 0,0 0 0,0 1-1,1-1 1,-1 1 0,1-1 0,-1 1-1,1 0 1,-1 1 0,1-1 0,-1 1-1,1-1 1,0 1 0,-1 0 0,1 0-1,-1 1 1,1-1 0,0 1 0,-1-1-1,1 1 1,-1 0 0,1 1 0,-1-1 0,0 1-1,0-1 1,1 1 0,-1 0 0,0 0-1,0 0 1,-1 1 0,1-1 0,0 1-1,-1-1 1,0 1 0,1 0 0,1 3 0,10 18 35,0 1 0,-2 0 0,-1 1 1,10 32-1,-8-21 398,19 38 0,-32-75-434,1 0-1,-1 1 0,0-1 0,0 1 1,0-1-1,1 0 0,-1 1 0,0-1 1,0 0-1,1 1 0,-1-1 1,0 0-1,0 0 0,1 1 0,-1-1 1,0 0-1,1 0 0,-1 1 0,1-1 1,-1 0-1,0 0 0,1 0 1,-1 0-1,1 0 0,-1 0 0,0 0 1,1 1-1,-1-1 0,1 0 0,-1 0 1,0 0-1,1-1 0,-1 1 1,1 0-1,-1 0 0,0 0 0,1 0 1,-1 0-1,1 0 0,-1-1 0,0 1 1,1 0-1,-1 0 0,0 0 0,1-1 1,-1 1-1,0 0 0,1-1 1,-1 1-1,0 0 0,0-1 0,1 1 1,-1 0-1,0-1 0,0 0 0,16-25 110,-14 23-89,96-206-80,-71 136-2392,-7 0-3451,-11 24-7689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19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90 14118,'0'0'3687,"0"0"-3681,0-1 0,0 1 0,0 0 0,-1 0 0,1 0 0,0 0 0,0 0 0,0 0 0,-1 0 0,1 0 0,0 0 0,0 0-1,0 0 1,-1 0 0,1 0 0,0 0 0,0 0 0,0 0 0,-1 0 0,1 0 0,0 0 0,0 0 0,0 0 0,-1 1 0,1-1-1,0 0 1,0 0 0,0 0 0,0 0 0,-1 0 0,1 0 0,0 1 0,0-1 0,0 0 0,0 0 0,0 0 0,-1 0 0,1 1-1,0-1 1,0 0 0,1 3 23,-1 0 1,1 0-1,0 0 0,0 0 0,0 0 0,0 0 1,0 0-1,3 2 0,4 14 196,-2 1-50,-1-1-1,-1 1 1,-1 0-1,2 31 1,-6 85 197,0-116-336,-1 7 23,0-1-1,-2 1 1,-1-1 0,-1 0 0,-14 38-1,16-89 449,1-26-477,3 0-1,1 0 1,12-68 0,-8 92-30,0 2 0,2-1-1,1 1 1,1 0 0,1 0 0,2 1 0,0 1 0,21-31 0,-27 46-3,0 1 0,0 0 1,1 0-1,0 0 0,0 1 1,0 0-1,10-5 0,-15 9 3,0 1 0,0 0 0,0 0 0,0 0-1,0 0 1,0 0 0,0 0 0,0 1 0,0-1 0,1 1 0,-1-1-1,0 1 1,0 0 0,1 0 0,-1 0 0,0 0 0,0 0 0,1 1-1,-1-1 1,0 1 0,0-1 0,0 1 0,0 0 0,0 0 0,0 0-1,0 0 1,0 0 0,0 0 0,0 0 0,0 1 0,-1-1 0,1 1-1,0-1 1,-1 1 0,0 0 0,3 2 0,2 8 16,0-1 0,-1 1 0,0 0 0,0 0 0,-2 0 0,1 1 0,1 15 0,9 99 335,-12-93-222,3 34 33,-3-26-14,1-1 0,3 0 1,12 50-1,-17-86-135,1-1 0,-1 1 0,1-1 0,0 0 0,0 0 0,0 0 0,1 0 0,0 0 0,-1 0 0,1-1 0,1 1 0,-1-1 0,0 0 0,5 3 0,-6-4-9,0-1-1,1 0 1,-1-1-1,0 1 1,1 0-1,-1-1 1,1 1-1,-1-1 1,1 0-1,-1 1 1,1-1-1,-1 0 1,1-1-1,-1 1 1,1 0-1,-1-1 1,1 0-1,-1 1 1,0-1 0,1 0-1,-1 0 1,0 0-1,0-1 1,1 1-1,-1 0 1,0-1-1,3-3 1,9-7-23,-2 0 0,1-1-1,-1 0 1,-1-1 0,15-25 0,-10 12-645,-1-1-1,16-40 1,-16 17-2348,-9 18-2134,-4-4-6692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19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16247,'0'0'3266,"0"22"-2903,0-6-277,0 11 62,0-1 0,2 1 0,1-1 1,8 32-1,1-13-18,21 55 1,-29-89-120,1 1 0,1-1 1,0 0-1,1 0 0,0 0 0,0-1 1,1 0-1,0-1 0,19 17 0,-24-23-9,1 0-1,-1-1 1,1 1-1,0-1 1,0 0-1,0 0 1,0 0-1,1-1 1,-1 0-1,0 1 1,1-1-1,-1-1 1,1 1-1,-1-1 1,1 0-1,-1 0 1,1 0-1,-1 0 1,1-1-1,-1 0 1,1 0-1,-1 0 1,8-3 0,-5 0-1,-1 0 0,0 0 1,0 0-1,0-1 1,0 0-1,-1 0 0,0 0 1,0-1-1,0 1 1,-1-1-1,1 0 1,-2-1-1,6-10 0,-1-4-11,-1 0-1,0 0 0,-2-1 1,-1 0-1,0 0 0,-2 0 1,0 0-1,-2 0 0,-4-44 1,3 60 57,1 1 0,-1 0 0,0 0 1,0 0-1,0 0 0,-1 0 1,0 0-1,0 0 0,0 1 0,-1-1 1,1 0-1,-1 1 0,0 0 1,0 0-1,-1 0 0,1 0 0,-7-5 1,10 9-24,0 0 0,0 0 0,-1 0 0,1 0 0,0 0 0,0-1 0,0 1 1,0 0-1,-1 0 0,1 0 0,0 0 0,0 0 0,-1 0 0,1 0 0,0 0 1,0 0-1,-1 0 0,1 0 0,0 0 0,0 0 0,0 0 0,-1 0 0,1 0 0,0 0 1,0 0-1,-1 0 0,1 0 0,0 0 0,0 0 0,0 0 0,-1 1 0,1-1 1,0 0-1,0 0 0,0 0 0,0 0 0,-1 0 0,1 1 0,0-1 0,0 0 0,0 0 1,0 0-1,0 1 0,-1-1 0,1 0 0,0 0 0,0 0 0,0 1 0,-1 14-76,0-11 137,0 46 27,2 0 1,1 0-1,3 0 1,23 97-1,-18-108-105,-3-12-9,18 48 0,-14-60-118,-10-15 65,-1 1 1,1-1-1,-1 0 1,1 0-1,-1 0 1,0 0-1,1 0 1,-1 0-1,1 0 1,-1 0-1,1 0 0,-1 0 1,1 0-1,-1 0 1,0 0-1,1 0 1,-1-1-1,1 1 1,-1 0-1,1 0 0,-1 0 1,0-1-1,1 1 1,0-1-1,0 0-331,1-1 0,0 0 0,-1 0 0,1-1 0,-1 1 0,0 0 0,0 0 0,0-1 0,0 1 0,1-5 0,5-25-6447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19.9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17576,'0'0'2166,"-2"21"-1688,1-12-408,-1 16 52,1 0 1,0 0 0,2 0-1,7 36 1,60 426 1144,-68-486-1285,0 0-1,0 0 1,0 0 0,0 0-1,0 0 1,0 0 0,0-1-1,1 1 1,-1 0-1,0 0 1,1 0 0,-1 0-1,0 0 1,1 0 0,-1 0-1,1-1 1,0 1-1,-1 0 1,2 1 0,-2-2-25,1-1 0,-1 1 1,1 0-1,-1 0 0,1 0 1,-1 0-1,1-1 0,-1 1 1,1 0-1,-1 0 0,1-1 1,-1 1-1,0 0 0,1-1 1,-1 1-1,1-1 0,-1 1 1,0 0-1,1-1 0,-1 1 1,0-1-1,0 1 1,1-2-1,15-35-3501,-6 5-1894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20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17656,'0'0'5539,"0"27"-5254,0-20-255,1 55 218,11 84 0,10 81-51,-14-120-121,24 115 0,-31-217-156,7 25 228,-8-29-203,1 0 1,-1 0-1,0 0 0,1 0 0,0 0 0,-1 0 0,1 0 1,-1 0-1,1 0 0,0 0 0,0 0 0,0 0 1,-1 0-1,1-1 0,0 1 0,0 0 0,0-1 0,0 1 1,0 0-1,2 0 0,-3-1-21,1 0-43,-1 0-1,0 0 1,0 0-1,0 0 0,1 0 1,-1 0-1,0 0 1,0 0-1,1 0 0,-1 0 1,0 0-1,0 0 1,0 0-1,1 0 1,-1 0-1,0 0 0,0 0 1,0 0-1,1-1 1,-1 1-1,0 0 0,0 0 1,0 0-1,0 0 1,1 0-1,-1 0 0,0-1 1,0 1-1,0 0 1,0 0-1,0 0 0,0 0 1,1-1-1,-1 1 1,0 0-1,0 0 0,0 0 1,0-1-1,0 1 1,0 0-1,0 0 0,0-1 1,0 1-1,0 0 1,0 0-1,0 0 0,0-1 1,0 1-1,0 0 1,0 0-1,0 0 1,0-1-1,-1 1 0,2-21-10551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21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15 12630,'0'0'6259,"-5"6"-6139,1-1-80,1 1 1,0-1-1,0 1 1,0 0-1,1 0 1,0 0 0,0 1-1,0-1 1,1 0-1,0 1 1,0-1-1,1 1 1,0-1-1,0 1 1,1 10 0,4 15 208,1-1 0,11 35 0,2 10 100,-13-15-45,-6-60-128,-1-2-165,-1 0 0,0 0 0,1 0 0,-1-1 1,1 1-1,-1 0 0,1-1 0,-1 1 0,1-1 0,0 1 1,0-1-1,0 0 0,0 0 0,0 1 0,0-1 1,1 0-1,-1 0 0,1 0 0,-1-2 0,0 2-2,-3-11-18,0 0 0,1-1 0,1 1 0,0-1 1,1 0-1,0 0 0,1 0 0,1 1 0,0-1 0,1 0 1,1 0-1,4-15 0,-4 19 5,1-1-1,0 1 1,0 0 0,1 1-1,0-1 1,1 1 0,0 0-1,1 0 1,0 1 0,0 0-1,1 0 1,0 0 0,0 1-1,0 0 1,18-10 0,-21 15 2,0-1 0,-1 1 0,1 0 0,0 0 0,0 0 0,0 1 0,1-1-1,-1 1 1,0 1 0,0-1 0,1 1 0,-1 0 0,0 0 0,1 0 0,-1 1 0,0 0 0,0 0 0,0 0 0,1 1 0,-1-1 0,0 1 0,-1 1 0,1-1 0,0 1 0,-1-1 0,1 1 0,-1 0 0,0 1 0,0-1 0,0 1 0,-1 0 0,1 0 0,-1 0 0,0 0 0,0 1-1,0-1 1,3 9 0,3 6 23,0 1-1,-2 1 0,-1-1 0,0 1 0,-1 0 1,3 42-1,-5 135 344,-5-112-200,2-86-163,0 1 0,0-1 0,0 0 0,0 0 0,0 1 0,0-1 0,0 0 0,1 0 0,-1 1 0,0-1-1,0 0 1,0 0 0,0 1 0,0-1 0,0 0 0,1 0 0,-1 0 0,0 1 0,0-1 0,0 0 0,1 0 0,-1 0 0,0 0 0,0 0 0,0 1 0,1-1 0,-1 0 0,0 0 0,0 0-1,1 0 1,-1 0 0,0 0 0,0 0 0,1 0 0,-1 0 0,0 0 0,0 0 0,1 0 0,-1 0 0,0 0 0,1 0 0,-1 0 0,0 0 0,0 0 0,1 0 0,-1 0 0,13-6-17,-6 1-18,-1-1 0,1 0 0,-1 0 0,0 0 0,-1-1 0,9-13 0,28-51-1535,-33 55 703,14-27-2986,-4-2-2898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21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38 13206,'0'0'6974,"-3"15"-6569,-1 10-325,1 0 1,1 0-1,1 0 0,1 0 0,2 0 0,7 44 0,-7-60-79,1-1 1,0 1 0,0-1 0,1 1 0,0-1-1,1 0 1,0-1 0,0 1 0,8 9-1,-10-15-18,0 1 0,0-1-1,0 1 1,1-1 0,-1 0-1,1 0 1,-1 0 0,1-1-1,0 0 1,-1 1-1,1-1 1,0 0 0,0-1-1,0 1 1,0-1 0,0 1-1,0-1 1,0 0 0,0-1-1,0 1 1,0-1 0,-1 0-1,1 0 1,4-1-1,0-1-8,-1-1 0,0 1 0,0-1 0,-1 0 0,1-1 0,-1 1 0,0-1-1,0-1 1,0 1 0,-1-1 0,0 0 0,0 0 0,-1-1 0,1 1-1,-1-1 1,3-9 0,1 0 4,-1 0 0,-1 0 0,0-1 1,-1 0-1,-1 0 0,2-23 0,-5 36 44,0-11-27,0-1 1,-2-30 0,1 42 102,0 1-1,-1-1 1,1 1 0,-1-1 0,0 1 0,0 0 0,-1-1-1,1 1 1,-1 0 0,1 0 0,-1 0 0,0 0-1,0 0 1,-1 0 0,1 0 0,0 1 0,-1-1 0,-4-3-1,6 6-65,1 0-1,0-1 0,-1 1 0,1 0 0,0 0 0,-1 0 1,1-1-1,0 1 0,-1 0 0,1 0 0,-1 0 0,1 0 0,0 0 1,-1 0-1,1 0 0,-1 0 0,1 0 0,-1 0 0,1 0 1,0 0-1,-1 0 0,1 0 0,0 1 0,-1-1 0,1 0 1,-1 0-1,1 0 0,0 0 0,-1 1 0,1-1 0,0 0 0,-1 0 1,1 1-1,0-1 0,0 0 0,-1 1 0,1-1 0,0 0 1,0 1-1,-1-1 0,1 0 0,0 1 0,0-1 0,0 1 0,0-1 1,0 0-1,0 1 0,-1-1 0,1 1 0,0-1 0,0 0 1,0 1-1,0-1 0,1 1 0,-1 0 0,-1 32-254,2-24 374,4 74-91,3 0-1,35 148 1,-42-226-63,-1-1-13,1-1 0,-1 0-1,1 1 1,0-1-1,0 0 1,0 1-1,0-1 1,1 0-1,-1 0 1,1 0-1,2 4 1,-3-7-81,0 0 0,-1 0 0,1 0 0,-1 0 0,1 0 0,0 0 0,-1 0 0,1 0 0,-1 0 0,1-1 0,-1 1 0,1 0 0,0 0 0,-1 0 0,1-1 0,-1 1 0,1 0 0,-1-1 0,1 1 0,-1 0 0,0-1 0,1 1 0,-1-1 0,1 1 0,-1-1 0,0 1 0,1-1 0,-1 1 0,0-1 0,1 1 0,-1-2 0,11-21-2338,-9 17 792,9-17-4453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22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58 12870,'0'0'9647,"-4"-12"-8876,-10-28-369,11 35-279,1 6-13,4 30 37,29 126 407,0-2-127,-15 104-316,-15-221-99,-1-27-16,4 35 73,-4-44-80,1-1 0,-1 0 0,0 0 0,1 0 0,-1 0 0,1 1 1,-1-1-1,1 0 0,-1 0 0,1 0 0,0 0 0,-1 0 0,1 0 1,0-1-1,0 1 0,0 0 0,0 0 0,0 0 0,0-1 0,0 1 1,0 0-1,0-1 0,0 1 0,0-1 0,0 1 0,0-1 0,1 0 1,-1 0-1,0 1 0,2-1 0,0 0-257,0 0 0,0 0 0,0-1 0,0 1 0,0-1 1,0 1-1,0-1 0,0 0 0,0 0 0,0-1 0,0 1 0,-1 0 0,1-1 0,-1 0 0,1 0 0,-1 1 0,0-2 1,1 1-1,-1 0 0,0 0 0,0-1 0,-1 1 0,1-1 0,0 1 0,2-6 0,9-14-6287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8084,'0'0'3823,"9"10"-3482,30 29-122,-38-39-210,0 1 1,0 0-1,-1-1 0,1 1 0,0-1 1,0 1-1,0-1 0,0 0 1,0 1-1,0-1 0,0 0 0,0 0 1,0 0-1,0 0 0,0 0 0,0 0 1,0 0-1,0 0 0,0 0 1,0 0-1,0 0 0,0-1 0,0 1 1,0 0-1,0-1 0,0 1 1,0-1-1,0 1 0,0-1 0,0 1 1,-1-1-1,1 0 0,1 0 1,18-27 109,-18 24-108,0 1 13,0 0 0,-1 0 0,1-1 0,-1 1 1,0 0-1,0-1 0,0 1 0,0 0 0,-1-1 1,1 1-1,-1-1 0,0 1 0,0-1 0,0 1 1,-1-4-1,1 5 26,-1 0 0,0 0 0,0 0 0,0 0 1,0 0-1,0 0 0,0 0 0,0 1 0,0-1 0,-1 1 1,1-1-1,-1 1 0,1-1 0,-1 1 0,0 0 0,1-1 1,-1 1-1,0 0 0,0 0 0,0 1 0,0-1 0,0 0 1,0 1-1,0-1 0,-3 0 0,-2 0 230,-1-1 0,0 1 0,1 0 0,-1 1 1,0-1-1,0 2 0,0-1 0,0 1 0,-10 2 0,14-1-186,1-1 0,0 0-1,0 1 1,0-1 0,0 1-1,0 0 1,0 0 0,0 0 0,1 0-1,-1 1 1,1-1 0,-1 1-1,1 0 1,0-1 0,0 1 0,0 0-1,1 0 1,-1 0 0,1 1-1,-1-1 1,1 0 0,0 0 0,-1 5-1,0 4-72,-1 0 0,1 0 0,1 1 0,1-1 0,-1 1 0,2-1 0,0 1 0,0-1 0,1 0 0,1 0 0,0 0 0,0 0 0,2 0 0,-1 0 0,1-1 0,1 0 0,0 0 0,1 0 0,0-1 0,0 0 0,1 0 0,14 13 0,-19-21-19,0 1 0,0-1-1,0 0 1,1 0 0,-1 0-1,0 0 1,1-1 0,-1 1-1,1-1 1,0 0 0,-1 0-1,1 0 1,0-1 0,0 1-1,0-1 1,-1 0 0,1 0-1,0 0 1,0-1-1,0 1 1,-1-1 0,1 0-1,0 0 1,-1 0 0,1-1-1,5-2 1,0-1 14,1-1 0,-1 0 0,0 0 0,0-1 0,0-1 1,-1 1-1,13-16 0,-29 22 329,-8 6-2685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4:22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24 15927,'0'0'8415,"-8"-6"-7911,3 2-455,3 2-42,1 1 0,-1-1 0,0 1 0,0 0 1,0 0-1,0 0 0,1 0 0,-1 0 0,-1 0 0,-1 0 0,-4 6 19,5 16 26,4 40 53,2-1-1,14 67 1,-11-93-44,2-1 0,1 0 0,2-1 0,1 0 1,22 41-1,-32-69-42,25 37 305,-26-40-325,0 1 0,0-1 0,1 1 1,-1-1-1,1 0 0,-1 0 0,1 1 0,-1-1 0,1 0 0,-1-1 0,1 1 0,0 0 1,0 0-1,0-1 0,-1 1 0,1-1 0,0 1 0,0-1 0,0 0 0,0 0 0,0 0 0,2 0 1,-3 0-58,0-1 1,0 1 0,0-1 0,-1 1-1,1-1 1,0 1 0,0-1 0,0 0 0,0 1-1,0-1 1,-1 0 0,1 0 0,0 0-1,-1 0 1,1 0 0,-1 1 0,1-1 0,-1 0-1,1 0 1,-1 0 0,1 0 0,-1-2-1,7-28-2544,-5 21 926,6-28-5034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8388,'0'0'3388,"-5"16"-2275,-9 39 295,2 2 1,-7 88 0,15 141 1720,4-223-2526,13-65-624,-8-3-236,0 1 1,0-2 0,-1 1 0,1 0 0,-1-1 0,0 0 0,-1 0 0,1 0-1,3-10 1,4-16-4578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11957,'0'0'8396,"4"0"-7942,17 0-138,0-2 1,0 0 0,0-1-1,31-10 1,2 2 282,146-19 445,-46 9-869,-149 19 342,-2 1-1975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253 181 8708,'0'0'10255,"-1"-18"-8915,-7 3-1263,0 1 0,0 0 0,-2 1 0,1 0 0,-2 0 0,-18-17 0,22 24-71,1 0 0,-1 0 1,0 1-1,0 0 1,-14-8-1,17 12-2,0-1 0,0 1 0,0-1 0,0 1 1,0 0-1,0 0 0,0 1 0,0-1 0,-1 1 0,1 0 0,0 0 0,0 1 0,-8 1 1,10-1-19,0 0-1,0 0 1,0 0 0,0 0 0,1 1 0,-1-1 0,1 1 0,-1-1 0,1 1 0,-1 0 0,1 0 0,0-1 0,0 1 0,-1 0-1,2 0 1,-1 0 0,0 0 0,0 3 0,-12 38-276,10-24 185,0 1 0,2-1 1,0 1-1,1 0 0,1 0 0,3 21 0,-2-36 78,-1 1-1,1-1 0,0 0 0,1 0 0,-1 0 1,1 0-1,0 0 0,0-1 0,1 1 0,4 4 1,-7-8 3,0 0 1,0 1 0,1-1-1,-1 0 1,1 1-1,-1-1 1,1 0 0,-1 0-1,1 0 1,0-1 0,0 1-1,-1 0 1,1-1 0,0 1-1,0-1 1,0 1 0,0-1-1,-1 0 1,1 0-1,0 0 1,0 0 0,0 0-1,0 0 1,0 0 0,0-1-1,-1 1 1,1-1 0,0 1-1,0-1 1,-1 0 0,1 0-1,0 0 1,-1 0-1,3-1 1,4-5-23,-1-1-1,0 0 1,0 0-1,0 0 1,-1-1-1,-1 0 1,8-15-1,27-70-1582,-36 85 1505,-3 6 302,1 1 1,-1-1-1,0 0 0,0 0 1,0 0-1,0 0 0,-1 0 1,1-6-1,19 41 211,66 129-247,-82-154-1983,-4-21-2478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12710,'0'0'8612,"0"-1"-8329,0-5-161,3 63-226,3 0 0,15 66 0,-1-5 112,-11-47 2,20 124 12,-26-190 36,-1-18 70,0-22 65,-2 17-184,-1 6-14,1 0 0,0-1 1,0 1-1,1 0 0,1 0 0,0 0 1,1 0-1,0 0 0,1 1 0,0-1 1,8-15-1,-5 16-81,1 0-1,0 1 1,0 0-1,1 0 1,17-14-1,-23 21 4,0 1 0,1-1 0,-1 0 0,1 1 0,0 0 0,-1 0 0,1 0 0,0 1 0,0-1 0,1 1 0,-1 0 0,0 0 0,0 0 0,1 0 0,-1 1 0,0 0 0,0 0 0,1 0 0,-1 0 0,0 1 0,5 1 0,-6-1 22,0 1 0,1 0-1,-1 0 1,0 0 0,-1 0 0,1 1 0,0-1 0,-1 1-1,1 0 1,-1 0 0,0 0 0,0 0 0,0 0 0,0 0 0,-1 0-1,1 1 1,-1-1 0,0 1 0,2 5 0,1 7 14,-1-1 0,-1 1 0,2 19 0,-3-18 72,-1 1-1,0-1 1,-2 0 0,1 1 0,-8 27 0,6-36 8,0 0 1,0 0-1,-1 0 0,0-1 0,-1 0 1,0 1-1,0-2 0,-1 1 0,0-1 0,0 1 1,0-2-1,-10 8 0,13-11-58,0-1 1,0 0-1,-1 0 0,1 0 0,-1 0 0,1 0 0,-1-1 1,0 0-1,0 0 0,-7 1 0,9-1-187,0-1 1,1 0-1,-1 0 0,1 0 0,-1 0 1,1 0-1,-1-1 0,1 1 0,-1 0 0,1-1 1,-1 1-1,1-1 0,-1 1 0,1-1 1,-1 0-1,1 0 0,0 0 0,-1 0 1,1 1-1,0-2 0,0 1 0,0 0 1,0 0-1,0 0 0,0 0 0,0-1 0,0 1 1,1 0-1,-1-1 0,0-1 0,-7-33-9784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9604,'0'0'6430,"6"23"-6302,37 154 539,-7 99 1048,-28-190-1266,-8-79-416,0-6-31,0 0-1,0 0 1,-1 0 0,1 1 0,0-1 0,0 0 0,0 0-1,1 0 1,-1 0 0,0 0 0,0 0 0,0 0 0,1 1-1,-1-1 1,1 0 0,-1 0 0,1 0 0,-1 0-1,1 0 1,-1-1 0,1 1 0,0 0 0,0 0 0,-1 0-1,1 0 1,0-1 0,0 1 0,0 0 0,0-1 0,0 1-1,0-1 1,2 1 0,-3-1-60,1-1 0,0 0 0,-1 1 1,1-1-1,0 0 0,-1 1 0,1-1 0,-1 0 0,1 0 0,-1 0 0,0 1 0,1-1 1,-1 0-1,0 0 0,1 0 0,-1 0 0,0 0 0,0 0 0,0 0 0,0-1 1,3-26-2011,-2 25 1352,1-32-4783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12838,'0'0'1347,"6"14"-1261,23 42-4,-29-54-80,1-1 0,-1 0 0,1 1 0,-1-1 0,1 0 0,0 1-1,0-1 1,0 0 0,0 0 0,0 1 0,0-1 0,0 0 0,0 0 0,0 0-1,0 0 1,1-1 0,-1 1 0,0 0 0,1 0 0,-1-1 0,0 1 0,1-1-1,-1 1 1,1-1 0,-1 0 0,1 1 0,-1-1 0,1 0 0,-1 0 0,1 0 0,1 0-1,5-1-21,-8 1 19,1-1 0,0 1 0,-1-1 0,1 0 0,-1 1 0,1-1 0,-1 0-1,1 0 1,-1 1 0,1-1 0,-1 0 0,0 0 0,1 0 0,-1 1 0,0-1 0,0 0-1,1 0 1,-1 0 0,0 0 0,0 0 0,0 1 0,0-1 0,0 0 0,0 0 0,0 0 0,-1 0-1,1 0 1,-1-1 0,1-1 7,0 0-1,-1 0 0,1 1 1,-1-1-1,0 0 0,0 0 1,0 1-1,0-1 0,-2-3 1,-2 1 28,-1 0 0,0 0 1,-1 1-1,1 0 1,-13-6-1,16 8 214,-1 0 0,1 0 0,-1 1 0,0 0-1,0-1 1,0 1 0,1 1 0,-1-1 0,0 1 0,0-1-1,0 1 1,0 0 0,-5 1 0,9 0-240,-1 0 0,1 0 1,-1 0-1,1 0 0,0 0 1,-1 0-1,1 1 0,0-1 0,0 0 1,0 0-1,0 0 0,0 0 0,0 0 1,0 1-1,1 1 0,-1 1-15,0 20 31,-1 4 125,2 0 0,5 41 1,-5-62-128,1 0 0,-1-1 0,1 1 1,0-1-1,1 1 0,-1-1 0,1 0 1,1 0-1,-1 0 0,1-1 0,0 1 0,0-1 1,1 0-1,-1 0 0,10 8 0,-11-11-32,0 0 0,1 0 0,-1-1-1,0 1 1,1-1 0,-1 1 0,1-1 0,-1 0-1,1-1 1,0 1 0,-1-1 0,1 1-1,0-1 1,-1 0 0,1 0 0,0-1 0,-1 1-1,1-1 1,0 0 0,-1 0 0,1 0-1,-1 0 1,1 0 0,-1-1 0,0 0 0,5-3-1,-4 2-301,1 0-1,-1 0 0,-1 0 0,1-1 0,0 0 1,-1 0-1,0 0 0,0 0 0,0 0 1,0-1-1,-1 1 0,0-1 0,1 1 0,-2-1 1,1 0-1,-1 0 0,1 0 0,0-7 1,-2-13-5390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9396,'0'0'4720,"17"-18"-4587,-3 2-113,17-16 50,42-60 0,-69 85 79,-1 4 72,-1 0 0,1 0 1,-1-1-1,0 1 0,0-1 1,0 0-1,-1 1 0,1-1 0,-1 0 1,0 0-1,1-7 2284,-2 14-2433,-1 87-148,-1-14 248,3-1 0,4 0-1,15 84 1,-19-151-163,0-5-3,-1 1-1,1 0 0,0 0 0,0 0 0,0-1 1,1 1-1,-1 0 0,1-1 0,0 0 0,3 6 1,-1-9-727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15703,'0'0'4466,"147"-32"-3938,-87 23-319,-2 4-97,-10-1-64,-13 6-48,-6 0-16,-15 0-1073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6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8516,'0'0'9823,"2"2"-9111,0-1-668,0 1-1,1-1 1,-1 0-1,1 0 0,-1 0 1,1 0-1,-1-1 1,1 1-1,0-1 1,-1 1-1,1-1 0,0 0 1,-1 0-1,6-1 1,9 1 134,834-33 1756,-850 33-1983,0 0 1,1 0-1,-1 0 0,0 0 0,0 0 0,1 0 1,-1-1-1,0 1 0,0 0 0,0-1 0,1 1 0,-1-1 1,0 1-1,0-1 0,0 0 0,0 1 0,0-1 0,0 0 1,0 0-1,1-1 0,-2 0-252,0 1-1,0 0 1,0-1 0,0 1-1,0 0 1,-1 0 0,1-1-1,0 1 1,-1 0 0,1 0 0,-1 0-1,0 0 1,1-1 0,-1 1-1,0 0 1,0 0 0,1 0-1,-1 0 1,0 1 0,0-1-1,-2-1 1,-21-20-12852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1681,'0'0'6221,"-3"18"-5484,1-6-685,-25 129 2929,4-48-1242,3 1-1,-15 192 1,32-209-1665,-33 790 609,26-624-312,4 322 1275,16-450-1157,-10-115-502,0 0 0,0 0 0,0 0 1,0 0-1,0 0 0,0 0 0,0-1 1,0 1-1,0 0 0,0 0 1,0 0-1,1 0 0,-1 0 0,0 0 1,0 0-1,0 0 0,0 0 0,0 0 1,0 0-1,0 0 0,0 0 0,0 1 1,0-1-1,1 0 0,-1 0 1,0 0-1,0 0 0,0 0 0,0 0 1,0 0-1,0 0 0,0 0 0,0 0 1,0 0-1,0 0 0,0 0 1,0 0-1,0 0 0,0 0 0,1 1 1,-1-1-1,0 0 0,0 0 0,0 0 1,0 0-1,0 0 0,0 0 1,0 0-1,0 0 0,0 0 0,0 0 1,0 1-1,0-1 0,0 0 0,0 0 1,0 0-1,0 0 0,0 0 0,0 0 1,0 0-1,-1 0 0,1 0 1,0 0-1,0 0 0,0 1 0,4-8-1161,0-18-2089,2-11-1765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7075,'0'0'2033,"4"99"-1152,6-81 175,-2-6-320,-1-5-399,-3-3-81,-2-4 272,-2-8-3650,0-1-1055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0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11189,'0'0'4992,"0"6"-4875,0 618 2727,0-623-2708,3-3-88,1-4-359,1 0 0,-1 0 1,0 0-1,0-1 0,-1 1 0,1-1 0,2-11 0,0 4-889,11-30-4098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92 13574,'0'0'7620,"-3"0"-6758,7-1-767,298-34-95,74-10 147,-335 39 325,-28 3-1260,-24 1-4261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136 440 9861,'0'0'8913,"-1"-11"-8425,0 1-325,-1 0-1,0 0 1,0 0-1,-1 0 1,-6-14-1,8 21-93,-1 0 0,1 0-1,-1 0 1,0 1 0,0-1 0,0 0-1,0 1 1,0-1 0,-1 1-1,1 0 1,-1 0 0,1 0-1,-1 0 1,0 0 0,0 1-1,0-1 1,0 1 0,0 0 0,0 0-1,0 0 1,0 0 0,-1 0-1,1 1 1,0-1 0,-5 1-1,7 0-75,-1 1 0,1-1 0,0 0 0,-1 1 0,1 0 0,0-1 0,0 1 0,-1-1 0,1 1 0,0 0 0,0 0 0,0 0 0,0 0 0,0 0 0,0 0 0,0 0 0,1 0 0,-1 0 0,0 0 0,1 0 0,-1 1 0,0-1-1,1 0 1,-1 2 0,-10 34-180,11-36 182,-4 18-153,2 1-1,0 0 1,1 0-1,4 39 1,-2-55 69,0 0 0,0 0 0,1 0-1,0 0 1,0 0 0,0-1 0,0 1 0,1 0 0,3 4 0,-5-7 12,-1 0 0,1 0 1,0 0-1,0 0 0,-1 0 1,1 0-1,0-1 0,0 1 0,0 0 1,0 0-1,0-1 0,0 1 1,0 0-1,0-1 0,0 1 1,0-1-1,1 0 0,-1 1 0,0-1 1,0 0-1,0 0 0,1 0 1,-1 0-1,0 0 0,0 0 1,0 0-1,1 0 0,-1 0 0,0 0 1,0-1-1,0 1 0,0 0 1,1-1-1,-1 1 0,0-1 1,0 1-1,0-1 0,0 0 0,1-1 1,6-8-186,-1-1 1,0 0-1,-1 0 1,0-1 0,-1 0-1,7-24 1,0 2-313,-5 12 339,-6 18 302,1 0 1,-1-1-1,0 1 0,1 0 0,0 0 1,0 0-1,0 0 0,0 0 0,4-4 1,-5 8 0,-1 0 0,1 0 1,-1 0-1,0 0 1,1 0-1,-1 0 1,1 0-1,-1 0 1,1 0-1,-1 0 0,1 0 1,-1 0-1,1 1 1,-1-1-1,1 0 1,-1 0-1,0 0 1,1 1-1,-1-1 1,1 0-1,-1 0 0,0 1 1,1-1-1,-1 0 1,0 1-1,1-1 1,-1 0-1,0 1 1,1-1-1,-1 1 1,0-1-1,0 1 0,1 0 1,11 19-309,-10-16 450,6 8-162,0 0 1,1-1 0,0 0-1,1-1 1,0 0 0,17 14-1,-23-22-57,-1 1 0,0-1 0,1 0 0,0 0 0,-1 0 0,1 0 0,0 0 0,0-1 0,0 0 0,0 0 0,0 0 0,0 0 0,0-1 0,0 0 0,0 1 0,0-1 0,1-1 0,-1 1 0,0-1 0,0 1 0,0-1 0,0-1 0,0 1 0,0 0 0,0-1 0,-1 0 0,7-3 0,-2-2-92,1 0 0,-1-1 1,-1 0-1,0 0 1,0-1-1,0 1 1,-1-2-1,0 1 1,5-13-1,1-5-39,-1 1 1,11-40-1,-17 41 433,0-1 1,-2 1-1,-1-1 1,-2-48-1,0 69-38,-1-1-1,0 1 0,0 0 1,0-1-1,-1 1 0,0 0 1,0 0-1,0 0 0,0 0 1,-1 0-1,0 1 0,0-1 1,0 1-1,0-1 0,-1 1 1,0 0-1,-4-3 0,6 6-222,2 1-80,0 8-272,7 225-131,-3-193 457,1 1 1,3-1 0,21 69 0,-28-107-10,-1-1 1,1 1-1,0 0 0,-1-1 1,1 1-1,0-1 0,0 1 0,0-1 1,0 1-1,0-1 0,1 1 1,-1-1-1,0 0 0,1 0 1,-1 0-1,0 0 0,1 0 1,2 1-1,-3-1-4,0-1 0,0 0 0,0 0 0,0 0 0,0-1 0,0 1 0,0 0 0,0 0 0,0 0 0,0-1 0,-1 1 0,1 0 0,0-1 0,0 1 0,0-1 0,0 1 0,0-1 0,-1 0-1,1 1 1,0-1 0,0 0 0,-1 1 0,1-1 0,0 0 0,-1 0 0,1 0 0,-1 0 0,1 1 0,-1-1 0,0 0 0,1 0 0,-1-2 0,6-10-21,-2-2 0,0 1 0,-1 0 0,3-30-1,-4 29-26,0 1 0,0-1 0,2 1 0,0-1 0,8-18 0,-11 29 21,2 0 0,-1 0 0,0 1 0,1-1 0,0 1 0,0 0 0,0 0 0,0 0 1,0 0-1,1 0 0,-1 1 0,1-1 0,0 1 0,-1 0 0,1 0 0,0 1 0,0-1 0,1 1 1,-1 0-1,0 0 0,0 0 0,9 0 0,-11 0-23,1 0-1,-1 1 1,1 0-1,0-1 1,-1 1-1,1 0 1,0 1 0,-1-1-1,1 0 1,0 1-1,-1-1 1,1 1-1,-1 0 1,1 0 0,-1 0-1,1 0 1,-1 0-1,0 0 1,0 1 0,1-1-1,-1 1 1,0 0-1,0 0 1,-1-1-1,1 1 1,0 0 0,0 1-1,-1-1 1,0 0-1,1 0 1,-1 1-1,0-1 1,0 1 0,0-1-1,0 1 1,-1-1-1,1 1 1,-1-1 0,1 1-1,-1 0 1,0 3-1,1 6-40,0-1-1,-1 1 1,0-1-1,-1 1 1,-1-1-1,0 1 1,0-1 0,-1 0-1,0 0 1,-1 0-1,0 0 1,-1-1-1,-11 19 1,10-20 110,1-1 1,-2 0 0,1 0-1,-1 0 1,0-1 0,-1 0-1,0-1 1,0 0 0,0 0-1,-1 0 1,0-1 0,0-1-1,0 0 1,0 0 0,-1 0-1,-11 2 1,18-5-236,0 0-1,-1-1 1,1 1-1,-1-1 1,1 1-1,-1-1 1,1 0-1,-1 0 1,1-1-1,0 1 1,-1-1-1,-5-1 1,0-15-4382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14807,'0'0'6728,"0"0"-6727,0 1-1,0-1 1,0 0-1,0 0 1,0 0-1,0 0 1,0 0 0,0 0-1,0 0 1,0 1-1,0-1 1,0 0-1,0 0 1,0 0-1,-1 0 1,1 0 0,0 0-1,0 0 1,0 0-1,0 1 1,0-1-1,0 0 1,0 0-1,0 0 1,0 0 0,0 0-1,-1 0 1,1 0-1,0 0 1,0 0-1,0 0 1,0 0-1,0 0 1,0 0-1,0 0 1,-1 0 0,1 0-1,0 0 1,0 0-1,0 0 1,0 0-1,0 0 1,0 0-1,-1 0 1,1 0 0,0 0-1,0 0 1,0 0-1,0 0 1,0 0-1,0 0 1,0 0-1,-1 0 1,1 0-1,0 0 1,0 0 0,0-1-1,0 1 1,0 0-1,0 0 1,0 0-1,0 0 1,-1 10-16,0 0 1,1 0-1,1 0 0,0-1 1,0 1-1,1 0 0,4 15 1,2 14 22,11 197 161,-7-46 235,-11-184-367,0 0 0,0 0 0,1 0 0,-1 0 0,4 6 0,-5-11-40,0 0 0,1 0 1,-1-1-1,0 1 0,1 0 0,-1 0 1,1-1-1,-1 1 0,1 0 1,-1-1-1,1 1 0,0-1 0,-1 1 1,1-1-1,0 1 0,-1-1 0,1 1 1,0-1-1,0 1 0,-1-1 1,1 0-1,0 0 0,0 1 0,0-1 1,-1 0-1,1 0 0,0 0 0,0 0 1,0 0-1,0 0 0,-1 0 1,1 0-1,0 0 0,0 0 0,0-1 1,0 1-1,-1 0 0,1 0 0,0-1 1,0 1-1,-1-1 0,1 1 1,0-1-1,0 1 0,-1-1 0,1 1 1,-1-1-1,2 0 0,3-4-307,0-1 0,0 0 0,0 0 0,0 0-1,-1 0 1,4-8 0,11-23-5192,-6 5-3200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14279,'0'0'3740,"35"17"-3785,-34-17 36,0 0 0,0 0 0,0 0 0,0 0 1,1 0-1,-1 0 0,0 0 0,0-1 0,0 1 1,0 0-1,0-1 0,0 1 0,0-1 0,0 1 1,0-1-1,0 1 0,0-1 0,-1 0 1,1 1-1,0-1 0,0 0 0,0 0 0,-1 0 1,1 1-1,0-1 0,-1 0 0,1 0 0,-1 0 1,1 0-1,-1 0 0,0 0 0,1 0 0,-1 0 1,0 0-1,0 0 0,0-1 0,1 1 1,-1 0-1,0 0 0,0 0 0,-1 0 0,1 0 1,0 0-1,0 0 0,0 0 0,-1 0 0,1 0 1,-1 0-1,1 0 0,-1 0 0,1 0 0,-1 0 1,1 0-1,-1 0 0,0 0 0,0 0 0,1 1 1,-1-1-1,0 0 0,-1 0 0,-3-3 146,0 1-1,0 0 0,-1 0 1,1 1-1,-1-1 0,1 1 1,-1 1-1,0-1 1,0 1-1,0 0 0,0 0 1,0 0-1,0 1 0,0 0 1,0 0-1,0 1 0,-9 1 1,14-1-134,0 0 1,-1-1 0,1 1-1,0 0 1,0 0 0,0 0-1,-1 0 1,1 0 0,0 0-1,0 0 1,0 1 0,1-1-1,-1 0 1,0 0 0,0 1-1,1-1 1,-1 1 0,1-1-1,-1 0 1,1 1 0,-1-1-1,1 1 1,0-1 0,0 3-1,-3 41 35,3-38-15,0 10-20,1 0 1,0-1 0,1 1-1,1-1 1,0 1-1,10 25 1,-12-38-8,0 0-1,1 0 1,0-1-1,0 1 1,0 0-1,1-1 1,-1 0-1,1 1 1,-1-1-1,1 0 1,0 0 0,1 0-1,-1-1 1,0 1-1,1-1 1,-1 0-1,1 0 1,0 0-1,0 0 1,-1-1-1,1 1 1,0-1 0,1 0-1,-1 0 1,0-1-1,0 1 1,0-1-1,0 0 1,1 0-1,-1 0 1,8-2-1,-11 2-26,0 0 0,1-1 0,-1 1-1,0-1 1,1 1 0,-1-1 0,0 1-1,1-1 1,-1 0 0,0 0-1,0 0 1,0 1 0,0-1 0,0 0-1,0 0 1,0 0 0,0-1-1,0 1 1,0 0 0,-1 0 0,1 0-1,0-1 1,-1 1 0,1-3-1,1-1-1026,-1 0-1,0-1 0,0 1 1,-1 0-1,0-8 1,0-11-7941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44 173 6979,'0'0'10810,"0"-7"-10340,0-2-418,-1 2-42,1-1 0,0 1 0,0-1 0,1 1 0,0-1 0,0 1 0,1 0 0,0 0-1,0-1 1,1 1 0,0 1 0,6-13 0,-3 13-14,-1-1 0,1 1 0,1 1-1,-1-1 1,11-5 0,-16 9-4,1 1 0,0 0 0,1 0 0,-1 0 0,0 0 0,0 1 0,0-1 0,0 1 0,1-1-1,-1 1 1,3 0 0,-4 0 1,0 0-1,0 0 0,0 0 1,0 1-1,0-1 0,1 0 0,-1 1 1,0-1-1,0 1 0,-1-1 1,1 1-1,0 0 0,0-1 0,0 1 1,0 0-1,0 0 0,-1-1 1,1 1-1,0 0 0,-1 0 0,1 0 1,-1 0-1,1 0 0,0 1 1,3 11 47,-1-1 1,-1 1 0,0 0-1,0 0 1,-1 0-1,-1 0 1,0 0 0,-1 0-1,0 0 1,-1 0 0,-1 0-1,-4 15 1,-3-5 206,-1 0 0,-1-1 0,-1 0 0,-1-1 1,-25 30-1,-24 37 978,62-88-1216,1 1 0,0-1 0,0 0 0,0 0 0,0 1 0,0-1 0,0 0 0,0 0 0,0 1 0,0-1 0,0 0 0,-1 0 0,1 1 0,0-1 0,0 0 0,0 0 0,0 1 0,1-1 0,-1 0 0,0 0 0,0 1 0,0-1 0,0 0 0,0 0 0,0 0 0,0 1 0,0-1 0,0 0 0,1 0 0,-1 0 0,0 1 0,0-1 0,0 0 0,1 0 0,-1 0 0,0 0 0,0 1 0,14 4 95,22-1-116,-30-4 61,102 8 140,182 19 385,-289-26-583,6 0-32,-15-1-1862,-13 0-3193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10117,'0'0'8179,"22"1"-7501,-8-1-568,359-1 2008,9-46-1078,2-25-218,0 0-227,-32 23-414,-339 47-181,19-5-106,-31 7 91,-1 0-1,0 0 1,0 0-1,0 0 1,0-1 0,0 1-1,0 0 1,1 0 0,-1 0-1,0 0 1,0 0-1,0 0 1,0 0 0,0 0-1,0 0 1,0 0-1,1-1 1,-1 1 0,0 0-1,0 0 1,0 0-1,0 0 1,0 0 0,0 0-1,0 0 1,0-1 0,0 1-1,0 0 1,0 0-1,0 0 1,0 0 0,0 0-1,0-1 1,0 1-1,0 0 1,0 0 0,0 0-1,0 0 1,0 0 0,0-1-1,0 1 1,0 0-1,0 0 1,0 0 0,0 0-1,0 0 1,0 0-1,-1 0 1,1-1 0,0 1-1,-16-7-1595,-17-1-1927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7475,'0'0'5085,"-2"7"-1827,-6 33-3031,-10 223 2679,13-117-2107,-12 287 249,48 528-1,-12-575-934,-9-137-64,15 140-20,6 120 30,-26-388-22,9 326 191,2 299 345,58-161 146,-24-250-694,-24-52 5,-19-188-25,-6-41 89,0-54-246,-1 0 52,1 0-1,-1 0 1,0 0 0,0 0-1,1 0 1,-1 0 0,0 0-1,0 0 1,1 0-1,-1 0 1,0 0 0,0 0-1,1 0 1,-1 0 0,0 0-1,1 0 1,-1 0 0,0-1-1,0 1 1,0 0 0,1 0-1,-1 0 1,0 0-1,0 0 1,1-1 0,-1 1-1,0 0 1,0 0 0,0 0-1,0-1 1,1 1 0,-1 0-1,0 0 1,0-1 0,0 1-1,1-19-3436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7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2 149 5010,'0'0'10915,"-1"-11"-10115,1-32-82,0 39-643,0 1 0,1 0 1,0 0-1,0-1 1,0 1-1,0 0 1,0 0-1,0 0 0,1 0 1,0 0-1,-1 0 1,1 1-1,0-1 0,0 1 1,1-1-1,-1 1 1,0 0-1,4-3 0,1 0-38,0 0 0,0 1 0,1 0 0,-1 0 0,9-3 0,-8 5-43,-1 0 1,0 1 0,1-1-1,-1 1 1,1 1 0,0-1-1,14 3 1,-21-2 3,1 0-1,-1 1 1,1-1-1,-1 1 1,0 0-1,1-1 1,-1 1-1,0 0 1,1 0-1,-1 0 1,0 0-1,0 0 1,0 0-1,0 0 0,0 1 1,0-1-1,0 0 1,0 0-1,0 1 1,-1-1-1,1 1 1,0-1-1,-1 1 1,1-1-1,-1 1 1,0-1-1,1 1 1,-1 1-1,5 50 11,-5-47-10,1 18 10,0-1 0,-2 1 0,0 0 0,-2 0 0,-1-1 0,-1 1 0,-1-1 0,-15 40 0,17-55-6,-21 44 37,23-49-36,0 1 1,0-1-1,-1 1 1,1-1-1,-1 0 1,0 0-1,0 0 1,0-1-1,0 1 1,0-1 0,-5 3-1,86-12 619,-57 4-532,312-62 1514,-333 65-1652,0-1 0,1 1 0,-1 0 0,0 0 0,0 0 0,0 0 0,1-1 0,-1 1 0,0 0 0,0 0 0,0 0 0,0-1 0,0 1 0,1 0-1,-1 0 1,0-1 0,0 1 0,0 0 0,0 0 0,0-1 0,0 1 0,0 0 0,0-1 0,0 1 0,0 0 0,0 0 0,0-1 0,0 1 0,0 0 0,0 0 0,0-1 0,-1 1 0,1 0 0,0 0 0,0-1 0,0 1 0,0 0 0,-6-12-4538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48,'0'0'15815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9 230 6323,'0'0'7016,"0"0"-6874,0 0-1,0 1 0,-1-1 0,1 0 0,0 0 0,0 0 0,0 1 1,-1-1-1,1 0 0,0 0 0,0 0 0,-1 0 0,1 0 0,0 0 1,0 1-1,-1-1 0,1 0 0,0 0 0,-1 0 0,1 0 0,0 0 1,0 0-1,-1 0 0,1 0 0,0 0 0,-1 0 0,1 0 0,0-1 1,0 1-1,-1 0 0,2-13 13,0 0 1,1 1-1,0-1 0,1 0 1,0 1-1,1-1 1,1 1-1,5-12 0,-5 15-163,-1 0-1,2 1 1,-1-1-1,1 1 1,0 0-1,0 1 1,1-1-1,0 1 1,1 1-1,0-1 1,9-5-1,-16 11 6,1 0 0,-1 0 0,1 0 0,0 0 0,-1 0 0,1 1 0,0-1 0,0 1 0,-1-1 0,1 1 0,0-1 0,0 1 0,0 0 0,0 0 0,0 0 0,0 0 0,-1 0 0,4 1 0,-4 0-4,1 0 1,-1 0-1,0-1 0,0 1 1,0 0-1,0 0 0,0 0 0,0 0 1,0 0-1,0 1 0,0-1 0,0 0 1,0 0-1,-1 1 0,1-1 1,-1 0-1,1 1 0,0 2 0,1 7-46,0 0-1,-1 1 1,-1-1-1,-1 23 0,1-16 33,1 17 22,-2 47 0,0-73 0,0-1 0,-1 0 0,1 0 0,-1 0 0,-1 0 0,0 0 0,-5 11 0,10-59 163,0 35-173,1 0 0,-1 0-1,1 1 1,0-1 0,1 1-1,-1 0 1,0 0 0,1 0-1,0 0 1,0 1 0,0-1-1,1 1 1,-1 0 0,1 0-1,0 1 1,-1 0 0,1-1 0,0 1-1,0 1 1,1-1 0,-1 1-1,0 0 1,0 0 0,1 1-1,-1-1 1,1 1 0,-1 0-1,0 1 1,6 0 0,-8 0 2,0 1 1,0-1 0,-1 0-1,1 1 1,-1 0-1,1-1 1,-1 1 0,0 0-1,0 0 1,1 0 0,-1 1-1,-1-1 1,1 0-1,0 1 1,-1-1 0,1 1-1,-1 0 1,0-1 0,1 1-1,-1 0 1,-1 0-1,1 0 1,0 4 0,2 6-6,0 1 1,-1 0-1,0 24 1,-2-26 6,0 1 1,-1 0-1,-1-1 1,0 1-1,-5 18 1,4-24 9,0 0 1,0-1-1,0 1 1,-1-1-1,0 1 1,0-1-1,-1-1 1,0 1-1,0 0 1,-11 8-1,7-7 192,0-1-1,-1 0 1,1 0 0,-1-1-1,0 0 1,-1-1 0,1 0 0,-1-1-1,1 0 1,-1-1 0,0 0-1,0 0 1,-1-1 0,1-1-1,0 0 1,-20-3 0,22 1-52,6-9-6131,3 1-1256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9492,'0'0'4731,"25"2"-3336,702-6 3516,-415-9-4771,53 0-128,-8 28 77,413 18-37,-185-12-51,666 22 98,-119-87-1,-556 13-116,300 11 1261,-876 20-1043,-7 0-726,-45-8-5975,14-3-4179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6755,'0'0'10117,"0"11"-9405,26 370 1498,-17-293-2011,-5-44-156,41 643 1184,-47 1668 1425,11-2068-2596,-1-59-64,-7-117 25,2 874 9,-13-621 8,-1-139-20,6-184-13,-2-1 1,-1 1-1,-21 58 0,27-95 18,2-4 165,0-22-5427,2-4-1787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3906,'0'0'6381,"-10"-8"999,18 571-4662,1 246-717,14-327-1434,-7-224-195,41 799 832,-46-217-1042,-13-530 124,-16 497 42,4-570-273,-35 487 480,10-457-299,-1-2-163,32-221-57,8-44-17,0 0-1,0 0 1,0-1-1,0 1 1,0 0-1,0 0 1,0 0-1,0 0 1,0-1-1,-1 1 1,1 0-1,0 0 1,0 0-1,0 0 1,0 0-1,0 0 1,0-1-1,-1 1 1,1 0-1,0 0 1,0 0 0,0 0-1,0 0 1,0 0-1,-1 0 1,1 0-1,0 0 1,0 0-1,0 0 1,0 0-1,-1 0 1,1 0-1,0 0 1,0 0-1,0 0 1,0 0-1,-1 0 1,1 0-1,0 0 1,0 0-1,0 0 1,0 0 0,-1 0-1,1 0 1,0 0-1,0 0 1,0 0-1,0 1 1,0-1-1,-1 0 1,1 0-1,0 0 1,0 0-1,0 0 1,0 0-1,0 1 1,0-1-1,0 0 1,0 0-1,0 0 1,-1 0-1,1 1 1,0-1 0,0 0-1,0 0 1,0 0-1,0 0 1,0 1-1,0-1 1,-4-11-475,-3-65-4150,1 22-1790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18649,'0'0'1104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 3362,'0'0'6872,"0"-1"-6462,-1 1 1,1-1-1,0 1 1,-1-1-1,1 1 0,-1-1 1,1 1-1,-1-1 1,1 1-1,-1 0 0,1-1 1,-1 1-1,1 0 0,-1-1 1,0 1-1,1 0 1,-1 0-1,1 0 0,-1 0 1,0 0-1,1-1 1,-2 1-1,-4 51-205,-12 141 473,5 0 99,-1 44-9,14-231-756,-25 1064 1158,12-244-801,14-761-365,5 264 24,-6 496 8,-8-423-6,-5 101 7,-20 280-37,23-264 16,10-197 357,-1-321-354,0 0 24,1 0-59,6-22-17531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5442,'0'0'9722,"4"0"-9556,98 0 669,337-8-158,38 2-152,-314 6-201,41 12 124,2-1 86,90-37-331,-110 5-182,90-3 45,181-13 116,143 31-136,-346 8-42,-176-2-21,716 9 26,-739-7-11,264 22 23,-304-21-16,65 10-13,147 7 0,-185-20 11,113 0 0,222-26-1,-210-4 73,-82 13 95,1 4 0,117-4 0,-141 16 138,0-4 1,102-20-1,-151 23-273,0-1 36,0 0-1,0 1 1,17 0 0,-31 18-666,-1-13 215,1 0 1,-1 0-1,0 0 0,0 0 1,0 0-1,0 0 0,0-1 1,0 1-1,-1-1 0,0 0 1,1 0-1,-4 3 0,-22 15-6188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79 4578,'0'0'8633,"-6"-8"-7507,-1-2-977,2 3 270,-1-1 0,0 1 0,-10-10 0,13 14-333,1 1-1,-1 0 0,0 0 1,0 0-1,0 1 1,0-1-1,0 1 0,-1-1 1,1 1-1,0 0 0,-1 0 1,1 1-1,0-1 0,-7 0 1,5 1-70,1 1-1,-1-1 1,1 0 0,-1 1 0,1 0 0,-1 0 0,1 0 0,-1 1 0,1-1 0,0 1-1,0 0 1,-8 5 0,6-1 15,0-1 0,0 1-1,1 0 1,0 0 0,0 0-1,-7 12 1,4-4 119,0 1-1,1 0 1,1 1 0,0-1-1,1 1 1,1 0 0,1 1-1,0-1 1,1 1-1,0-1 1,2 33 0,0-46-144,0-1 0,0 0 0,0 1 0,1-1 0,-1 0 0,1 0 0,-1 1 1,1-1-1,0 0 0,0 0 0,0 0 0,0 0 0,0 0 0,0 0 0,0 0 0,1 0 0,-1 0 1,1 0-1,0-1 0,-1 1 0,1-1 0,0 1 0,0-1 0,0 0 0,0 0 0,0 0 1,0 0-1,0 0 0,0 0 0,5 1 0,4 0 6,1 0 1,0-1-1,0 0 0,23-2 1,-12 1 2,94-4 4,-116 4-20,0 0 1,1 1-1,-1-1 0,0 0 0,1 1 0,-1-1 1,0 1-1,0-1 0,1 1 0,-1 0 0,0-1 1,0 1-1,0 0 0,0 0 0,0 0 0,0 0 1,0 0-1,0 0 0,0 0 0,-1 0 0,1 0 1,0 1-1,-1-1 0,1 0 0,-1 0 1,1 1-1,-1-1 0,1 0 0,-1 1 0,0-1 1,0 2-1,4 51-30,-5-44 31,1 1 1,-2-1 1,1 1-1,-2 0 1,1-1-1,-1 0 0,-1 1 1,0-1-1,-1-1 0,1 1 1,-2 0-1,1-1 0,-12 14 1,8-12 22,-1 0-1,0 0 1,-1-1 0,0 0 0,0-1 0,-1 0 0,0 0-1,-25 12 1,31-19 63,0 0 0,1 0 0,-1 0 1,0 0-1,-1-1 0,1 0 0,0 0 0,0-1 0,0 1 0,-10-2 0,14 1-75,0-1 0,0 1 0,0-1 0,-1 1 0,1-1 0,0 0 0,0 0 0,0 0 0,0 0 0,0 0 0,1 0 0,-1 0 0,0-1 0,0 1 0,1-1-1,-1 1 1,1-1 0,-1 0 0,1 0 0,0 1 0,0-1 0,0 0 0,0 0 0,0 0 0,0 0 0,0 0 0,1-1 0,-1 1 0,1 0 0,-1-4 0,0-3-93,0-1 0,0 1 0,1-1 1,0 1-1,3-19 0,-2 25-86,0 1-1,-1 0 1,1 0-1,0 0 1,0 0-1,0-1 1,0 1-1,1 1 1,-1-1 0,0 0-1,1 0 1,2-2-1,-2 3-204,0 0-1,0-1 0,0 1 1,0 0-1,0 0 0,0 0 1,0 1-1,0-1 0,1 0 0,-1 1 1,0 0-1,1-1 0,-1 1 1,4 0-1,8 0-3653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9861,'0'0'8905,"-2"12"-8740,-2 17-19,2 1-1,0-1 1,6 56-1,3 180 845,-8-184-331,0-61-366,0-20-266,1-8-230,1 3-366,0-1-1,0 0 0,0 0 1,1 1-1,-1-1 1,6-10-1,2-5-4111,-1-6-6537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10165,'0'0'7694,"-2"7"-7486,-2 4-106,2 0 1,-1 1-1,1-1 0,1 1 1,0 22-1,7 70 574,-1-39-315,0 136 968,-3-196-1058,0-19-376,2-22-1395,-4 12-1592,0-2-3044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6867,'0'0'5797,"-1"4"-5036,-5 22-265,1 0 0,2 0-1,0 0 1,2 0 0,3 42 0,-1-13 8,-1 139 698,-1 227-83,-3-346-1011,-19 107 0,-30 70 803,-4 20-133,57-264-889,-2-1 0,1 1 0,-1 0 0,0-1 0,-1 0 0,0 1 1,0-1-1,-7 11 0,10-18 19,0-1 0,0 1 0,0 0 0,0 0 0,0 0 1,0 0-1,0 0 0,0 0 0,0 0 0,0 0 0,0-1 0,0 1 0,0 0 0,0 0 1,0 0-1,0 0 0,0 0 0,0 0 0,0 0 0,0 0 0,0 0 0,0 0 0,0-1 1,-1 1-645,1 0 645,0 0-1,0 0 0,0 0 0,0 0 0,0 0 0,0 0 0,0 0 0,-1 0 0,1 0 1,0 0-1,0 0 0,0 0 0,0 0 0,0 0 0,0 0 0,0 0 0,0 0 0,-1 0 1,1 0-1,0 0 0,0 0 0,0 0 0,0 0 0,0 0 0,0 0 0,0 0 0,0 0 0,-1 1-643,1-1 643,0 0 1,0-14-7750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3073,'0'0'8450,"7"-17"-7474,28-55-261,-32 68-654,0 0 1,0 1-1,1 0 0,-1-1 0,1 1 1,0 1-1,0-1 0,0 0 0,0 1 1,1 0-1,-1 0 0,0 0 0,1 1 1,0 0-1,-1-1 0,1 2 0,0-1 1,-1 0-1,1 1 0,0 0 0,9 1 1,-3-2 39,-5 1-74,1-1 1,0 1 0,0 0-1,0 1 1,0-1 0,0 1-1,0 1 1,0-1 0,0 1-1,-1 1 1,1-1 0,-1 1-1,1 0 1,-1 0 0,0 1-1,0 0 1,-1 0 0,1 0-1,-1 1 1,0 0 0,0 0-1,0 0 1,-1 0-1,0 1 1,0 0 0,0 0-1,-1 0 1,0 0 0,4 13-1,-1-4 10,-2 0 0,0 1 0,-1-1 0,0 1 0,0 27 0,-2-3 147,-6 44 0,1-60-8,-1 1 0,-1-2 0,-1 1 0,-1-1 0,-1 0 1,-1 0-1,-1-1 0,-1 0 0,-26 34 0,36-52-62,-2 0 1,1 0-1,0 0 0,-1 0 1,1 0-1,-1-1 1,0 0-1,0 0 1,-1 0-1,1 0 0,-1-1 1,1 1-1,-1-1 1,0 0-1,0-1 0,0 1 1,0-1-1,0 0 1,0 0-1,0 0 0,0-1 1,0 0-1,0 0 1,-1 0-1,-5-2 1,9 2-113,0-1 0,0 0 1,0 1-1,0-1 1,0 0-1,1 0 1,-1 0-1,0 0 1,0 0-1,1-1 1,-1 1-1,1 0 0,-1-1 1,1 1-1,-2-3 1,-6-6 777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342 112 6243,'0'0'8084,"-21"-17"-6438,-66-52-14,84 66-1479,-2 0 0,1 0 0,0 1 0,0 0 0,-1-1 0,1 1 0,-1 1-1,0-1 1,0 1 0,1 0 0,-9-1 0,10 2-104,0 0 1,0 0-1,0 1 1,0-1-1,0 1 1,0-1-1,1 1 0,-1 0 1,0 0-1,0 1 1,1-1-1,-1 0 1,1 1-1,-4 2 0,-1 3-25,1 0 0,0 0 1,0 0-1,0 1 0,1 0 0,0 0 0,1 0 0,-4 10 0,6-15-5,-12 30 70,2-1 0,1 1-1,1 1 1,2 0 0,1 1-1,2-1 1,2 1-1,0 52 1,3-81-67,0-1 1,1 1-1,0-1 0,-1 1 1,2-1-1,-1 1 0,1-1 1,-1 0-1,1 0 0,1 0 1,-1 0-1,1 0 1,0 0-1,0-1 0,0 1 1,1-1-1,0 0 0,-1 0 1,1 0-1,1 0 0,-1-1 1,0 0-1,1 0 0,0 0 1,0 0-1,0-1 0,7 3 1,5 1-1,1-1 1,0-1-1,0-1 1,0 0-1,1-1 1,-1-1-1,19-2 1,-27 1-19,0-1 1,0-1 0,0 0-1,0 0 1,0-1-1,-1 0 1,1-1 0,-1 0-1,0-1 1,0 1 0,-1-2-1,1 1 1,-1-1-1,8-8 1,-15 13-13,-1 0-85,0 14-7636,0-3-1825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25 14295,'0'0'2342,"3"17"-2179,11 58-102,-12-68-54,0 0 1,1-1-1,0 1 0,0 0 1,0-1-1,1 1 0,0-1 0,0 0 1,1-1-1,9 10 0,-12-12-3,1-1 1,-1 0-1,1 0 0,0 0 0,0 0 0,-1 0 0,1-1 0,0 1 0,1-1 0,-1 0 1,0 0-1,0 0 0,1 0 0,-1 0 0,0-1 0,1 1 0,-1-1 0,0 0 0,1 0 1,-1-1-1,5 0 0,-6 0 38,0 0 1,0-1 0,0 1 0,0 0-1,0-1 1,-1 0 0,1 1-1,-1-1 1,1 0 0,-1 0 0,1 0-1,-1 0 1,0 0 0,0 0-1,0 0 1,0 0 0,-1-1-1,1 1 1,0 0 0,-1-1 0,0 1-1,1 0 1,-1-5 0,1-6 451,-1 0 0,-1-25 1,0 34-450,0-1 0,0 1 1,-1-1-1,1 1 0,-1-1 1,0 1-1,0 0 0,0 0 1,-1 0-1,1 0 0,-1 0 0,0 1 1,0-1-1,0 1 0,0 0 1,-1 0-1,0 0 0,1 0 1,-1 1-1,-7-4 0,4 2-107,-1 1 0,0-1 0,0 2 0,0-1 0,-1 1 0,1 0 0,0 1 0,-1 0 0,0 0 0,-9 1 0,17 0-62,0 0 0,0 0 0,0 0 1,0 0-1,0 0 0,0 0 0,0 1 0,0-1 0,0 0 0,1 1 1,-1-1-1,0 1 0,0-1 0,0 1 0,0-1 0,0 1 0,1 0 0,-1-1 1,0 1-1,1 0 0,-1-1 0,0 1 0,1 0 0,-1 0 0,1 0 1,-2 2-1,-1 25-5435,3-27 5490,0 18-6942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90 14102,'0'0'2852,"0"3"-2467,-3 18-296,0-1 1,2 0-1,1 1 1,1-1-1,0 0 1,1 1-1,2-1 1,6 24-1,-10-42-88,1 0-1,-1 0 0,1 0 1,0 0-1,0 0 0,0-1 1,0 1-1,0 0 0,0 0 1,0-1-1,0 1 0,1-1 1,-1 1-1,1-1 0,-1 0 1,1 1-1,-1-1 1,1 0-1,0 0 0,0 0 1,0 0-1,-1 0 0,1-1 1,0 1-1,0-1 0,0 1 1,0-1-1,2 1 0,-1-1-12,0-1-1,0 1 1,0-1-1,-1 1 0,1-1 1,0 0-1,-1 0 1,1 0-1,0 0 0,-1-1 1,1 1-1,-1-1 0,0 1 1,1-1-1,-1 0 1,0 0-1,0 0 0,3-4 1,6-10-15,0 0 1,-1 0-1,-1-1 0,-1 0 0,0-1 1,-1 0-1,-1 0 0,-1 0 1,-1-1-1,0 0 0,-1 0 1,-1 0-1,-1-32 0,-1 50 93,0 0 0,0 0-1,0 0 1,0 0-1,0 0 1,0 0 0,0 0-1,0-1 1,0 1-1,-1 0 1,1 0 0,0 0-1,-1 0 1,1 0-1,-1 0 1,1 1 0,-1-1-1,0 0 1,1 0-1,-1 0 1,0 0 0,1 1-1,-1-1 1,0 0-1,0 1 1,0-1 0,0 0-1,0 1 1,0-1-1,0 1 1,0-1 0,0 1-1,0 0 1,0 0-1,0-1 1,0 1 0,0 0-1,-1 0 1,-1 7 166,-2 48-216,2 1 0,5 64 0,0-24 19,-2-88-24,-1-6-12,1 0 0,0 0 0,0 1 0,0-1 0,0 0 0,0 0 0,0 0 0,0 0 0,1 0 0,-1 0 0,1 0 0,0 0 0,0 0-1,0 0 1,1 3 0,2-15-8954,-4-2-546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51 402 12966,'0'0'5114,"2"-13"-5031,-1 6-76,2-8 5,0 1 0,1 0 0,0 0 0,10-20 0,-6 16 20,0-1 0,-1 0 0,-1-1 0,-1 1 0,0-1 0,-2 0 0,0-1 0,-1-36 0,-2 54-1,0-1 0,0 1 0,-1 0 0,1-1 0,-1 1 1,0 0-1,0 0 0,0 0 0,0 0 0,-1 0 0,1 0 0,-1 0 0,0 0 1,1 0-1,-2 1 0,1-1 0,0 1 0,0 0 0,-1-1 0,1 1 0,-1 0 1,0 0-1,1 1 0,-1-1 0,0 0 0,0 1 0,0 0 0,0 0 0,0 0 1,-1 0-1,1 0 0,0 0 0,0 1 0,-1 0 0,1 0 0,0 0 0,-1 0 1,1 0-1,0 1 0,0-1 0,-6 2 0,7 0-24,0-1 0,0 1-1,0 0 1,0-1 0,0 1-1,0 0 1,1 0 0,-1 1 0,1-1-1,-1 0 1,1 0 0,0 1-1,0-1 1,0 0 0,0 1 0,0 0-1,1-1 1,-1 1 0,1-1 0,-1 1-1,1-1 1,0 4 0,-1 3 19,1 1 1,0-1 0,0 0 0,4 19-1,-3-24-25,0-1 1,1 0-1,-1 0 0,1 0 0,0 0 0,0 0 0,0 0 1,0 0-1,1-1 0,-1 1 0,1-1 0,-1 0 0,1 0 1,0 0-1,0 0 0,0 0 0,0 0 0,0-1 0,1 1 1,-1-1-1,0 0 0,1 0 0,-1-1 0,5 2 0,5 0-12,1 0-1,1-1 0,-1 0 1,23-2-1,-34 1-8,0-1 0,0 0 0,0 1 0,1-1 0,-1-1 0,0 1 0,0 0 0,-1-1 0,1 1 0,0-1 0,0 0 0,-1 0 1,3-2-1,20-12-131,-24 15 146,-2 5 42,0 0 1,0 0-1,1 0 1,-1 0-1,1 0 0,0 0 1,0 4-1,0 11 11,-4 34-4,3 0 1,6 67-1,-5-119-39,0 0 0,0 0-1,0 0 1,0 0 0,0 1-1,0-1 1,0 0 0,0 0-1,1 0 1,-1 0 0,0 0-1,1 0 1,-1 0 0,0 0-1,1 0 1,0 0 0,-1-1-1,1 1 1,-1 0-1,1 0 1,0 0 0,0 0-1,-1-1 1,1 1 0,0 0-1,0-1 1,0 1 0,0-1-1,0 1 1,0-1 0,0 1-1,0-1 1,0 0 0,0 0-1,0 1 1,0-1 0,0 0-1,0 0 1,0 0 0,0 0-1,0 0 1,0 0 0,0 0-1,2-1 1,-1 0-145,0 1 0,0-1 0,0 0 0,0 0 0,0-1 0,0 1-1,0 0 1,0-1 0,0 1 0,-1-1 0,1 1 0,0-1 0,-1 0 0,0 1 0,1-1 0,-1 0 0,0 0 0,0 0-1,0 0 1,1-3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2625,'0'0'13238,"-12"3"-12349,-36 13-241,46-14-619,1-1 0,-1 1 0,0 0 0,1-1 0,-1 1 1,1 0-1,-1 0 0,1 0 0,0 0 0,0 0 0,0 0 0,0 1 0,0-1 0,0 0 1,1 1-1,-1-1 0,1 0 0,-1 1 0,1-1 0,0 0 0,0 1 0,0-1 0,0 1 0,1-1 1,-1 0-1,1 3 0,0 5 33,-1-5-53,0 0 0,1 0 0,-1 1 0,1-1 0,0 0 0,1 0 0,-1 0 0,1 0 0,0 0 0,0-1 0,1 1 1,-1-1-1,1 1 0,6 7 0,-3-7-10,0 1 0,0-1 0,0 0 1,0 0-1,1-1 0,0 0 1,0 0-1,0-1 0,9 4 0,-11-6 2,0 1-1,0 0 1,0 1-1,0-1 1,-1 1 0,1 0-1,-1 0 1,6 5-1,-8-5 1,0-1 1,-1 0-1,1 1 1,-1-1-1,0 1 0,0-1 1,0 1-1,0 0 0,0 0 1,0-1-1,-1 1 1,1 0-1,-1 0 0,0 0 1,0-1-1,0 1 0,-1 3 1,1-3 2,-1 0 0,0 0 0,0 0 1,0-1-1,0 1 0,-1 0 0,1-1 0,-1 1 1,0-1-1,1 1 0,-1-1 0,0 0 0,-1 0 1,1 1-1,0-2 0,0 1 0,-1 0 0,1 0 1,-1-1-1,0 1 0,1-1 0,-1 0 0,0 0 1,-3 1-1,-6 2 14,0-1 1,0 0-1,0 0 1,-20 1-1,-40-2 244,71-2-265,1-1 0,-1 1 1,1 0-1,0 0 0,-1 0 0,1-1 1,-1 1-1,1 0 0,0-1 1,-1 1-1,1 0 0,0-1 1,-1 1-1,1 0 0,0-1 0,0 1 1,-1 0-1,1-1 0,0 1 1,0-1-1,0 1 0,-1-1 1,1 1-1,0-1 0,0 1 1,0-1-1,0 1 0,0 0 0,0-1 1,0 1-1,0-1 0,0 1 1,0-1-1,0 1 0,0-1 1,1 1-1,-1-1 0,0 1 0,0-1 1,0 1-1,1 0 0,-1-1 1,0 1-1,1-1 0,11-20-3728,-2 13-2429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8084,'0'0'3823,"9"10"-3482,30 29-122,-38-39-210,0 1 1,0 0-1,-1-1 0,1 1 0,0-1 1,0 1-1,0-1 0,0 0 1,0 1-1,0-1 0,0 0 0,0 0 1,0 0-1,0 0 0,0 0 0,0 0 1,0 0-1,0 0 0,0 0 1,0 0-1,0 0 0,0-1 0,0 1 1,0 0-1,0-1 0,0 1 1,0-1-1,0 1 0,0-1 0,0 1 1,-1-1-1,1 0 0,1 0 1,18-27 109,-18 24-108,0 1 13,0 0 0,-1 0 0,1-1 0,-1 1 1,0 0-1,0-1 0,0 1 0,0 0 0,-1-1 1,1 1-1,-1-1 0,0 1 0,0-1 0,0 1 1,-1-4-1,1 5 26,-1 0 0,0 0 0,0 0 0,0 0 1,0 0-1,0 0 0,0 0 0,0 1 0,0-1 0,-1 1 1,1-1-1,-1 1 0,1-1 0,-1 1 0,0 0 0,1-1 1,-1 1-1,0 0 0,0 0 0,0 1 0,0-1 0,0 0 1,0 1-1,0-1 0,-3 0 0,-2 0 230,-1-1 0,0 1 0,1 0 0,-1 1 1,0-1-1,0 2 0,0-1 0,0 1 0,-10 2 0,14-1-186,1-1 0,0 0-1,0 1 1,0-1 0,0 1-1,0 0 1,0 0 0,0 0 0,1 0-1,-1 1 1,1-1 0,-1 1-1,1 0 1,0-1 0,0 1 0,0 0-1,1 0 1,-1 0 0,1 1-1,-1-1 1,1 0 0,0 0 0,-1 5-1,0 4-72,-1 0 0,1 0 0,1 1 0,1-1 0,-1 1 0,2-1 0,0 1 0,0-1 0,1 0 0,1 0 0,0 0 0,0 0 0,2 0 0,-1 0 0,1-1 0,1 0 0,0 0 0,1 0 0,0-1 0,0 0 0,1 0 0,14 13 0,-19-21-19,0 1 0,0-1-1,0 0 1,1 0 0,-1 0-1,0 0 1,1-1 0,-1 1-1,1-1 1,0 0 0,-1 0-1,1 0 1,0-1 0,0 1-1,0-1 1,-1 0 0,1 0-1,0 0 1,0-1-1,0 1 1,-1-1 0,1 0-1,0 0 1,-1 0 0,1-1-1,5-2 1,0-1 14,1-1 0,-1 0 0,0 0 0,0-1 0,0-1 1,-1 1-1,13-16 0,-29 22 329,-8 6-2685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1681,'0'0'6221,"-3"18"-5484,1-6-685,-25 129 2929,4-48-1242,3 1-1,-15 192 1,32-209-1665,-33 790 609,26-624-312,4 322 1275,16-450-1157,-10-115-502,0 0 0,0 0 0,0 0 1,0 0-1,0 0 0,0 0 0,0-1 1,0 1-1,0 0 0,0 0 1,0 0-1,1 0 0,-1 0 0,0 0 1,0 0-1,0 0 0,0 0 0,0 0 1,0 0-1,0 0 0,0 0 0,0 1 1,0-1-1,1 0 0,-1 0 1,0 0-1,0 0 0,0 0 0,0 0 1,0 0-1,0 0 0,0 0 0,0 0 1,0 0-1,0 0 0,0 0 1,0 0-1,0 0 0,0 0 0,1 1 1,-1-1-1,0 0 0,0 0 0,0 0 1,0 0-1,0 0 0,0 0 1,0 0-1,0 0 0,0 0 0,0 0 1,0 1-1,0-1 0,0 0 0,0 0 1,0 0-1,0 0 0,0 0 0,0 0 1,0 0-1,-1 0 0,1 0 1,0 0-1,0 0 0,0 1 0,4-8-1161,0-18-2089,2-11-1765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48,'0'0'15815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6867,'0'0'5797,"-1"4"-5036,-5 22-265,1 0 0,2 0-1,0 0 1,2 0 0,3 42 0,-1-13 8,-1 139 698,-1 227-83,-3-346-1011,-19 107 0,-30 70 803,-4 20-133,57-264-889,-2-1 0,1 1 0,-1 0 0,0-1 0,-1 0 0,0 1 1,0-1-1,-7 11 0,10-18 19,0-1 0,0 1 0,0 0 0,0 0 0,0 0 1,0 0-1,0 0 0,0 0 0,0 0 0,0 0 0,0-1 0,0 1 0,0 0 0,0 0 1,0 0-1,0 0 0,0 0 0,0 0 0,0 0 0,0 0 0,0 0 0,0 0 0,0-1 1,-1 1-645,1 0 645,0 0-1,0 0 0,0 0 0,0 0 0,0 0 0,0 0 0,0 0 0,-1 0 0,1 0 1,0 0-1,0 0 0,0 0 0,0 0 0,0 0 0,0 0 0,0 0 0,0 0 0,-1 0 1,1 0-1,0 0 0,0 0 0,0 0 0,0 0 0,0 0 0,0 0 0,0 0 0,0 0 0,-1 1-643,1-1 643,0 0 1,0-14-7750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12374,'0'0'2449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12374,'0'0'2449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8212,'0'0'2369,"0"2"-2236,-4 17 506,2 0-1,1 0 0,0 0 0,3 30 1,0 2 3,20 494 1698,0 3-958,-12-110-953,0 2 164,-12-419-16,1-15-1538,0-15-5133,1-13-605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23 464,'0'0'17368,"11"-23"-26940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151 172 192,'0'0'7486,"-3"21"-6245,-24 163 2689,-24 32-657,18-82-1405,27-111-1583,2-2-104,-1-1 1,-1 0-1,-8 18 1,13-72-129,40-191-208,-12 95 62,-23 111 84,8-51 95,27-90 1,-32 140 174,0 0-1,1 0 1,1 1 0,1 1 0,1-1 0,0 2-1,2-1 1,0 2 0,15-17 0,-27 32-229,0 0 0,0 1 0,-1-1 1,1 0-1,0 0 0,0 1 0,0-1 0,0 0 0,0 1 1,0-1-1,0 1 0,0-1 0,0 1 0,0 0 0,0-1 1,1 1-1,-1 0 0,0 0 0,2 0 0,-2 0-21,0 0-1,-1 1 1,1-1-1,0 1 0,0-1 1,0 1-1,-1-1 1,1 1-1,0-1 1,-1 1-1,1-1 0,0 1 1,-1 0-1,1 0 1,-1-1-1,1 1 1,-1 0-1,0 0 0,1 1 1,2 6-13,0 0 1,-1 1-1,-1-1 0,2 12 1,-1-6 104,84 533 124,-66-357-214,-17-185-262,-3-5 65,0 0 0,1 0 0,-1 0 0,0 0 0,0-1 0,1 1 1,-1 0-1,0 0 0,0 0 0,1 0 0,-1-1 0,0 1 0,0 0 0,0 0 0,0 0 1,1-1-1,-1 1 0,0 0 0,0 0 0,0-1 0,0 1 0,0 0 0,0 0 0,1-1 0,-1 1 1,0 0-1,0 0 0,0-1 0,0 1 0,0 0 0,0 0 0,0-1 0,0 1 0,0-15-7147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14583,'0'0'7075,"76"-15"-6563,-32 7-144,-5 3-304,-6 3-64,-10 2-80,-15 0-2129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8260,'0'0'5682,"0"1"-5596,1-1 0,-1 0 0,1 1 0,-1-1 0,1 0 0,-1 0 0,1 1 0,-1-1 0,1 0 0,-1 0 0,1 0 0,-1 0 0,1 0 0,0 0 0,-1 1 0,1-1 0,-1-1 0,1 1-1,0 0 1,-1 0 0,1 0 0,0 0 0,3-2-59,0 0 0,0 0 0,0-1 0,0 1-1,0-1 1,-1 0 0,1 0 0,-1 0 0,0 0 0,0-1-1,0 1 1,0-1 0,-1 0 0,0 1 0,1-1 0,-1-1-1,2-4 1,-1-1 147,1 1-1,-1-1 0,-1 1 1,1-1-1,-2 0 1,2-20 1912,-4 33-2096,1 0 0,-1 0 1,1 0-1,0 0 0,-1 0 0,2 0 0,-1 0 1,1 6-1,0 4-6,-1 41 51,-2 21 171,4 1-1,3-1 0,21 109 0,-22-171-210,-2-13-2016,0-8-2038,-2-9-4727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10885,'0'0'6718,"19"0"-5656,129-2 522,-43-4-430,229-7-101,-334 11-3113,-1-5-1608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89 232 8292,'0'0'7075,"7"-2"-6936,7 0-112,0-2 1,0 1 0,0-2-1,-1 0 1,0-1-1,0 0 1,21-14 0,-29 17-37,0-1 1,0 0 0,0 0 0,0 0 0,-1-1 0,0 0 0,1 1 0,-2-2 0,1 1 0,-1 0-1,1-1 1,-1 0 0,-1 1 0,1-1 0,-1 0 0,0-1 0,-1 1 0,1 0 0,-1 0 0,0-12-1,-1 9 237,0-22-860,0 30 742,0 0 0,0 1-1,0-1 1,0 0 0,-1 0-1,1 1 1,0-1 0,0 0-1,-1 1 1,1-1 0,0 0-1,-1 1 1,1-1 0,-1 0-1,1 1 1,0-1 0,-1 1-1,0-1 1,1 1 0,-1-1-1,1 1 1,-1-1 0,0 1-1,1-1 1,-1 1 0,0 0-1,1-1 1,-1 1 0,0 0-1,1 0 1,-1 0 0,-2-1 514,3 9-589,4 48-26,1 1 0,21 85 0,5 49-4,-26-37 3,-5-131 3,0-21-11,-1 0 1,1 0-1,-1-1 1,1 1-1,-1 0 1,1 0-1,-1-1 1,0 1-1,0-1 1,0 1-1,0-1 1,0 1-1,0-1 1,-1 0-1,1 1 1,0-1-1,-1 0 1,1 0-1,-1 0 1,1 0 0,-1 0-1,1 0 1,-1-1-1,-3 2 1,-49 14-205,36-12-22,-23 10-697,-46 22 0,-30 9 2545,286-80-627,-1 1-698,-14-20 144,-15 4-143,-116 45-250,-23 5-64,-4 0-3293,-4 0-1562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7860,'0'0'3433,"5"-16"-2702,18-54-160,-20 62-475,0 1 0,1-1 0,0 1 0,0-1 0,0 1-1,1 0 1,0 1 0,0-1 0,1 1 0,0 0 0,0 0 0,0 1 0,1 0 0,0 0-1,0 0 1,11-4 0,-17 8-71,0 0 0,0 0 0,0 1-1,0-1 1,0 1 0,0-1 0,1 1-1,-1-1 1,0 1 0,0 0 0,0-1 0,1 1-1,-1 0 1,0 0 0,0 0 0,1 0 0,-1 0-1,0 0 1,0 1 0,1-1 0,-1 0-1,0 1 1,0-1 0,0 1 0,0-1 0,1 1-1,-1-1 1,0 1 0,0 0 0,0-1 0,0 1-1,0 0 1,-1 0 0,1 0 0,0 0-1,0 0 1,0 0 0,-1 0 0,1 0 0,-1 0-1,1 0 1,-1 0 0,1 1 0,0 0 0,1 7 117,-1 0 1,0-1 0,0 1 0,-1 0 0,-1 11 0,1-6-35,0 6 53,1 11-44,-2-1-1,0 1 1,-13 57-1,1-38-57,-25 57 0,31-89-50,-2 0 0,0-1 0,-1 0 0,0 0 0,-2-1 0,-17 19 1,27-32 4,1-2 13,0 0-1,0 0 1,0 0 0,0 0 0,0 0 0,0 0-1,0-1 1,0 1 0,0 0 0,-1 0 0,1-1-1,0 1 1,-2 0 0,2-1 357,1-1-364,0 1 0,-1-1-1,1 0 1,0 1 0,0-1 0,-1 0-1,1 0 1,0 1 0,0-1-1,0 0 1,0 1 0,0-1 0,0 0-1,0 0 1,0 1 0,1-1-1,-1 0 1,0 1 0,0-1 0,0 0-1,1 1 1,-1-1 0,0 0 0,1 1-1,-1-1 1,1 1 0,0-2-1,35-8 28,2 2-1,47-6 0,-7 2-40,-25 2-21,-17 2 16,0 2 1,58-3-1,-93 9-756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3714,'0'0'11079,"2"7"-10244,5 26 107,-2 0 0,2 60-1,-8 78 373,0-70-490,3 84 136,0-233-8566,-2 20 1056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8212,'0'0'2369,"0"2"-2236,-4 17 506,2 0-1,1 0 0,0 0 0,3 30 1,0 2 3,20 494 1698,0 3-958,-12-110-953,0 2 164,-12-419-16,1-15-1538,0-15-5133,1-13-605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9524,'0'0'5944,"4"-21"-5567,19-65-132,-20 77-227,1 0-1,0 1 1,1-1-1,0 1 1,0 0 0,0 1-1,1-1 1,1 1 0,-1 0-1,14-11 1,-3 3 7,-12 9-24,0 1 0,1 0 1,-1 0-1,1 0 0,1 1 1,-1-1-1,0 1 0,1 1 1,0 0-1,0 0 0,0 0 1,0 0-1,1 1 0,-1 1 1,1-1-1,-1 1 0,16 0 1,-21 1-1,0 0 1,0 1-1,-1-1 0,1 1 1,0-1-1,0 1 0,-1 0 1,1 0-1,0 0 0,-1 0 1,1 0-1,-1 0 1,1 0-1,-1 1 0,1-1 1,-1 0-1,2 3 0,0 1 19,-1-1 0,1 1 0,-1-1 0,0 1 0,0 0 0,2 7 0,-1 5 64,0 0 0,2 32 0,-4-21-33,-1 0 0,0-1 0,-3 1 0,0-1 0,-1 1 0,-2-1 0,-18 51 0,17-59-11,-27 59 939,34-77-643,0-4-226,0-3-100,1 0 1,1 1-1,-1-1 1,1 1-1,0 0 1,0-1-1,1 1 0,-1 0 1,1 0-1,1 0 1,-1 1-1,0-1 1,7-6-1,1 0-15,1 0 0,-1 0-1,27-17 1,-31 23 2,0 1 0,1 1 0,-1-1 0,1 1 0,0 0 0,0 1 1,0 0-1,0 0 0,9 0 0,-14 1 1,0 1 1,-1 0 0,1 0-1,0 0 1,0 0-1,0 1 1,0-1 0,0 1-1,0-1 1,-1 1 0,1 0-1,0 0 1,0 1-1,-1-1 1,1 0 0,-1 1-1,1 0 1,-1-1 0,0 1-1,0 0 1,0 0-1,0 0 1,0 1 0,0-1-1,0 0 1,-1 1 0,1-1-1,1 5 1,1 6 16,0 2-1,-1-1 1,-1 0 0,0 1-1,-1-1 1,0 1 0,-1-1-1,-1 1 1,-4 28 0,1-33 11,1 0 1,-1 0-1,0 0 0,-1-1 1,0 1-1,-1-1 1,0 0-1,0-1 1,-9 9-1,4-5 27,0 0 0,-1-1 0,-1-1-1,0 0 1,-18 11 0,20-16-18,0 0 0,0-1-1,-1 0 1,1-1 0,-1 0-1,1 0 1,-1-2 0,0 1-1,0-2 1,0 1 0,0-2-1,-16-1 1,25 1 21,1 1 0,-1-1 0,1 0-1,-1 0 1,1 0 0,0 0 0,-1 0 0,1-1 0,0 1-1,0 0 1,-1-1 0,1 0 0,1 0 0,-1 1 0,0-1-1,0 0 1,1-1 0,-1 1 0,1 0 0,-1 0 0,1-1-1,0 1 1,0 0 0,0-1 0,1 1 0,-1-1 0,0-4 589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74 6371,'0'0'9895,"0"21"-7691,-3 52-1962,-4 1 0,-25 119-1,-30 88 304,69-354-423,79-459-2341,-83 507 2238,-3 16 87,1-1 1,0 1-1,1 0 0,0-1 0,0 1 1,6-15-1,-7 24-59,0-1 1,-1 1 0,1-1 0,0 1-1,0-1 1,0 1 0,0-1 0,-1 1-1,1 0 1,0 0 0,0-1 0,0 1-1,0 0 1,0 0 0,0 0 0,0 0-1,0 0 1,0 0 0,0 0-1,-1 0 1,1 0 0,0 1 0,0-1-1,1 1 1,23 9 367,-19-3-323,-1-1 0,1 1-1,-1 0 1,0 0-1,-1 1 1,0-1-1,6 14 1,19 64 300,-23-66-308,44 186 443,-1-4-51,-32-159-246,-17-42-204,0-11-12023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12998,'0'0'7011,"154"-42"-6435,-105 38-271,-3 4-161,-9 0-144,-4 0-32,-10 0-417,-6 0-1247,-13-6-3715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15 259 4338,'0'0'14479,"0"-4"-13703,4-9-674,1 1-1,-1-1 1,2 1-1,0 0 1,1 1-1,0-1 1,0 1-1,1 1 1,10-11-1,2 0-68,0 1-1,1 1 0,29-21 0,-46 37-31,1 0 0,-1 0-1,1 0 1,-1 1 0,1-1-1,0 1 1,0 0-1,0 0 1,0 1 0,0 0-1,1 0 1,4-1 0,-9 3-4,-1-1 1,1 1 0,-1-1 0,1 1 0,-1 0 0,1-1 0,-1 1 0,0 0 0,1-1 0,-1 1 0,0 0 0,0-1 0,1 1 0,-1 0 0,0 0 0,0-1 0,0 1 0,0 0 0,0 0 0,0-1-1,0 1 1,0 1 0,0 26 5,-1-21-4,-1 18 17,-1 1 0,-1-1 0,-2 0 0,0 0 0,-2-1 0,-1 1 0,0-2 0,-16 27 0,32-52-58,14-9 26,-10 5 3,0 1 1,23-9-1,-29 13 7,-1 0 0,1 1 0,-1-1 0,1 1 0,0 0 0,-1 0 0,1 0 0,4 2 0,-7-2 2,-1 1 1,1 0 0,-1-1 0,1 1 0,0 0-1,-1 0 1,1 0 0,-1 0 0,0 0 0,1 0-1,-1 0 1,0 1 0,0-1 0,1 0 0,-1 1-1,0-1 1,-1 1 0,1-1 0,0 1 0,0 0 0,-1-1-1,2 3 1,1 7 1,-1-1 1,0 1-1,0 0 0,-1-1 0,-1 1 0,0 0 1,0-1-1,-1 1 0,0 0 0,-1-1 1,0 1-1,-1-1 0,0 1 0,-1-1 0,0 0 1,0 0-1,-12 17 0,4-9 1,-1-1 0,-1-1 0,-1 0 0,-1-1 0,-30 23 0,38-32 53,0-1 0,-1 0 0,1 0 0,-1-1 0,0 0 0,0-1 0,0 0 0,0 0 0,-1-1 1,1 0-1,-1-1 0,0 0 0,1-1 0,-1 1 0,-11-3 0,17 1 18,0 0 1,1 0-1,-1 0 0,1-1 0,-1 1 0,1-1 1,0 0-1,0 0 0,-1 0 0,1 0 0,1-1 1,-1 0-1,0 1 0,1-1 0,-4-5 0,5-12-3341,1 8-2006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80 8980,'0'0'8316,"-1"-5"-7353,0 2-847,0 0 0,0-1 0,-1 1 0,1 0-1,0 0 1,-1 0 0,0 0 0,0 0 0,0 0 0,0 1 0,0-1 0,-1 1-1,1-1 1,-1 1 0,0 0 0,1 0 0,-1 0 0,0 0 0,0 1 0,0-1-1,0 1 1,-5-2 0,-5-1 54,1 1 0,-1 0 0,0 0 0,0 1 0,-1 1 0,-22 1 0,29 0-121,-1 0 0,1 1-1,-1 1 1,1-1 0,0 1-1,0 0 1,0 1-1,0 0 1,0 0 0,0 0-1,0 1 1,-11 9-1,7-4-12,-1 1-1,2 0 0,-1 1 0,2 1 0,-1 0 0,1 0 0,1 0 0,1 1 0,-1 0 0,2 1 1,0 0-1,1 0 0,0 0 0,1 0 0,0 1 0,1 0 0,1-1 0,0 21 0,2-14 16,-1-1 67,2 0 0,3 26-1,-2-38-81,-1-1 1,1 0-1,1 1 0,0-1 0,0 0 0,0 0 1,1-1-1,-1 1 0,9 9 0,-5-8-17,0-1 1,0 0-1,1 0 1,0-1-1,0 0 0,0 0 1,1-1-1,0 0 0,0 0 1,0-1-1,1 0 1,-1-1-1,1 0 0,0-1 1,10 2-1,11 0-8,0-2 0,0-1 1,52-5-1,-71 2-26,0 0 1,0-1-1,0 0 1,0-1-1,-1 0 1,17-9-1,-21 10 10,-5 3 13,-2 0 72,0-16-7745,0 2-3775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1505,'0'0'13662,"0"8"-13609,-5 294 2578,6-178-1884,-1-123-680,0-4 7,-9-112-145,4 74-123,1-56 0,5 90 183,-1 0-1,2 0 1,-1 0-1,1 0 1,0 0-1,1 0 1,0 0 0,0 1-1,0-1 1,1 1-1,0 0 1,0 0-1,0 0 1,1 1-1,0-1 1,0 1-1,0 1 1,1-1-1,0 0 1,0 1-1,0 0 1,0 1-1,0 0 1,1-1-1,0 2 1,-1-1-1,1 1 1,0 0-1,0 1 1,1-1-1,-1 1 1,14 1 0,-19 0 7,1 0 1,0 0 0,0 0 0,-1 1 0,1 0 0,-1-1 0,1 1-1,0 0 1,-1 0 0,1 1 0,-1-1 0,0 0 0,1 1 0,-1-1 0,0 1-1,0 0 1,2 2 0,0 0 10,0 1 1,-1 0-1,0 0 0,0 0 0,0 0 0,0 1 0,2 8 1,1 5 54,-1 1 0,-1-1 1,2 35-1,-3 107 351,-3-101-63,21-66-235,-10-2-111,0-1-1,-1-1 1,0 0-1,-1 0 1,0-1-1,-1 0 1,11-18-1,19-25-471,-36 53 454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 7491,'0'0'10848,"-1"-1"-10490,0 1-356,1 0 0,0 0 0,0 0 0,0 0 0,0 0 0,0 0 0,-1 0 0,1 0 0,0 0 0,0 0 0,0 0 1,-1 0-1,1 0 0,0 0 0,0 0 0,0 0 0,0 0 0,-1 0 0,1 0 0,0 0 0,0 0 0,0 0 0,0 0 0,-1 0 1,1 0-1,0 0 0,0 0 0,0 0 0,0 1 0,-1-1 0,1 0 0,0 0 0,0 0 0,0 0 0,0 0 0,0 0 1,0 1-1,0-1 0,-1 0 0,1 0 0,0 0 0,0 0 0,0 1 0,0-1 0,0 0 0,0 0 0,0 0 0,0 0 0,0 1 1,0-1-1,0 0 0,0 0 0,0 0 0,0 1 0,0-1 0,0 12 10,0-10-12,15 123 33,-1-22 14,-12-68-13,-2-19-24,1 0 0,1 1-1,0-1 1,10 30-1,-12-44-7,0-1-1,1 0 0,-1 1 0,1-1 1,-1 0-1,1 0 0,0 0 1,-1 0-1,1 1 0,0-1 0,0 0 1,0 0-1,0-1 0,0 1 1,0 0-1,0 0 0,0 0 0,0-1 1,0 1-1,0 0 0,1-1 1,-1 1-1,0-1 0,0 1 0,1-1 1,-1 0-1,0 0 0,0 1 0,1-1 1,-1 0-1,0 0 0,1 0 1,-1 0-1,0-1 0,1 1 0,1-1 1,1 0 1,0-1 0,-1 0 1,1 0-1,-1 0 1,0 0-1,1 0 0,-1-1 1,0 1-1,-1-1 1,1 0-1,3-4 0,14-21-194,-1-2 0,-1 0 0,-2-1 0,-1 0 0,-1-1 0,-2-1 0,11-48 0,-20 63 1095,-5 21 1135,-4 30-1109,5 2-904,1 1-1,2-1 0,1 1 0,15 62 0,-11-66 29,-5-20 23,0-1 0,1 0 1,1 1-1,7 16 0,-9-27 0,-1-1-50,-1-23-3492,0 0-860,0-1-2115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12422,'0'0'6093,"0"11"-5629,4 49 359,14 77-1,3 32-2,-14 29 928,-7-197-1596,0-22-880,0 15 172,0-13-1499,0 6-3602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14759,'0'0'6979,"-1"0"-6970,1 0 0,0 0-1,0 0 1,-1 0 0,1-1 0,0 1 0,0 0-1,-1 0 1,1 0 0,0 0 0,0 0 0,-1 0 0,1 0-1,0 0 1,0 0 0,-1 0 0,1 0 0,0 0-1,-1 0 1,1 1 0,0-1 0,0 0 0,-1 0-1,1 0 1,0 0 0,0 0 0,0 0 0,-1 1 0,1-1-1,0 0 1,0 0 0,0 0 0,-1 1 0,1-1-1,0 0 1,0 0 0,0 0 0,0 1 0,0-1 0,0 0-1,-1 0 1,1 1 0,0-1 0,0 0 0,0 1-1,0-1 1,0 0 0,0 0 0,0 1 0,0-1-1,0 0 1,0 0 0,0 1 0,0-1 0,1 1 0,-1 7 11,1 1 1,0 0 0,1-1-1,0 1 1,5 12 0,0 3 28,15 63 662,-4 1 0,-4 1 0,6 173 0,-20-261-23,0-19-760,0 14-100,0-21-1143,0 8-2494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60 7475,'0'0'9461,"0"13"-8303,-1 120-221,-21 143 1,11-211-778,5-39-52,2 0-1,-2 38 1,6-63-87,0-8 105,4-108-394,36-218 0,-37 310 251,1 1 0,2-1 0,0 1 0,1 1 1,1-1-1,16-29 0,-23 49 21,-1 1 1,1-1-1,0 1 0,0-1 1,1 1-1,-1-1 0,0 1 0,0 0 1,1-1-1,-1 1 0,1 0 1,-1 0-1,1 0 0,-1 0 1,1 0-1,0 1 0,-1-1 0,1 0 1,0 1-1,0-1 0,-1 1 1,1 0-1,0-1 0,0 1 0,0 0 1,0 0-1,-1 0 0,1 0 1,0 1-1,0-1 0,0 0 1,-1 1-1,1-1 0,0 1 0,0 0 1,-1 0-1,1-1 0,1 2 1,2 2 16,0 0 1,0 0 0,0 0 0,0 0 0,-1 1 0,0 0 0,0-1 0,0 2 0,4 7 0,1 5 30,-1-1-1,-1 1 1,-1 1-1,0-1 1,4 30 0,7 99 44,-11-73-67,-1-26 13,-2-14 45,1 0-1,9 36 0,-13-69-80,1 1 0,-1 0 0,0 0 0,1 0-1,0-1 1,0 1 0,-1 0 0,1 0 0,0-1 0,0 1 0,0-1-1,1 1 1,-1-1 0,0 0 0,1 1 0,-1-1 0,0 0-1,1 0 1,2 2 0,-3-3 0,1 0 0,-1 1 0,0-1 0,1 0 0,-1 0 0,1 0 0,-1 0 0,0 0 0,1-1 0,-1 1 0,1 0 0,-1-1 0,0 1 0,1-1 0,-1 1 0,0-1 0,0 0 0,1 1 0,1-2 0,3-3 10,0 0 0,0-1 0,-1 0-1,1 0 1,-1 0 0,-1 0-1,6-8 1,-9 12-151,7-12-88,0 0 0,7-21-1,-9 9-6908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1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194 200 12614,'0'0'8324,"-3"12"-8026,-122 522 1893,64-241-1223,57-277-826,6-41-70,56-264-407,-28 155 109,-15 64 72,43-187-161,-42 199 354,3 0 0,33-70 0,-48 120-114,12-19 806,-7 26-272,2 16-331,3 19 69,-1 1-1,-1 1 1,9 54-1,10 116 473,-26-160-600,21 191 217,31 202 103,-56-432-379,2 9 19,0 1 0,1-1 0,0-1 0,1 1 0,1 0 0,13 23 0,-19-38-25,1 0 0,-1 0 0,1 0 0,-1-1 0,1 1 0,-1 0 0,1 0 0,-1-1 0,1 1 0,0 0 0,-1-1 0,1 1 0,0-1-1,0 1 1,-1-1 0,1 1 0,0-1 0,0 1 0,0-1 0,0 0 0,-1 1 0,1-1 0,0 0 0,0 0 0,0 0 0,0 0 0,0 0 0,0 0 0,0 0 0,0 0 0,0 0 0,-1 0 0,1 0 0,0-1-1,0 1 1,0 0 0,0-1 0,0 1 0,-1-1 0,1 1 0,0-1 0,0 1 0,-1-1 0,1 1 0,0-1 0,-1 0 0,1 1 0,0-1 0,-1 0 0,1 0 0,-1 1 0,1-1 0,-1 0 0,1-1 0,4-7 8,0 0-1,0 0 1,5-16 0,-8 21-15,28-87-709,2-3-4598,-16 55-514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23 464,'0'0'17368,"11"-23"-26940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16263,'0'0'6003,"156"-37"-5715,-96 17-144,-4 3-144,-9 6-48,-12 5-1056,-12 6-1585,-17 0-4243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5378,'0'0'4050,"0"9"-3444,-4 1939 9561,18-1461-9796,-14-487-552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15735,'0'0'1585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8212,'0'0'4722,"7"0"-4367,606-19 4679,534-101-4327,-109 17 182,5 75-30,-130 45-531,-227 19-111,-4 37 449,-676-72-1569,-11-2-59,-21-5-2514,-14-15-4496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7475,'0'0'1993,"1"16"-1032,14 228 4364,-4 155-2468,3 226-1667,-18-289-619,0 139 734,12-355-1176,0 28-138,-6-203-6405,-2 10-1189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8868,'0'0'3162,"3"11"-2693,55 299 4636,-27 16-3804,-19 415 757,-10-352-1710,0-85-793,-2-325-2413,0-7-3289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16199,'0'0'801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9877,'0'0'6450,"0"2"-6383,1 13 128,1-1-1,6 27 0,2 12 178,-3 174 208,-8-170-469,-9-83-47,3-9-244,3 0 0,0-1-1,3 0 1,4-57 0,-2 82 166,1 0 1,1 1 0,0-1 0,0 1 0,1 0 0,0 0 0,1 0-1,0 1 1,1-1 0,0 1 0,7-8 0,-9 12 8,1-1 0,0 1 0,0 0 0,1 0 0,0 1 0,-1 0 0,13-7 0,-14 9-4,0 1-1,-1-1 1,1 1 0,0 0-1,0 0 1,-1 0 0,1 1-1,0-1 1,0 1 0,0 0-1,0 0 1,0 0 0,0 1-1,0 0 1,4 0 0,-5 1 6,0 0 1,0-1 0,1 1-1,-1 0 1,0 1-1,0-1 1,-1 0 0,1 1-1,-1 0 1,1-1 0,-1 1-1,0 0 1,0 0-1,0 0 1,0 1 0,0-1-1,1 4 1,3 8 53,-1 1-1,6 23 1,-1 17 280,-3-1 1,-2 2-1,-3 84 1,-2-103-273,0-37-55,0-1 0,-1 1 0,1 0 1,0 0-1,0 0 0,1 0 0,-1-1 0,0 1 1,0 0-1,0 0 0,0 0 0,1-1 0,-1 1 1,0 0-1,1 0 0,-1-1 0,1 1 0,-1 0 1,1-1-1,-1 1 0,1 0 0,-1-1 0,1 1 1,0-1-1,-1 1 0,1-1 0,0 1 0,-1-1 1,1 0-1,0 1 0,0-1 0,-1 0 0,1 1 1,0-1-1,0 0 0,0 0 0,-1 0 0,1 0 1,0 0-1,0 0 0,0 0 0,0 0 0,-1 0 1,1 0-1,0 0 0,0 0 0,0-1 0,-1 1 1,1 0-1,0-1 0,0 1 0,-1 0 0,1-1 1,0 1-1,0-1 0,4-2 41,1 0 0,-1 0 0,0 0 0,-1 0 0,1-1-1,6-6 1,20-34 232,-6 7-1468,-6 17-3641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12774,'0'0'3535,"-1"10"-3458,2 25 117,2-1 0,11 54-1,2 10 267,-15-89-393,-1-1 14,1 0 0,0 0 1,0 0-1,4 9 0,-5-16-75,0 0 0,0 0 0,1 0-1,-1-1 1,0 1 0,1 0 0,-1 0-1,0 0 1,1-1 0,-1 1 0,1 0-1,0 0 1,-1-1 0,1 1 0,-1-1-1,1 1 1,0 0 0,0-1 0,-1 1 0,1-1-1,0 0 1,0 1 0,-1-1 0,1 1-1,0-1 1,0 0 0,0 0 0,0 0-1,0 1 1,0-1 0,-1 0 0,1 0-1,0 0 1,0 0 0,0 0 0,0-1-1,0 1 1,0 0 0,0 0 0,-1-1-1,1 1 1,0 0 0,0-1 0,0 1-1,-1-1 1,2 0 0,1-1 6,0 0 0,0-1 1,-1 1-1,1-1 0,-1 0 0,1 0 1,-1 0-1,0 0 0,0 0 0,3-6 0,14-39 72,-16 38-75,13-40-17,-3 0 0,-1 0 0,4-54 0,-18 127 1438,2 41-1,14 91-1541,-4-59 251,-9-82-135,-1-10-5,0 1 1,0 0-1,0-1 1,1 1 0,0-1-1,-1 1 1,2-1-1,-1 0 1,0 1-1,1-1 1,0 0-1,3 5 1,-5-10-814,1-1 0,0 0 1,-1 1-1,1-1 0,-1 0 0,0 0 1,0 1-1,1-1 0,-1 0 1,0 0-1,-1-1 0,1-14-8494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13094,'0'0'3303,"0"17"-3183,17 287 1299,-18-245-1053,2 59 429,2-112-1060,0-12-320,1-11-940,-2-4-2178,-2 1-3249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151 172 192,'0'0'7486,"-3"21"-6245,-24 163 2689,-24 32-657,18-82-1405,27-111-1583,2-2-104,-1-1 1,-1 0-1,-8 18 1,13-72-129,40-191-208,-12 95 62,-23 111 84,8-51 95,27-90 1,-32 140 174,0 0-1,1 0 1,1 1 0,1 1 0,1-1 0,0 2-1,2-1 1,0 2 0,15-17 0,-27 32-229,0 0 0,0 1 0,-1-1 1,1 0-1,0 0 0,0 1 0,0-1 0,0 0 0,0 1 1,0-1-1,0 1 0,0-1 0,0 1 0,0 0 0,0-1 1,1 1-1,-1 0 0,0 0 0,2 0 0,-2 0-21,0 0-1,-1 1 1,1-1-1,0 1 0,0-1 1,0 1-1,-1-1 1,1 1-1,0-1 1,-1 1-1,1-1 0,0 1 1,-1 0-1,1 0 1,-1-1-1,1 1 1,-1 0-1,0 0 0,1 1 1,2 6-13,0 0 1,-1 1-1,-1-1 0,2 12 1,-1-6 104,84 533 124,-66-357-214,-17-185-262,-3-5 65,0 0 0,1 0 0,-1 0 0,0 0 0,0-1 0,1 1 1,-1 0-1,0 0 0,0 0 0,1 0 0,-1-1 0,0 1 0,0 0 0,0 0 0,0 0 1,1-1-1,-1 1 0,0 0 0,0 0 0,0-1 0,0 1 0,0 0 0,0 0 0,1-1 0,-1 1 1,0 0-1,0 0 0,0-1 0,0 1 0,0 0 0,0 0 0,0-1 0,0 1 0,0-15-7147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14855,'0'0'3780,"2"21"-3449,17 146 472,2 116 697,-16-179-820,-4-90-494,-2-11-128,1 1 1,0-1 0,1 0 0,-1 1 0,0-1-1,1 0 1,0 1 0,1 2 0,-1-5-51,0-28-4466,-1 7-1751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6019,'0'0'12582,"3"-3"-11651,5-2-635,1-1 1,-1 1-1,1 1 0,0-1 1,0 1-1,1 1 1,-1 0-1,14-3 1,89-10 94,-20 4-97,-74 9-1027,-35 4-4393,-1-1-887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11541,'0'0'7492,"-1"3"-7100,1 14-50,0-1 1,2 0 0,3 24-1,3 28-50,-6 83 538,-2-151-668,1-1-141,0 0-1,0 0 0,0 0 0,0 0 0,0 0 0,0 0 0,0 0 0,-1 0 0,1-1 1,-1 1-1,1 0 0,-1 0 0,1-1 0,-1 1 0,1 0 0,-1-1 0,0 1 0,0-2 0,1-2 15,1-2-30,1-1 0,0 0 0,0 1 0,0 0 0,1 0 0,0 0 0,0 0 0,1 0 0,7-7 1,-10 11-12,1 1 1,0-1 0,0 1-1,0 0 1,1 0-1,-1 0 1,1 0 0,-1 0-1,1 1 1,-1 0 0,1-1-1,0 1 1,0 1 0,-1-1-1,1 0 1,0 1 0,0 0-1,0 0 1,0 0 0,0 1-1,5 0 1,-5 0 5,0 1 0,-1-1 0,0 1-1,1 0 1,-1-1 0,0 1 0,0 1 0,0-1 0,0 0-1,-1 1 1,1 0 0,-1-1 0,1 1 0,-1 0 0,0 0 0,0 1-1,0-1 1,0 0 0,-1 1 0,0-1 0,1 1 0,0 3 0,2 6 0,-1 0 0,0 1 0,-1-1 0,1 25 0,-2-26 7,-1 0-1,-1 1 0,0-1 0,-1 0 1,0 0-1,-1 0 0,0 0 1,-9 21-1,9-27-2,0 0 0,-1 0-1,0 0 1,0-1 0,0 1 0,-1-1 0,0 0 0,0 0-1,0-1 1,0 1 0,-1-1 0,0 0 0,0-1-1,0 1 1,0-1 0,-1 0 0,-7 2 0,7-3 57,1 0 1,-1-1-1,1 0 1,-1 0-1,0 0 1,1-1-1,-1 0 1,0 0-1,1-1 1,-1 0-1,0 0 1,1-1-1,-1 1 1,1-1-1,0-1 1,-1 1-1,1-1 1,0 0-1,-7-5 1,12 5-352,0 1 1,0 0 0,1-1 0,-1 1 0,0-1-1,1 0 1,-1 1 0,1-1 0,0 1 0,0-1 0,0 0-1,0 1 1,0-1 0,1 1 0,1-5 0,-2 3-508,7-31-8261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5314,'-1'1'13588,"-3"22"-13465,27 489 1843,-23-502-2676,0-17-5023,0-10-251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9 256 7988,'0'0'6693,"-1"-15"-5743,-1 0-694,0-1 64,0 0 0,1 1-1,0-1 1,1 0 0,3-16-1,-1 25-290,0 0 0,1 1 0,0 0-1,0 0 1,1 0 0,0 0 0,0 0-1,0 1 1,0-1 0,1 1 0,0 0-1,0 1 1,0-1 0,1 1 0,0 0-1,0 1 1,0-1 0,0 1 0,0 0-1,0 0 1,1 1 0,0 0 0,-1 0-1,1 1 1,0 0 0,0 0 0,0 0-1,0 1 1,0 0 0,10 1 0,-15 1-28,1-1 0,-1 0 0,1 1 0,-1-1 0,1 1 1,-1 0-1,0 0 0,1 0 0,-1 0 0,0 0 0,-1 0 0,1 1 1,0-1-1,-1 0 0,1 1 0,-1 0 0,0-1 0,1 1 1,-1 0-1,-1 0 0,1-1 0,0 4 0,3 10 13,-1 1 1,2 23-1,-2 4 24,-1 0 0,-2 0 0,-10 74 0,8-108 41,0 0 0,-1 0 0,1 0 0,-2 0 0,0-1 0,0 1 0,-10 16 0,14-25-63,-1-1 0,1 1-1,0-1 1,0 1 0,-1-1-1,1 0 1,0 1 0,0-1 0,-1 0-1,1 1 1,0-1 0,-1 0-1,1 1 1,0-1 0,-1 0-1,1 1 1,-1-1 0,1 0 0,0 0-1,-1 0 1,1 1 0,-1-1-1,1 0 1,-1 0 0,1 0-1,-1 0 1,1 0 0,-1 0-1,1 0 1,-1 0 0,1 0 0,-1 0-1,1 0 1,-1 0 0,-7-16 75,5-24-198,2 32 89,2 0-1,-1 0 1,1 0 0,0 0 0,0 0 0,5-13 0,-5 18 12,1-1 1,0 1 0,0 0 0,0 0-1,0 0 1,0 0 0,1 1 0,-1-1-1,1 1 1,-1-1 0,1 1 0,0 0 0,0 0-1,0 0 1,1 1 0,-1-1 0,7-2-1,-4 2-5,1-1 0,0 2-1,0-1 1,0 0-1,0 1 1,0 1-1,1-1 1,-1 1-1,0 0 1,0 1-1,0 0 1,1 0-1,-1 0 1,11 4 0,-14-3 7,1 0 1,-1 1-1,0-1 1,1 1-1,-1 0 1,0 0 0,-1 0-1,1 0 1,0 1-1,-1-1 1,0 1-1,0 0 1,0 0 0,0 0-1,-1 0 1,1 1-1,-1-1 1,0 1-1,-1 0 1,1-1-1,-1 1 1,1 5 0,0 2 52,-1 1 0,-1 0 1,0 0-1,-1 0 1,0-1-1,-1 1 0,0 0 1,-1-1-1,0 1 1,-1-1-1,0 0 0,-1 0 1,-1-1-1,0 0 1,0 1-1,-1-2 0,-1 1 1,0-1-1,0 0 1,-1-1-1,0 0 1,0 0-1,-1-1 0,0 0 1,-1-1-1,0 0 1,0-1-1,-22 9 0,28-13 44,1 0-1,-1-1 1,1 1 0,-1-1-1,0-1 1,0 1-1,1 0 1,-1-1 0,0 0-1,0 0 1,0-1-1,-8-1 1,9 0-57,0 1 0,1-1 0,-1 0 1,1 0-1,0 0 0,0 0 0,-1-1 0,1 1 0,1-1 0,-1 0 1,0 0-1,1 0 0,-1 0 0,1 0 0,-2-5 0,-20-44 754,24 52-773,1 0-1,-1 0 1,0 1 0,0-1-1,0 0 1,0 0-1,0 0 1,0 0-1,0 0 1,0 0 0,0 0-1,0 0 1,0 1-1,0-1 1,0 0 0,0 0-1,0 0 1,0 0-1,0 0 1,0 0 0,0 0-1,0 0 1,0 1-1,0-1 1,0 0 0,0 0-1,-1 0 1,1 0-1,0 0 1,0 0 0,0 0-1,0 0 1,0 0-1,0 0 1,0 1 0,0-1-1,0 0 1,0 0-1,0 0 1,-1 0-1,1 0 1,0 0 0,0 0-1,0 0 1,0 0-1,0 0 1,0 0 0,0 0-1,-1 0 1,1 0-1,0 0 1,0 0 0,0 0-1,0 0 1,0 0-1,0 0 1,0 0 0,0 0-1,-1 0 1,1 0-1,0 0 1,0 0 0,0 0-1,0-1 1,-1 12 121,1-11-125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338 115 8724,'0'0'7665,"-8"-14"-6849,-28-44-50,34 55-657,0 0 0,0 0 1,-1 0-1,0 0 0,0 0 0,0 1 1,0-1-1,0 1 0,0 0 0,0 0 1,-1 0-1,1 0 0,-1 0 0,0 1 1,1 0-1,-1 0 0,-4-1 0,-2 0 158,0 2 0,0-1-1,0 1 1,-16 3-1,12-2 18,7 0-197,1 0 0,-1 0 0,1 1 0,0 0 0,-1 0 0,1 1 0,0 0 0,0 0 0,1 0 0,-1 1 0,1 0 0,-1 0 0,1 0 0,0 1 0,1-1 0,-1 1 0,-4 7 0,3-4-27,1 0 0,0 0 0,0 0 0,1 1 0,0 0 0,0 0 0,1 0 0,0 0 0,1 1 0,0-1 0,-1 13 0,3 292 1037,0-306-1040,0 0 0,1 0 1,0 0-1,1 0 0,0 0 0,0 0 1,1 0-1,0-1 0,7 14 0,-8-17-37,1-1-1,-1 1 0,1-1 0,0 0 1,0 1-1,1-1 0,-1-1 0,0 1 1,1 0-1,0-1 0,0 0 0,0 0 1,0 0-1,0 0 0,0-1 0,0 1 1,0-1-1,1 0 0,5 1 1,15 0 25,-1 0 0,45-4 1,-59 1-34,1 0 1,-1-1 0,0 0 0,1 0 0,-1-2-1,-1 1 1,1-1 0,0 0 0,10-7 0,-17 8-660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95 8964,'0'0'7782,"-21"-14"-6533,-68-45-222,86 56-905,-1 0 0,0 1-1,0 0 1,0 0 0,-1 0 0,1 0 0,0 1-1,-1 0 1,1-1 0,-1 2 0,1-1-1,-1 0 1,0 1 0,1 0 0,-1 0 0,-5 1-1,-6 0 285,11 0-326,0 0-1,0 0 1,0 1 0,1-1 0,-1 1 0,0 0-1,1 0 1,-1 1 0,1-1 0,0 1 0,0 0-1,0 0 1,0 1 0,0-1 0,1 1-1,-1 0 1,1 0 0,0 0 0,-5 8 0,-1 3 1,1 0 1,1 1-1,0 0 1,-8 28-1,5 2 28,2 0-1,3 1 0,1-1 1,4 83-1,0-120-90,1-1 1,0 1-1,1 0 0,0 0 1,0-1-1,1 1 0,0-1 1,0 0-1,1 0 0,0 0 0,5 8 1,-5-11-11,0 0 1,-1-1 0,2 1-1,-1-1 1,0 1-1,1-1 1,0-1-1,0 1 1,0-1 0,0 0-1,1 0 1,-1 0-1,1-1 1,0 1-1,-1-2 1,12 3 0,-12-3-17,0 0 0,0 0 0,1 0 1,-1-1-1,0 0 0,0-1 0,1 1 1,-1-1-1,0 0 0,0 0 0,0 0 1,0-1-1,0 0 0,0 0 0,0 0 1,7-5-1,-9 4-1,1 0-1,-1-1 1,0 0 0,1 1 0,-2-1-1,1-1 1,0 1 0,-1 0-1,0-1 1,0 1 0,0-1-1,0 1 1,-1-1 0,0 0 0,0 0-1,0 0 1,0-8 0,-1 5 5,1 1-1,-1 0 1,0-1 0,-1 1 0,0 0 0,0-1-1,0 1 1,-1 0 0,0 0 0,-1 0 0,0 0-1,-4-8 1,4 11 8,1 0-1,-1 0 0,0 1 1,0 0-1,-1-1 0,1 1 1,-1 0-1,1 1 0,-1-1 1,0 1-1,0-1 0,0 1 0,0 0 1,-1 1-1,1-1 0,-1 1 1,1 0-1,-1 0 0,1 0 1,-1 0-1,-4 1 0,5 0-11,1-1-1,0 1 0,-1 0 1,1 1-1,-1-1 0,1 1 1,-1 0-1,1-1 0,0 1 0,-1 1 1,1-1-1,0 0 0,0 1 1,0 0-1,0-1 0,0 1 1,0 1-1,1-1 0,-1 0 0,1 1 1,-5 4-1,5-3-244,0-1 0,0 1 0,0-1 0,0 1 0,1 0 0,-1 0 0,-1 7 0,2-6-715,1 1-1,-1 0 0,1 0 0,0-1 0,1 11 1,6 13-10155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11301,'0'0'7873,"1"5"-7707,31 198 715,6 39 697,-32-201-1283,-3-27-79,-1 1-1,1 22 1,-3-37-136,0-19-907,0 14 205,0 0 1,0 1-1,-1-1 1,0 0-1,0 1 0,-3-9 1,-5-9-4680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22 277 6115,'0'0'10191,"-4"-14"-9244,-11-48-165,14 56-710,0 0-1,1-1 1,-1 1 0,1 0 0,1 0-1,-1 0 1,1 0 0,0 0 0,0 0-1,1 0 1,0 0 0,0 0 0,0 0-1,1 1 1,0-1 0,0 1 0,5-7-1,-1 3-59,0 1 0,1-1-1,0 1 1,0 1 0,1-1-1,0 2 1,15-10 0,-20 14-8,0 0 0,0 0 1,1 0-1,-1 0 0,1 1 1,-1-1-1,1 1 1,0 0-1,-1 1 0,1-1 1,0 1-1,-1 0 0,1 0 1,7 1-1,-9 0-5,0 0-1,0 0 1,0 0-1,0 0 0,0 0 1,0 0-1,-1 1 1,1 0-1,-1-1 0,1 1 1,-1 0-1,1 0 1,-1 0-1,0 1 1,0-1-1,0 1 0,0-1 1,-1 1-1,1-1 1,-1 1-1,1 0 0,0 3 1,4 19-13,-1 0 0,-1-1 0,-1 1 0,-1 1 0,-1-1 0,-2 0 0,-5 40 0,4-53 88,-1 0 1,0 1-1,-1-1 0,0-1 1,-1 1-1,-1 0 0,-6 11 1,8-64 490,3 35-572,1 0 0,0 1 0,1-1 0,-1 0 0,1 1-1,0-1 1,1 1 0,-1-1 0,1 1 0,0 0 0,1 0 0,-1-1-1,1 1 1,0 1 0,0-1 0,1 0 0,-1 1 0,1 0 0,0 0-1,0 0 1,0 0 0,1 0 0,-1 1 0,9-5 0,-7 5 4,-1 0 0,1 0 1,-1 0-1,1 1 0,0 0 0,0 0 1,0 0-1,0 1 0,0 0 1,1 0-1,-1 1 0,0-1 0,13 2 1,-15 0 0,0 0 0,0 0 0,0 0 0,0 0 0,0 1 0,0-1 0,0 1-1,-1 0 1,1 0 0,-1 1 0,1-1 0,-1 1 0,0 0 0,0 0 0,0 0 0,0 0 0,0 0 0,-1 1 0,0-1 0,1 1 0,1 4 0,2 5 4,-1 1-1,-1 1 1,0-1 0,0 0-1,-2 1 1,2 23 0,-2-9 53,-2 0 1,-5 41 0,3-59 25,0-1 0,-1 0 0,0 0 1,0-1-1,-1 1 0,0-1 0,-1 1 0,0-1 1,0-1-1,-1 1 0,0-1 0,0 0 0,-9 8 1,8-9 26,1-1 1,-1-1 0,0 1-1,-1-1 1,1 0 0,-1-1-1,0 0 1,0 0 0,0-1 0,-1 0-1,1 0 1,-1-1 0,0 0-1,0 0 1,-11 0 0,13-2 0,1 0 0,-1 0 0,0-1 0,1 0 0,-1 0 0,0 0 0,1-1 0,-1 0 1,-6-4-1,9 5-43,1-1 0,0-1 0,-1 1 0,1 0 0,0-1 0,0 1 0,1-1 1,-1 0-1,1 0 0,-1 0 0,1 0 0,0-1 0,0 1 0,0-1 0,1 1 0,-1-1 1,-1-4-1,4-7-2013,1 7-1077,-1-5-3218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4178,'0'0'7838,"3"0"-7088,228 6 3293,8-1-3980,-215-5-83,107 1 405,191-24-1,86-14 20,-322 31-373,123-10-30,220-9-4,85 7 117,251-46 231,-630 53-314,912-15 224,-1003 26-248,225 19-49,0 1 23,236-18 43,-431-5-10,94-17 1,60-3-2,-68 24 3,108-5-32,-266 4 18,45-4 665,47-10 1,-130 15-2167,15 0-3288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14583,'0'0'7075,"76"-15"-6563,-32 7-144,-5 3-304,-6 3-64,-10 2-80,-15 0-2129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6915,'0'0'3901,"-2"27"-1716,-5 553 869,4-420-2758,1-57-247,3 355 23,6-337-57,16 495 20,-23-589-81,10 378 746,-3 38 26,-9-253-284,2-144-444,-12 686 418,7-460-398,1-10 17,1 150 24,4-236-6,5-32-38,31 168 0,-10-107 30,-19-69 1326,-8-135-1374,1-1-193,-1 0 0,0 1 0,0-1 1,0 1-1,0-1 0,0 1 0,0-1 0,0 1 1,0-1-1,-1 1 0,1-1 0,0 1 1,0-1-1,0 1 0,0-1 0,-1 0 1,1 1-1,0-1 0,0 1 0,-1-1 1,1 0-1,0 1 0,-1-1 0,1 0 0,0 1 1,-1-1-1,0 1 0,-8 0-8125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1 523 7700,'0'0'4383,"0"0"-4361,0 0 1,0 1-1,0-1 1,0 0-1,0 1 1,0-1-1,0 0 1,0 1-1,0-1 1,0 0-1,0 1 1,0-1-1,0 0 1,1 1-1,-1-1 0,0 0 1,0 0-1,0 1 1,1-1-1,-1 0 1,0 0-1,0 1 1,1-1-1,-1 0 1,0 0-1,1 1 1,-1-1-1,0 0 1,0 0-1,1 0 1,-1 0-1,1 1 1,187 0 2116,-126-2-1821,111-9 422,27 1-539,352-28 692,-475 30-844,481-10 171,-332 17-32,110-1-13,486-20 99,-219-15-256,272-43 6,-432 31-16,-210 19 23,304-78 0,-124 17 128,-309 73-790,1 4 0,107 3 0,-218 15-4959,-11 1 895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 6147,'0'0'11581,"-12"0"-11437,4-1-108,2 0-14,0 1 0,0-1-1,0 1 1,0 0 0,0 1-1,-1-1 1,1 1 0,0 1-1,1-1 1,-1 1 0,-10 4-1,7 1 4,0 0-1,1 1 1,-1 0-1,2 0 0,-1 1 1,1 0-1,1 0 1,-1 1-1,2-1 0,-1 1 1,-4 14-1,4-8 33,0 1-1,2-1 1,0 1-1,1 0 1,0 1-1,0 31 1,3-48-55,0 0 1,1 1-1,-1-1 1,0 1-1,1-1 1,-1 0-1,1 1 1,-1-1-1,1 0 1,-1 0-1,1 0 1,0 1-1,0-1 1,0 0-1,0 0 1,0 0-1,0 0 1,0 0-1,0 0 1,0 0-1,0-1 1,0 1-1,1 0 1,-1-1-1,0 1 1,0-1-1,1 1 1,-1-1-1,0 1 1,1-1-1,-1 0 1,3 0-1,6 2 6,1-2-1,-1 1 1,16-2-1,-9 0 30,36 0-46,73-10-1,-113 9-63,0 0-1,1 1 0,-1 1 1,16 1-1,-28 0 66,0-1-1,0 1 0,-1-1 1,1 1-1,0 0 0,0 0 1,-1-1-1,1 1 0,0 0 1,-1 0-1,1 0 0,-1-1 1,1 1-1,-1 0 0,0 0 1,1 0-1,-1 0 0,0 0 1,1 0-1,-1 0 0,0 0 1,0 0-1,0 0 0,0 0 1,0 0-1,0 0 0,-1 2 1,-1 32-32,1-34 37,-1 8 12,0 1 1,-2-1-1,1-1 1,-1 1-1,0 0 1,0-1 0,-1 0-1,-1 0 1,1 0-1,-1-1 1,0 0-1,-11 9 1,1 0 243,-2-1-1,1-1 1,-2-1-1,-22 12 1,35-22-103,2 0 12,0-1 0,0 1 1,0-1-1,-1 0 0,1-1 0,-1 1 0,1-1 0,-10 2 0,13-3-74,1-2-650,1 1 248,0-1 0,-1 0 0,1 1 0,0-1 1,0 1-1,0-1 0,-1 1 0,2 0 0,-1-1 0,0 1 1,2-2-1,2-3-1326,8-12-3933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11397,'0'0'2692,"-1"18"-2422,-3 74 721,9 106 0,10 77 1052,-15-297-4641,0-2-2447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12694,'0'0'6085,"-2"5"-6018,-1 3-56,1 0-1,-1 0 1,2 0 0,-1 0 0,1 1-1,1-1 1,-1 1 0,2 9-1,10 76 37,-5-44 26,5 163 511,-7-264-7595,-4 25 1339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13286,'0'0'4439,"11"-5"-4310,-11 5-128,10-5 26,0 1 1,0 0-1,0 0 0,0 1 0,0 1 0,1-1 0,14 0 0,-9 2 35,4 0 11,0 0-1,0 2 0,0 0 1,28 5-1,-42-4-56,0-1 0,-1 1 1,1 0-1,-1 1 0,0-1 0,1 1 0,-1 0 0,0 0 1,-1 1-1,1-1 0,-1 1 0,1 0 0,-1 0 0,0 1 0,-1-1 1,1 1-1,-1 0 0,0 0 0,5 10 0,-2 2 63,-1 1 0,-1 0 0,0 1-1,-1-1 1,-1 0 0,-1 1-1,-2 32 1,1-34-36,-1 8 155,-1 0 0,-2-1 1,0 1-1,-2-1 1,0 0-1,-2-1 1,-1 1-1,0-1 0,-2-1 1,0 0-1,-2-1 1,0 0-1,-2-1 1,0 0-1,-31 30 0,44-48-119,0 0 29,-1 1 0,1-1 0,-1 1 0,1-1 1,-1 0-1,0 0 0,0-1 0,0 1 0,0 0 1,0-1-1,-5 2 0,8-38-1253,0 32 702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8772,'0'0'3431,"-1"12"-3098,-5 196 2448,-5 74-236,13-316-2500,-4-57 1,0-35-217,3 110 181,0 0 0,1 0-1,1 1 1,1-1 0,8-24-1,-11 36 20,1 0-1,0 1 1,0-1 0,0 1-1,0 0 1,0 0 0,1-1-1,-1 1 1,1 1 0,0-1-1,0 0 1,0 1-1,0-1 1,6-3 0,-6 5-3,0 0-1,0 0 1,-1 1 0,1-1 0,0 1 0,0-1 0,0 1-1,0 0 1,0 0 0,0 0 0,0 0 0,-1 1 0,1-1-1,0 1 1,0-1 0,0 1 0,0 0 0,-1 0-1,1 1 1,-1-1 0,5 3 0,5 4 130,-1 1 0,0 0 0,0 0 0,18 21 0,36 54 414,-30-39-383,-34-43-173,33 41 314,69 68-1,-103-110-350,0-1 0,0 0-1,0 0 1,0 0-1,0 0 1,1 1 0,-1-1-1,0 0 1,0 0-1,0 0 1,0 0 0,0 0-1,0 1 1,0-1 0,0 0-1,1 0 1,-1 0-1,0 0 1,0 0 0,0 0-1,0 0 1,1 0 0,-1 0-1,0 1 1,0-1-1,0 0 1,0 0 0,0 0-1,1 0 1,-1 0-1,0 0 1,0 0 0,0 0-1,1 0 1,-1 0 0,0 0-1,0 0 1,0 0-1,0 0 1,1-1 0,-1 1-1,0 0 1,0 0-1,0 0 1,0 0 0,0 0-1,1 0 1,-1 0 0,0 0-1,0 0 1,0-1-1,0 1 1,0 0 0,0 0-1,0 0 1,1 0 0,-1 0-1,0-1 1,0 1-1,-1-12-3694,1 10 3071,-3-19-6289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13574,'0'0'1289,"0"20"-990,-1 31 25,6 58 0,4 217 2953,-9-248-2720,-3-32 337,1-38-1459,1-29-3982,1 2-5340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184 135 6739,'0'0'8391,"-7"-9"-7460,-6-10-601,-31-39 1092,40 52-1252,-1 1 0,1 0 1,-1 0-1,-1 1 0,1-1 0,-1 1 0,1 0 1,-8-3-1,11 6-158,1 1 0,-1-1 1,1 1-1,0-1 0,-1 1 1,1 0-1,-1 0 0,1 0 1,-1 0-1,1 0 0,-1 0 1,1 0-1,-1 0 0,1 0 0,0 1 1,-1-1-1,1 1 0,-1-1 1,1 1-1,0-1 0,-1 1 1,1 0-1,0 0 0,0 0 1,0 0-1,-1 0 0,1 0 0,0 0 1,0 0-1,0 0 0,1 0 1,-1 0-1,0 1 0,0-1 1,1 0-1,-1 1 0,0-1 1,1 0-1,0 1 0,-1-1 1,1 2-1,-4 9-20,2 0 0,-1 0 0,0 24 0,2-26 56,-3 38 19,2 0 0,5 59 0,-1-100-59,-1 1 1,1-1 0,0 0 0,0 1 0,1-1-1,0 0 1,0 0 0,9 11 0,-11-16-8,-1 0 1,1-1-1,1 1 0,-1-1 1,0 0-1,0 1 0,0-1 0,1 0 1,-1 0-1,1 0 0,-1 0 1,1 0-1,-1 0 0,1 0 1,-1 0-1,1 0 0,0-1 1,0 1-1,-1-1 0,1 1 1,0-1-1,0 0 0,0 0 1,-1 0-1,1 0 0,0 0 1,0 0-1,0 0 0,-1 0 0,1-1 1,0 1-1,0-1 0,-1 0 1,1 1-1,0-1 0,-1 0 1,1 0-1,-1 0 0,1 0 1,-1 0-1,1 0 0,1-3 1,4-3-5,-1 0 0,0 0 0,-1-1-1,0 1 1,0-1 0,-1-1 0,5-11 0,21-65-135,-24 65 98,-1 1 0,-1-1 0,-1 0 0,2-36 669,-4 60-610,0-1 0,-1 1 0,1-1 0,-1 1 0,0 0 0,0-1 0,0 7 0,-1 9-3,12 70 57,-4-39-32,0 55 0,-7-106-74,0 1 0,0 0 0,0 0 1,0 0-1,1 0 0,-1 0 0,0 0 0,0-1 0,0 1 0,0 0 0,1 0 0,-1 0 0,0 0 0,0 0 0,0 0 0,1 0 1,-1 0-1,0 0 0,0 0 0,0 0 0,0 0 0,1 0 0,-1 0 0,0 0 0,0 0 0,0 0 0,1 0 0,-1 0 0,0 0 1,0 0-1,0 0 0,0 0 0,1 0 0,-1 1 0,0-1 0,0 0 0,0 0 0,0 0 0,1 0 0,-1 0 0,0 0 0,0 1 1,0-1-1,0 0 0,0 0 0,0 0 0,0 0 0,0 1 0,1-1 0,-1 0 0,0 0 0,0 0 0,0 0 0,0 1 0,0-1 1,0 0-1,0 0 0,0 0 0,0 1 0,0-1 0,0 0 0,0 0 0,0 1 0,8-13-4121,-6-4-2217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66 1649,'0'0'11712,"0"17"-11301,0 2-319,1 121 824,5-41 2480,-13-173-3166,4 46-124,0-37 0,3 57-95,0 1 0,1-1 1,0 1-1,1-1 0,-1 1 1,1 0-1,1-1 1,-1 1-1,7-11 0,-5 10-8,1 1 0,0 0-1,1 0 1,-1 0 0,13-11-1,-15 16-7,0-1-1,1 1 0,-1 0 1,1 0-1,-1 0 0,1 0 0,0 0 1,0 1-1,0 0 0,0 0 1,0 0-1,0 0 0,0 0 1,6 1-1,-7 0 2,-1 1 1,1-1-1,-1 1 1,0 0-1,1 0 1,-1 0-1,0 0 1,1 0-1,-1 0 1,0 0-1,0 1 1,0-1-1,0 1 1,0 0-1,-1 0 1,1-1-1,0 1 1,-1 0-1,1 0 1,-1 0-1,0 1 1,2 3-1,3 7 7,0 1-1,6 23 1,-10-32-5,6 28 18,0 0-1,-3 0 1,0 0-1,-2 1 1,-3 60 0,-4-69 19,4-24-32,0 0 0,0 0-1,0 0 1,-1 0 0,1-1 0,0 1 0,-1 0 0,1 0-1,0 0 1,-1-1 0,1 1 0,-1 0 0,1-1 0,-1 1-1,1 0 1,-1-1 0,0 1 0,1-1 0,-1 1 0,0-1-1,1 1 1,-1-1 0,0 1 0,0-1 0,1 0 0,-1 1-1,-1-1 1,2 0 1,-1 0 0,1-1 1,-1 1-1,1 0 0,-1-1 0,1 1 0,-1 0 0,1-1 0,0 1 0,-1-1 1,1 1-1,0-1 0,-1 1 0,1-1 0,0 1 0,-1-1 0,1 1 0,0-1 0,0 1 1,0-1-1,0 0 0,0 1 0,-1-1 0,1 1 0,0-1 0,0 1 0,1-2 1,-2-22-89,1 19 76,0-31-66,1-1 1,2 1-1,11-59 0,-11 85 61,-1 0 1,1 0-1,1 0 0,0 0 1,1 1-1,-1-1 0,2 1 1,-1 0-1,1 0 1,1 1-1,0 0 0,0 0 1,0 1-1,1-1 0,0 2 1,1-1-1,12-7 0,-19 13 2,0 0-1,0-1 1,0 1-1,1 0 1,-1 0-1,0 1 1,1-1-1,-1 0 1,0 1-1,1-1 1,-1 1-1,1 0 1,-1 0-1,1 0 1,-1 0-1,1 0 1,3 1-1,-5 0 8,1 0 0,0 0 0,-1 0 0,1 0 0,-1 0 0,0 0 0,1 1 0,-1-1 0,0 0 0,0 1 0,1-1 0,-1 1-1,0-1 1,-1 1 0,1-1 0,0 1 0,0 0 0,0 2 0,2 8 26,-1 1 0,0-1 0,-1 1-1,0 0 1,-1 17 0,-1-16 30,1 200 895,1-214-1076,-1 0 0,0 0-1,1 0 1,-1 0 0,0 0-1,0 0 1,1 0 0,-1 0-1,0 0 1,1 0 0,-1 0 0,0-1-1,0 1 1,1 0 0,-1 0-1,0 0 1,0 0 0,1 0-1,-1 0 1,0-1 0,0 1 0,0 0-1,1 0 1,-1 0 0,0-1-1,0 1 1,0 0 0,0 0-1,1-1 1,-1 1 0,0 0 0,0 0-1,0-1 1,0 1 0,0 0-1,0 0 1,0-1 0,0 1-1,0 0 1,0-1 0,0 1 0,0-1-1,1-15-7625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8260,'0'0'5682,"0"1"-5596,1-1 0,-1 0 0,1 1 0,-1-1 0,1 0 0,-1 0 0,1 1 0,-1-1 0,1 0 0,-1 0 0,1 0 0,-1 0 0,1 0 0,0 0 0,-1 1 0,1-1 0,-1-1 0,1 1-1,0 0 1,-1 0 0,1 0 0,0 0 0,3-2-59,0 0 0,0 0 0,0-1 0,0 1-1,0-1 1,-1 0 0,1 0 0,-1 0 0,0 0 0,0-1-1,0 1 1,0-1 0,-1 0 0,0 1 0,1-1 0,-1-1-1,2-4 1,-1-1 147,1 1-1,-1-1 0,-1 1 1,1-1-1,-2 0 1,2-20 1912,-4 33-2096,1 0 0,-1 0 1,1 0-1,0 0 0,-1 0 0,2 0 0,-1 0 1,1 6-1,0 4-6,-1 41 51,-2 21 171,4 1-1,3-1 0,21 109 0,-22-171-210,-2-13-2016,0-8-2038,-2-9-4727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84 15687,'0'0'1425,"4"7"-1268,-1-3-149,0 1 0,0-1 1,0 0-1,1 0 0,-1-1 0,1 1 0,7 5 0,-10-8-2,0-1-1,1 1 1,-1 0 0,0-1 0,0 1-1,0-1 1,0 1 0,1-1 0,-1 0-1,0 0 1,0 1 0,1-1 0,-1 0-1,0 0 1,0 0 0,1 0-1,-1 0 1,0-1 0,0 1 0,1 0-1,-1-1 1,0 1 0,0 0 0,0-1-1,1 1 1,-1-1 0,0 0 0,0 1-1,0-1 1,0 0 0,0 0-1,0 0 1,0 0 0,-1 0 0,1 0-1,0 0 1,0 0 0,-1 0 0,1 0-1,-1 0 1,1 0 0,-1 0 0,1-1-1,0-1 1,1-3 9,1 0 0,-1 0 0,0 0 0,-1-1 0,1 1 0,-1 0 0,0-1 0,-1 1 1,0-1-1,0 1 0,0-1 0,-1 1 0,-1-9 0,0 13-13,1 1-1,-1 0 1,0 0 0,1 0 0,-1 0 0,0 0 0,0 0-1,1 0 1,-1 0 0,0 1 0,0-1 0,0 1-1,0 0 1,0-1 0,0 1 0,0 0 0,0 0-1,0 0 1,0 0 0,-2 1 0,-2-1 0,0 1 0,0-1 0,-1 1 0,1 1 0,-9 2 1,9 0 16,1-1 0,0 1 0,0 0 0,0 0 0,0 0 0,1 1 0,0 0 0,0 0 0,0 0 0,0 0 0,1 1 1,0-1-1,0 1 0,0 0 0,1 0 0,-3 11 0,0 0 183,1 1 0,1 0 0,0 0 0,0 32-1,3-38-114,0 0 34,0 0 1,1 1-1,0-1 0,5 24 0,-5-32-103,1 0 0,0-1 0,-1 1 0,1 0 0,0-1 0,0 0 0,1 1 0,-1-1 0,1 0 0,0 0-1,0 0 1,0-1 0,0 1 0,0-1 0,0 1 0,1-1 0,-1 0 0,1 0 0,5 1 0,-1 0 18,1 0 0,0 0 1,0-1-1,0-1 0,0 1 0,1-2 1,-1 1-1,0-1 0,0-1 1,0 1-1,1-2 0,-1 1 1,13-5-1,-9 2 13,-1-1 1,0 0 0,0 0-1,0-2 1,-1 1 0,1-2-1,-2 1 1,18-17 0,25-32 248,-49 51-206,0 0-1,0-1 1,-1 1-1,0-1 1,0 0-1,0 1 1,-1-1 0,1-1-1,1-9 1,-4 15-161,0 1 0,0-1 0,0 1 1,0 0-1,0-1 0,0 1 1,0-1-1,0 1 0,0 0 1,0-1-1,0 1 0,0-1 0,0 1 1,-1 0-1,1-1 0,0 1 1,0 0-1,0-1 0,-1 1 0,1 0 1,0-1-1,-1 1 0,1 0 1,0 0-1,-1-1 0,1 1 1,0 0-1,-1 0 0,1 0 0,0-1 1,-1 1-1,1 0 0,-1 0 1,1 0-1,0 0 0,-1 0 0,1 0 1,-1 0-1,1 0 0,0 0 1,-1 0-1,1 0 0,-1 0 0,1 0 1,0 0-1,-1 0 0,0 0 1,-1 0-644,-11 0-6689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3586,'0'1'13051,"13"-18"-12762,2 0 0,27-25 0,-27 28-220,0 0 1,-1-2-1,22-30 0,4-21 526,-49 89-332,1 1-1,1 0 1,1 0-1,-5 40 1,-1 44 740,3 203-1,9-228-214,0-81-593,7-16-4002,3-8-1998,-2-1-4891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52 3073,'0'0'4731,"-39"-3"4681,114-1-5123,49-8-2807,49-4-1221,-89 8-55,31-1-1983,-123 20-5413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57 3089,'0'0'5528,"-1"9"-5141,-4 106 1827,-3 29 1612,5-124-2660,3-20-1139,0 0-1,0 0 1,0 0-1,0 0 1,-1 0-1,1 0 0,0 0 1,0 0-1,0 0 1,0 0-1,0 0 1,0 0-1,0-1 0,0 1 1,0 0-1,0 0 1,0 0-1,0 0 1,0 0-1,0 0 0,0 0 1,-1 0-1,1 0 1,0 0-1,0 0 1,0 0-1,0 0 0,0 0 1,0 0-1,0 0 1,0 0-1,0 0 1,0 0-1,0 0 0,0 0 1,0 0-1,0 0 1,-1 1-1,1-1 1,0 0-1,0 0 0,0 0 1,0 0-1,0 0 1,0 0-1,0 0 1,0 0-1,0 0 1,0 0-1,0 0 0,0 0 1,0 0-1,0 0 1,-5-32 1195,5 27-1383,-6-190 369,6 176-218,0 14 5,0 0 0,0 1 0,1-1 0,-1 1 0,1-1 1,0 1-1,0 0 0,1-1 0,-1 1 0,1 0 0,0 0 0,0-1 1,4-4-1,-4 7-11,1-1 1,-1 1-1,1 0 1,-1 0 0,1 0-1,0 0 1,0 1-1,-1-1 1,1 1 0,1-1-1,-1 1 1,0 0-1,0 0 1,0 1 0,0-1-1,1 1 1,-1-1-1,0 1 1,5 0-1,-3 0 11,-1 0 0,1 0-1,0 0 1,0 1-1,0 0 1,0 0-1,-1 0 1,1 0 0,0 1-1,-1 0 1,1 0-1,-1 0 1,0 0-1,1 1 1,-1 0 0,0 0-1,-1 0 1,1 0-1,0 0 1,-1 1-1,0 0 1,0-1 0,0 1-1,0 0 1,-1 1-1,1-1 1,2 9-1,2 3 13,-2 0-1,0 0 1,-1 1-1,0 0 1,2 27-1,-4 88 118,-3-76-25,16-65 32,-1-4 11,-1 0-1,15-19 1,21-23-39,-44 53-161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 11141,'0'0'3455,"-3"20"-2903,0-4-447,-2 6 103,1 0 1,2 1-1,0-1 1,2 42-1,1-59-168,0 0 0,0 1 0,0-1 0,1 0 0,0 0 0,0 0 0,0-1 0,0 1 0,1 0 0,3 3 0,-4-5-25,-1-1 0,1 0-1,0 0 1,1 0 0,-1 0 0,0-1-1,0 1 1,1 0 0,-1-1-1,1 0 1,-1 1 0,1-1-1,0 0 1,-1 0 0,1-1-1,0 1 1,0-1 0,0 1-1,4-1 1,-2 0-12,0 0-1,-1 0 1,1-1-1,0 0 1,0 0-1,-1 0 1,1 0 0,0-1-1,-1 0 1,0 0-1,1 0 1,-1 0-1,7-6 1,-5 3-17,0-1 1,0 0-1,-1 0 1,0-1 0,0 0-1,0 0 1,5-10-1,-2 1 108,-1-1-1,0 0 1,-1 0 0,-1 0-1,0-1 1,-2 0 0,0 0-1,-1 0 1,0-35 1237,-4 56-1283,1 0-1,-1 0 1,1-1-1,0 1 1,0 0-1,0 0 1,0 0-1,0 0 1,0 6-1,1-8-25,-4 30 17,1 1 0,2 0 0,1 0-1,5 40 1,1-38 67,1 0 1,2-1-1,15 37 0,-19-62-117,-3-15-1373,-1-14-5168,-1 20 5697,0-13-10510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3826,'0'0'13155,"0"11"-12712,17 181 1277,1-11-239,-18-131-1070,0-22 15,2 1 0,4 31 0,-4-49-1780,-1-1-5269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16920,'0'0'1392,"1"20"-1325,18 309 1395,-18-286-1132,2 25 605,-3 0-1,-3 0 1,-17 106 0,20-222-2358,-1 18-3200,1 1-5750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14791,'0'0'1582,"-4"10"-1523,0 0-47,0 1 1,1 0 0,0-1 0,1 1-1,0 0 1,1 0 0,0 0-1,1 13 1,5 36 416,10 211 236,-19-161 1766,9-112-2338,16-6-25,0-1 1,-1-1-1,31-20 0,-36 20-63,0 1 0,1 0 0,0 1 0,0 0 0,1 1 0,0 1 0,0 1-1,27-4 1,-37 8-203,7 1-198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12422,'0'0'48,"0"19"93,-1 9-45,3 92 472,14 8 215,2 52 561,-17-132-808,1-10 714,-6 61 0,4-99-1241,0 4 101,-1-1-1,1 1 1,-1-1 0,0 1 0,0-1 0,0 1 0,0-1-1,-1 0 1,-2 5 0,0-8-3338,-2 0-2236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3826,'0'0'2628,"-5"28"-1772,1 699 6470,-4-310-5869,2-318-1118,-5 149 861,11-119-873,-26 199 0,4-111-14,11-91-149,7-86 51,-11 160 512,13-198-666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10885,'0'0'6718,"19"0"-5656,129-2 522,-43-4-430,229-7-101,-334 11-3113,-1-5-1608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11781,'0'0'3218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3073,'0'0'3992,"2"18"-3630,9 222 2637,-39 99 1482,14-227-3343,-15 376 1514,29 3-1400,2-204-466,-2-216-318,0-38-9161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14102,'0'0'769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5699,'0'0'5471,"-5"6"-221,4 0-5447,12 171 2828,-11-98-2266,-17 971 1826,4-143-2019,9-280-173,-3 153 14,4-219-26,-18-125 28,1 52-1,24 209-753,-4-753-5259,0 17-2664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7908,'0'0'9380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3522,'0'0'5917,"-1"6"-2028,0 11-3384,-1 133 311,5 171 3146,2-273-3394,15 56 1,3 32-214,-12 343 261,-13-300-365,14 308-107,-4-224-128,-7-220 654,-1-27-1795,0-14-1473,0-19-8116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14983,'0'0'576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0 622 9700,'0'0'3055,"19"1"-2028,134 5 827,155 16 958,-26 0-1936,-236-21-805,1039 0 191,-543-41-355,-310 19-75,-141 14 159,741-85-95,-276 18 117,-255 36-15,292-56-612,-317 47 617,137-30-55,150-23-16,-384 73 44,263-28 51,-313 53 2,-129 2-298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4002,'0'0'10146,"4"21"-8593,-4 455 4204,0-476-5560,1-4-1323,8-60-3876,-8 17-1865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12822,'0'0'5464,"13"0"-5149,2 2-204,-1-1 1,1 2 0,0 0 0,-1 0 0,1 2 0,-1 0 0,0 0 0,22 13 0,8 7 143,50 38 1,-72-47-223,0 1 1,23 24 0,-39-34-9,0-1 0,0 1 0,0 0 0,-1 1 0,-1-1 0,1 1 0,-1 0 0,0 0 0,-1 1 0,5 14 0,-7-14-116,0-4 1317,-1-17-406,2-19-815,1-1 0,1 1 0,2 0-1,1 0 1,1 1 0,2-1 0,1 2 0,1 0 0,30-51-1,-42 80-5,27-37-55,-26 35 41,1 1 0,0-1 0,-1 1 0,1-1 0,0 1 0,0 0 0,0 0 0,0 0 0,0 0 0,0 0 0,1 0 0,-1 1 0,0-1 0,0 1 0,1-1 0,3 1 0,-5 1 14,0 0 1,0-1-1,0 1 0,-1 0 0,1 0 0,0 0 1,0 0-1,-1 0 0,1 0 0,-1 1 0,1-1 0,-1 0 1,1 0-1,-1 0 0,0 0 0,1 1 0,-1-1 1,0 0-1,0 0 0,0 1 0,0-1 0,0 2 1,1 5 18,8 65 85,2 118-1,-10-119 89,20 133 0,-8-160-44,-13-44-145,0-1 0,0 0-1,0 0 1,0 1 0,0-1 0,1 0 0,-1 0 0,0 1-1,0-1 1,0 0 0,1 0 0,-1 0 0,0 0 0,0 1 0,1-1-1,-1 0 1,0 0 0,0 0 0,1 0 0,-1 0 0,0 0-1,1 1 1,-1-1 0,0 0 0,0 0 0,1 0 0,-1 0 0,0 0-1,1 0 1,-1 0 0,0 0 0,1-1 0,-1 1 0,0 0-1,0 0 1,1 0 0,-1 0 0,0 0 0,0 0 0,1 0-1,-1-1 1,0 1 0,0 0 0,1 0 0,-1 0 0,0-1 0,0 1-1,0 0 1,1 0 0,-1-1 0,0 1 0,0 0 0,0 0-1,0-1 1,0 1 0,11-14 39,33-63-721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89 232 8292,'0'0'7075,"7"-2"-6936,7 0-112,0-2 1,0 1 0,0-2-1,-1 0 1,0-1-1,0 0 1,21-14 0,-29 17-37,0-1 1,0 0 0,0 0 0,0 0 0,-1-1 0,0 0 0,1 1 0,-2-2 0,1 1 0,-1 0-1,1-1 1,-1 0 0,-1 1 0,1-1 0,-1 0 0,0-1 0,-1 1 0,1 0 0,-1 0 0,0-12-1,-1 9 237,0-22-860,0 30 742,0 0 0,0 1-1,0-1 1,0 0 0,-1 0-1,1 1 1,0-1 0,0 0-1,-1 1 1,1-1 0,0 0-1,-1 1 1,1-1 0,-1 0-1,1 1 1,0-1 0,-1 1-1,0-1 1,1 1 0,-1-1-1,1 1 1,-1-1 0,0 1-1,1-1 1,-1 1 0,0 0-1,1-1 1,-1 1 0,0 0-1,1 0 1,-1 0 0,-2-1 514,3 9-589,4 48-26,1 1 0,21 85 0,5 49-4,-26-37 3,-5-131 3,0-21-11,-1 0 1,1 0-1,-1-1 1,1 1-1,-1 0 1,1 0-1,-1-1 1,0 1-1,0-1 1,0 1-1,0-1 1,0 1-1,0-1 1,-1 0-1,1 1 1,0-1-1,-1 0 1,1 0-1,-1 0 1,1 0 0,-1 0-1,1 0 1,-1-1-1,-3 2 1,-49 14-205,36-12-22,-23 10-697,-46 22 0,-30 9 2545,286-80-627,-1 1-698,-14-20 144,-15 4-143,-116 45-250,-23 5-64,-4 0-3293,-4 0-1562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11045,'0'0'6547,"-20"-10"-6264,-130-76 1443,147 84-1646,1 1 0,-1 0 1,0-1-1,0 1 0,1 0 0,-1 0 0,0 1 1,0-1-1,0 1 0,0-1 0,0 1 0,0 0 1,0 0-1,0 0 0,0 0 0,0 1 0,0-1 1,0 1-1,-5 2 0,5-2-77,1 1-1,0 0 1,0 0-1,-1 0 1,1 0 0,0 0-1,1 0 1,-1 0 0,0 1-1,1-1 1,-1 0 0,1 1-1,0 0 1,0-1 0,0 1-1,0 0 1,0 0-1,0-1 1,1 1 0,-1 3-1,-2 13-14,1 0 0,0-1 0,1 1 0,1 0-1,1 0 1,5 30 0,-5-46 6,0 0 1,0 0-1,0 0 1,0 0-1,1 0 1,0 0-1,-1-1 0,1 1 1,0 0-1,0-1 1,0 0-1,1 1 1,-1-1-1,1 0 0,-1 0 1,1 0-1,0 0 1,-1-1-1,1 1 1,0-1-1,0 0 0,0 1 1,0-1-1,1-1 1,-1 1-1,0 0 1,0-1-1,1 0 0,-1 1 1,0-1-1,0-1 1,1 1-1,-1 0 1,0-1-1,0 0 0,0 1 1,0-1-1,0 0 1,1-1-1,-2 1 1,1-1-1,0 1 0,0-1 1,4-4-1,7-6-14,-2 0-1,0-2 1,0 1-1,-1-2 0,-1 1 1,-1-2-1,0 1 1,0-1-1,-2 0 0,0-1 1,-1 0-1,-1 0 1,4-18-1,8 95 1107,-4 75-983,-5-36 31,-4-85-1389,-2-34-4386,-2 5-874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 14182,'0'0'5118,"-1"0"-5113,1 0 1,0 0 0,0 0-1,-1 0 1,1 0 0,0 0 0,0 0-1,-1 0 1,1 0 0,0 1-1,0-1 1,-1 0 0,1 0 0,0 0-1,0 0 1,-1 0 0,1 1 0,0-1-1,0 0 1,0 0 0,0 0-1,-1 1 1,1-1 0,0 0 0,0 0-1,0 0 1,0 1 0,0-1 0,0 0-1,0 0 1,0 1 0,-1-1-1,1 0 1,0 1 0,0-1 0,0 0-1,0 0 1,0 1 0,0-1-1,1 0 1,-1 0 0,0 1 0,0-1-1,0 0 1,0 0 0,0 1 0,0-1-1,0 0 1,0 0 0,1 0-1,-1 1 1,0-1 0,0 0 0,0 0-1,10 18 23,0 0-1,1-1 1,0-1 0,2 0-1,15 16 1,-25-29-29,0 0 1,0 0 0,0 0 0,0 0-1,1-1 1,-1 0 0,1 0-1,-1 0 1,1 0 0,4 1 0,-7-2-7,0-1 1,1 0 0,-1 1 0,0-1 0,0 0 0,0 0 0,1 0 0,-1 0 0,0 0-1,0 0 1,1 0 0,-1-1 0,0 1 0,0 0 0,1-1 0,-1 1 0,0-1-1,0 1 1,0-1 0,0 1 0,0-1 0,0 0 0,0 0 0,0 0 0,0 1 0,0-1-1,0 0 1,-1 0 0,1 0 0,0 0 0,-1 0 0,1 0 0,0-1 0,-1 1-1,1 0 1,-1-1 0,7-21 67,-1 0-1,-1-1 1,-1 0 0,-2 1-1,0-1 1,-2-38 941,1 64-738,8 12-234,-1 1-1,-1 0 1,-1 0-1,10 31 1,-3-5-7,14 38-19,-4 1 1,-4 0-1,9 87 1,-15-49 18,-5 181 0,-8-295-15,0-1-1,0 0 1,0 1 0,-1-1-1,1 0 1,-1 0 0,0 1-1,0-1 1,0 0-1,0 0 1,0 0 0,-1 0-1,0 0 1,1 0 0,-1-1-1,0 1 1,-5 4 0,4-5 38,0 1 0,-1-2 1,1 1-1,-1 0 1,0-1-1,0 1 0,0-1 1,0 0-1,1-1 1,-1 1-1,0-1 0,0 1 1,-8-2-1,5 1-28,0-1 0,0 0 0,0 0-1,1-1 1,-1 0 0,0 0 0,1-1 0,-1 0 0,1 0-1,0 0 1,0-1 0,1 0 0,-1 0 0,1 0 0,-1-1 0,1 0-1,1 0 1,-1 0 0,-6-10 0,4 5-20,1 0 0,0 0 0,0-1 0,1 0 1,0-1-1,1 1 0,0-1 0,1 1 0,1-1 0,-3-21 0,3 8-7,1 1-1,1-1 0,1 0 1,1 1-1,1-1 0,2 1 1,12-42-1,2 17-3,32-58 0,-38 85-4,0 1 0,1 0-1,1 1 1,31-33 0,-32 43 89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36 11237,'0'0'7545,"-16"-6"-7022,-50-19-51,65 24-453,0 1-1,-1-1 1,1 1 0,0-1-1,0 1 1,0-1 0,-1 1-1,1 0 1,0-1 0,-1 1 0,1 0-1,0 0 1,-1 0 0,1 0-1,0 0 1,-1 1 0,1-1-1,0 0 1,0 0 0,-1 1-1,1-1 1,0 1 0,0-1-1,-1 1 1,1 0 0,0-1-1,0 1 1,0 0 0,0 0-1,0 0 1,0 0 0,0 0-1,0 0 1,-1 2 0,1 0-20,0 1 1,0 0-1,0 0 1,0 0-1,0 0 1,1 0-1,0 0 1,0 5-1,0-1 30,-3 27-8,2 1 0,7 61 1,-6-93-24,1-1-1,0 0 1,0 1 0,0-1 0,0 0 0,0 0 0,1 0 0,0 0 0,-1 0 0,1 0-1,0 0 1,1 0 0,3 3 0,-6-5 1,1-1 1,0 1-1,0-1 1,-1 1-1,1-1 0,0 1 1,0-1-1,0 0 0,0 1 1,0-1-1,0 0 1,-1 0-1,1 0 0,0 0 1,0 0-1,0 1 1,0-2-1,0 1 0,0 0 1,1 0-1,0-1 4,0 0 1,-1 0-1,1 1 0,-1-1 0,1-1 0,-1 1 0,1 0 1,-1 0-1,0 0 0,0-1 0,1 1 0,-1-1 1,0 1-1,1-3 0,14-26 3,-1-1 0,14-40 0,-15 34-10,24-46 1,-38 82 11,0 1 0,0 0 1,0 0-1,0 0 0,1 0 1,-1-1-1,0 1 0,0 0 1,0 0-1,0 0 0,0 0 1,1 0-1,-1-1 0,0 1 1,0 0-1,0 0 0,0 0 1,1 0-1,-1 0 0,0 0 1,0 0-1,0 0 0,1 0 1,-1 0-1,0 0 0,0 0 1,0 0-1,1 0 0,-1 0 1,0 0-1,0 0 0,0 0 1,1 0-1,-1 0 0,0 0 1,0 0-1,0 0 0,1 0 1,-1 0-1,0 0 0,0 0 1,0 0-1,0 1 1,1-1-1,-1 0 0,0 0 1,0 0-1,0 0 0,0 0 1,0 1-1,0-1 0,1 0 1,-1 0-1,0 0 0,0 1 1,0-1-1,0 0 0,0 0 1,0 0-1,0 1 0,0-1 1,0 0-1,0 0 0,0 1 1,5 13 134,-4-13-140,42 118 245,-10-35-242,-30-72-511,-4-22-4473,-3-4-723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12854,'0'0'6584,"3"5"-6477,10 26-72,-2-1 0,-1 1 0,-1 1 0,-2-1 1,4 40-1,-11-81-27,-1-20-7,1 0 0,2 0 0,1 0-1,1 0 1,16-57 0,-18 80-3,18-42 7,-18 47-7,-1-1 0,0 1-1,0 0 1,1 0-1,0 0 1,-1 0 0,1 0-1,0 0 1,0 1-1,0-1 1,0 1 0,0-1-1,0 1 1,0 0-1,0-1 1,1 1-1,3-1 1,-5 2 0,0 0 1,1 0-1,-1 0 1,0 0-1,0 0 0,0 0 1,0 0-1,0 1 1,0-1-1,1 0 0,-1 1 1,0-1-1,0 1 0,0-1 1,0 1-1,0-1 1,0 1-1,0 0 0,-1 0 1,1-1-1,0 1 1,0 0-1,0 0 0,-1 0 1,1 0-1,0 2 1,14 30-11,-14-29 16,20 68 269,16 102 0,-24-105 3,-8-52-256,-3-23-605,-3-32-2540,1 31 1519,0-17-3946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14343,'0'0'6787,"-2"4"-6657,0 3-116,0 1-1,0-1 0,1 0 0,0 0 0,0 1 0,1-1 0,0 10 0,9 60 64,-4-33-53,-1-7 15,22 333 383,-26-370-408,2-3-429,-1-1 0,1 0 0,-1 0 0,0 0 0,1 0 0,-2 0 0,1 0 0,0 0 0,-1-6 0,0 6-400,1-10-3686,-1-1-2211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6771,'0'0'12096,"-11"6"-11784,3-2-272,2-1-23,1 0 1,0 0 0,0 0-1,0 1 1,0-1 0,0 1-1,1 0 1,0 1-1,0-1 1,0 1 0,-5 7-1,-75 114-85,69-106 430,-1-1 0,-1-1 0,-1 0 0,-21 17 0,39-36-319,0 1-1,0 0 1,0 0-1,0 0 1,0-1-1,0 1 1,0 0-1,0 0 1,0-1-1,0 1 1,0 0-1,0 0 1,0-1 0,0 1-1,0 0 1,0 0-1,0 0 1,0-1-1,0 1 1,0 0-1,0 0 1,0 0-1,-1-1 1,1 1-1,0 0 1,0 0-1,0 0 1,0-1-1,-1 1 1,1 0-1,0 0 1,0 0-1,0 0 1,-1 0-1,1 0 1,0-1-1,0 1 1,0 0-1,-1 0 1,1 0-1,0 0 1,0 0-1,-1 0 1,1 0-1,0 0 1,0 0-1,0 0 1,-1 0-1,1 0 1,0 0-1,0 0 1,-1 0-1,1 0 1,0 1-1,0-1 1,0 0-1,-1 0 1,1 0-1,0 0 1,0 0-1,0 0 1,-1 1 0,1-1-1,0 0 1,0 0-1,5-19-137,-3 16 97,1-1-1,-1 1 1,1 0 0,0 0-1,0 0 1,0 0 0,0 0-1,0 1 1,1 0 0,-1-1-1,1 1 1,0 0 0,0 1-1,-1-1 1,1 1 0,0 0 0,0 0-1,0 0 1,1 0 0,-1 1-1,7-1 1,0 0 8,0 1 0,0 1 0,0-1 0,0 2 0,0-1 0,0 1 0,13 5 0,1 4 63,0 2 1,0 0-1,-2 1 0,0 2 0,0 0 0,20 21 1,-31-73 649,-10 28-744,1-2-87,-2 3-3531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7892,'0'0'9772,"0"4"-6952,0 18-2751,8 513 1319,-5-510-1049,-2-18-249,0-17-733,-1-11-1065,-2-38-7546,-4 29-1511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12566,'0'0'3324,"15"-17"-2462,49-50-395,-61 64-453,0-1 1,1 1 0,-1 0 0,1-1 0,0 2 0,0-1 0,0 0 0,0 1 0,1 0 0,-1 0 0,0 0 0,1 0 0,0 1 0,-1 0 0,1 0 0,0 0 0,0 0 0,-1 1-1,1 0 1,7 0 0,-5 0-16,-5 1 2,-1-1 1,1 0-1,-1 0 0,1 0 1,-1 1-1,0-1 1,1 1-1,-1-1 0,1 1 1,-1 0-1,0 0 1,1-1-1,-1 1 1,0 0-1,0 0 0,0 0 1,0 0-1,0 0 1,0 0-1,0 1 1,0-1-1,0 0 0,-1 0 1,1 1-1,0-1 1,-1 1-1,1-1 0,-1 0 1,1 1-1,-1-1 1,1 4-1,0 5 43,0 0 0,0 1 0,-2 17 0,1-13 41,-1-2-56,0 0-1,-1 0 1,-1-1-1,0 1 0,0-1 1,-1 1-1,-1-1 0,0-1 1,-12 21-1,6-15-19,0 0-1,-1 0 1,-1-1 0,-1-1 0,-21 20 0,32-33 36,1 1 60,-2 0-1,1 0 1,0 0 0,0-1-1,-1 0 1,0 1-1,1-1 1,-1 0 0,0 0-1,0-1 1,0 1-1,0-1 1,-8 1 0,13-10 716,1 5-812,-1 0-1,1 0 0,0 0 1,0 0-1,0 0 1,0 1-1,1-1 0,-1 0 1,1 1-1,-1 0 0,1-1 1,0 1-1,0 0 0,0 1 1,0-1-1,0 0 0,1 1 1,-1 0-1,0 0 0,1 0 1,6-1-1,7-1-10,1 1 0,0 0 0,19 2 0,-33 0 2,13 0-15,-1 2 0,1 0 0,0 1 0,-1 0 0,25 9 0,76 37 784,-80-32 233,-17-14-675,-17-3-3164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220 109 14487,'0'0'683,"-16"-16"-299,-51-50 389,64 63-600,-1 0-1,1 0 0,-1 1 0,1-1 0,-1 1 0,0-1 0,0 1 0,-5-2 0,7 4-45,0-1 0,0 1 0,0 0 0,0 0 0,-1-1 0,1 2 0,0-1 0,0 0 0,-4 1 0,-5 0 243,9 0-347,0-1 1,0 1-1,0 0 1,0 0-1,0 0 1,1 0-1,-1 0 1,0 0-1,0 0 1,1 0-1,-1 0 1,1 1-1,-1-1 1,1 1 0,0-1-1,-1 1 1,1 0-1,0 0 1,0-1-1,0 1 1,0 0-1,1 0 1,-2 3-1,-13 49 9,15-52-25,-6 37 12,2 0 0,3 63 0,1-74-12,-1-27-8,1 1 1,0-1 0,0 1 0,0 0 0,0-1 0,0 1 0,1 0-1,-1-1 1,0 1 0,1-1 0,-1 1 0,1-1 0,-1 1 0,1-1-1,0 1 1,0-1 0,0 0 0,-1 1 0,1-1 0,1 0 0,-1 0-1,0 0 1,0 1 0,0-1 0,1 0 0,-1-1 0,0 1 0,1 0-1,-1 0 1,1 0 0,-1-1 0,1 1 0,-1-1 0,1 1 0,-1-1-1,1 0 1,-1 0 0,1 0 0,0 0 0,-1 0 0,4 0 0,-1-1-1,1 1 0,-1-1 0,0-1 0,0 1 0,1-1 1,-1 1-1,0-1 0,0 0 0,-1 0 0,1-1 0,0 1 0,-1-1 1,1 0-1,3-4 0,6-10-125,-1 0 0,-1-1-1,0 0 1,-1-1 0,-1 0 0,-1 0 0,-1-1 0,6-22-1,-8 21 778,-1 1 0,0-28 1282,-4 48-1910,0 0 0,0 0-1,-1 0 1,1 0 0,0 0 0,0 0-1,-1 0 1,1 0 0,0 1 0,0-1-1,-1 0 1,1 0 0,0 0 0,0 0-1,0 0 1,-1 1 0,1-1 0,0 0-1,0 0 1,0 0 0,0 1 0,0-1-1,-1 0 1,1 0 0,0 0 0,0 1-1,0-1 1,0 0 0,0 0 0,0 1-1,0-1 1,0 0 0,0 0 0,0 1-1,0-1 1,0 0 0,0 0 0,0 1-1,0-1 1,0 6-12,-1 12 17,1 1 1,2-1-1,-1 0 1,2 1-1,6 23 1,39 134 141,-48-191-5793,-2-4 95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15495,'0'0'4133,"-2"4"-4091,1 0-33,0-1 0,0 1-1,0 0 1,0 0-1,1 0 1,-1-1 0,1 1-1,0 0 1,0 0-1,2 7 1,11 47 173,-4-18-82,-2 9 341,-2 1 1,-2 61 0,-3-108-371,0-1 1,0 0-1,0 0 0,0 0 0,0 0 0,-1 0 0,1 0 0,-1 1 0,0-1 0,1 0 0,-1-1 0,0 1 0,0 0 0,0 0 0,-1 0 0,1 0 0,0-1 0,-1 1 0,1-1 0,-1 1 0,1-1 1,-1 1-1,0-1 0,1 0 0,-1 0 0,0 0 0,0 0 0,0 0 0,-3 1 0,-4 0 127,-1 0-1,1-1 1,0 0 0,0 0-1,-14-2 1,10 1-151,11 0-59,1 0 0,0 0 0,-1 0 0,1 0 1,0 0-1,-1-1 0,1 1 0,0 0 0,-1-1 0,1 1 1,0-1-1,0 1 0,0-1 0,-1 1 0,1-1 0,0 0 1,0 0-1,0 0 0,0 0 0,0 1 0,0-1 0,-1-2 1,-3-19-4426,5 12-112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7860,'0'0'3433,"5"-16"-2702,18-54-160,-20 62-475,0 1 0,1-1 0,0 1 0,0-1 0,0 1-1,1 0 1,0 1 0,0-1 0,1 1 0,0 0 0,0 0 0,0 1 0,1 0 0,0 0-1,0 0 1,11-4 0,-17 8-71,0 0 0,0 0 0,0 1-1,0-1 1,0 1 0,0-1 0,1 1-1,-1-1 1,0 1 0,0 0 0,0-1 0,1 1-1,-1 0 1,0 0 0,0 0 0,1 0 0,-1 0-1,0 0 1,0 1 0,1-1 0,-1 0-1,0 1 1,0-1 0,0 1 0,0-1 0,1 1-1,-1-1 1,0 1 0,0 0 0,0-1 0,0 1-1,0 0 1,-1 0 0,1 0 0,0 0-1,0 0 1,0 0 0,-1 0 0,1 0 0,-1 0-1,1 0 1,-1 0 0,1 1 0,0 0 0,1 7 117,-1 0 1,0-1 0,0 1 0,-1 0 0,-1 11 0,1-6-35,0 6 53,1 11-44,-2-1-1,0 1 1,-13 57-1,1-38-57,-25 57 0,31-89-50,-2 0 0,0-1 0,-1 0 0,0 0 0,-2-1 0,-17 19 1,27-32 4,1-2 13,0 0-1,0 0 1,0 0 0,0 0 0,0 0 0,0 0-1,0-1 1,0 1 0,0 0 0,-1 0 0,1-1-1,0 1 1,-2 0 0,2-1 357,1-1-364,0 1 0,-1-1-1,1 0 1,0 1 0,0-1 0,-1 0-1,1 0 1,0 1 0,0-1-1,0 0 1,0 1 0,0-1 0,0 0-1,0 0 1,0 1 0,1-1-1,-1 0 1,0 1 0,0-1 0,0 0-1,1 1 1,-1-1 0,0 0 0,1 1-1,-1-1 1,1 1 0,0-2-1,35-8 28,2 2-1,47-6 0,-7 2-40,-25 2-21,-17 2 16,0 2 1,58-3-1,-93 9-756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5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 21722,'0'0'6083,"-22"-35"-6083,19 33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29 201 8900,'0'0'9106,"0"2"-8773,0 415 2767,0-417-2953,0-3 40,-11-50-200,3 0 0,2-1 1,2-87-1,4 130 16,1 0 0,0 0 0,0 1 0,1-1 0,0 0 0,1 1 0,5-14 0,-7 22-2,0-1 1,0 0-1,1 0 0,-1 1 0,1-1 1,0 1-1,0-1 0,0 1 1,0 0-1,0-1 0,0 1 0,1 0 1,-1 1-1,1-1 0,-1 0 1,1 1-1,0-1 0,-1 1 0,1 0 1,0 0-1,0 0 0,0 0 1,0 1-1,0-1 0,0 1 1,0 0-1,0 0 0,0 0 0,0 0 1,4 1-1,-4-1 18,-1 1 0,1 1 0,0-1 0,0 0 0,-1 1 0,1-1 0,-1 1 1,1 0-1,-1 0 0,0 0 0,1 0 0,-1 0 0,0 0 0,2 4 0,27 41 276,-27-39-273,71 133 429,13 24-200,-80-156-124,-4-13 338,-3-20 446,-1 17-888,0-24 244,1-30-107,-2 0 1,-19-117 0,8 123-127,4 12 249,-22-62 1,28 114 450,2 3-7076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15015,'0'0'4557,"-3"20"-4477,0-1-50,-1 15 124,-2 63 0,6 109 3824,-6-273-9367,3 45-176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55 11301,'0'0'14807,"-15"-54"-14343,13 54-512,6 20-5122,15 1 1712,4-5-5490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15367,'0'0'6806,"-6"9"-6686,2-5-125,1 2 0,-1-1 0,1 0 0,0 1 0,1-1 0,-1 1 0,1 0 0,0 0 0,1 0 0,-1 0 0,1 0 0,1 0 0,-1 0 0,1 8 0,8 254 43,0 3-6,-4-161 277,-4-109-69,0-33-3625,0 12-1978,0 1-5701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14086,'0'0'6337,"13"-6"-5972,226-90 1161,-234 94-1508,12 0 10,-15 2-330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16488,'0'0'4015,"0"6"-3917,1 12 56,0-1 0,2 1 0,7 27 0,4 31 588,-8 60 993,-6-135-1695,0-25-985,0-40-5458,0 27-2364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86 18681,'0'0'6563,"-21"-78"-6547,21 70-16,0 16-5939,4 18-2033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 18681,'0'0'1253,"3"18"-1239,10 38-17,17 102 19,-29-83 5,-1-75-21,1 0-1,-1 0 0,0 1 1,0-1-1,0 0 0,0 0 1,0 0-1,0 1 0,0-1 0,-1 0 1,1 0-1,0 0 0,0 0 1,0 1-1,0-1 0,0 0 1,0 0-1,0 0 0,0 0 0,0 1 1,0-1-1,-1 0 0,1 0 1,0 0-1,0 0 0,0 0 1,0 1-1,0-1 0,-1 0 0,1 0 1,0 0-1,0 0 0,0 0 1,0 0-1,-1 0 0,1 0 1,0 0-1,0 0 0,0 0 0,-1 0 1,1 0-1,0 0 0,0 0 1,0 0-1,0 0 0,-1 0 1,1 0-1,0 0 0,0 0 0,0 0 1,-1 0-1,1 0 0,0 0 1,0 0-1,0 0 0,0-1 1,0 1-1,-1 0 0,1 0 0,0 0 1,0 0-1,0 0 0,0-1 1,-9-6-49,4-1 22,0-1 0,1 1 0,0-1 0,0 1 0,1-1 0,0 0 0,1-1 0,0 1 0,-2-16 0,1-12-127,2-41 0,2 49 132,-1 17 16,1 0 0,0 1 0,1-1 1,1 1-1,0 0 0,0 0 0,1 0 1,9-18-1,-11 25 3,-1 0 0,1 1 1,1-1-1,-1 1 0,0-1 1,1 1-1,0 0 0,-1 0 0,1 0 1,1 0-1,-1 1 0,0-1 0,1 1 1,-1 0-1,1 0 0,0 0 1,-1 0-1,1 1 0,0-1 0,0 1 1,0 0-1,0 0 0,0 1 1,0-1-1,1 1 0,-1 0 0,6 0 1,-6 1-2,-1 1 0,1-1 1,0 1-1,-1 0 0,0 0 1,1 0-1,-1 0 0,0 0 1,0 1-1,0 0 0,0-1 1,-1 1-1,1 0 0,-1 0 1,1 1-1,-1-1 0,0 0 1,0 1-1,1 4 0,5 9 111,-2-1-1,9 34 0,-4 4 618,8 107 0,-12-80 123,-7-80-842,0-1 0,0 1 0,0-1 0,0 1 0,0-1 0,0 1 0,0-1 1,0 1-1,0-1 0,0 0 0,1 1 0,-1-1 0,0 1 0,0-1 0,1 1 0,-1-1 1,0 0-1,1 1 0,-1-1 0,0 0 0,1 1 0,-1-1 0,0 0 0,1 0 1,-1 1-1,1-1 0,-1 0 0,1 0 0,-1 0 0,1 1 0,-1-1 0,0 0 0,1 0 1,-1 0-1,1 0 0,-1 0 0,1 0 0,-1 0 0,1 0 0,-1 0 0,1 0 1,-1 0-1,1 0 0,-1-1 0,1 1 0,0 0 0,20-13 149,-10 0-117,0 0-1,-1-1 0,9-16 0,-12 16-38,2 1 0,0 1-1,0-1 1,17-16 0,-24 29 46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11445,'0'0'6742,"0"12"-6627,0 22 6,3-1 0,1 1 1,9 39-1,36 126 949,-41-154-524,-2 0 0,2 67 0,-10-143-2192,-6-39-1,2 26-1119,-1-40-4122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3714,'0'0'11079,"2"7"-10244,5 26 107,-2 0 0,2 60-1,-8 78 373,0-70-490,3 84 136,0-233-8566,-2 20 1056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10757,'0'0'8324,"-1"-19"-8009,0 7-286,-1 1-11,1 0-1,0 0 1,1 0 0,0 0-1,1-1 1,0 1 0,1 0 0,0 0-1,1 0 1,6-15 0,0 6-5,1 0 0,0 0-1,2 1 1,21-27 0,-29 40-11,1 1-1,0 0 0,0 0 0,0 0 0,1 1 1,-1-1-1,1 1 0,0 1 0,0-1 1,1 1-1,-1 0 0,1 0 0,0 1 1,-1 0-1,1 0 0,0 1 0,0 0 0,9-1 1,-15 2-2,0 0 0,0 0 0,0 1 0,0-1 0,0 0 0,0 0 0,0 1 1,0-1-1,0 1 0,0-1 0,0 1 0,0-1 0,0 1 0,-1 0 0,1-1 0,0 1 1,0 0-1,-1 0 0,1-1 0,0 1 0,-1 0 0,1 0 0,-1 0 0,1 0 0,-1 0 1,1 0-1,-1 0 0,0 0 0,1 0 0,-1 0 0,0 2 0,3 39 13,-3-33 5,0-5-12,0 21 23,0 1 1,-1 0 0,-2-1 0,0 1 0,-13 41-1,4-32-22,-2 0-1,-29 50 1,33-68 35,0-2 1,-1 1-1,-1-1 1,0 0 0,-1-1-1,-27 22 1,38-35 0,1 1 59,-1-1-1,1 0 0,-1 0 1,0 1-1,0-1 0,0 0 1,1 0-1,-1-1 0,0 1 1,0 0-1,0-1 0,0 1 1,-3-1-1,5 0 318,0-2-168,0-1-241,1 0 0,-1 1-1,1-1 1,0 0 0,0 1 0,0-1 0,1 1 0,-1-1 0,0 1 0,1 0 0,0-1 0,-1 1 0,1 0 0,0 0 0,0 0 0,0 0 0,1 0 0,-1 1 0,0-1 0,1 1 0,3-2 0,1-1-16,-1 1 0,1 0 0,-1 1 0,1-1 0,0 1-1,0 1 1,14-2 0,-11 2-2,-1 2-1,1-1 1,-1 1 0,1 1-1,-1-1 1,0 2-1,0-1 1,0 1-1,0 1 1,0 0-1,15 9 1,0 3 14,0 2-1,31 30 1,-29-25 15,36 26 0,-57-46-18,0 0 1,1 0 0,-1 0 0,1-1 0,-1 1 0,1-1-1,0-1 1,9 3 0,-13-4 5,0 0 0,0 0-1,0 0 1,0 0 0,0 0 0,0 0-1,0 0 1,0-1 0,-1 1 0,1-1-1,0 1 1,0-1 0,0 0 0,-1 0-1,1 0 1,0 0 0,-1 0 0,1 0-1,0 0 1,-1 0 0,0-1 0,1 1-1,-1 0 1,0-1 0,0 1 0,0-1-1,0 0 1,2-2 0,3-12 61,-1-1 1,-1 0 0,0-1-1,-1 1 1,0-1 0,-2 1-1,0-1 1,-2-21-1,1 35-89,-2-2-1020,-4 6-5037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43 15175,'0'0'4743,"-19"-7"-4540,-56-23 88,73 29-262,1 1 0,0-1 1,-1 0-1,1 1 0,0-1 0,-1 1 1,1-1-1,0 1 0,-1 0 0,1 0 0,-1 0 1,1 0-1,-1 0 0,1 0 0,-1 0 1,1 0-1,0 0 0,-1 1 0,1-1 0,-1 0 1,1 1-1,0 0 0,-1-1 0,1 1 1,0 0-1,-2 1 0,2-1-28,0 1 1,0 0-1,0 0 1,0 0-1,0 0 0,1-1 1,-1 1-1,1 0 0,-1 0 1,1 1-1,-1 2 1,0 4 35,-10 40-34,2 0-1,2 1 1,3-1 0,2 80-1,1-128-6,1 0-1,0 0 1,0 1 0,0-1-1,0 0 1,0 0-1,0 0 1,0 0-1,0 0 1,0 0-1,1 0 1,-1 1-1,0-1 1,1 0 0,-1 0-1,1 0 1,-1 0-1,1 0 1,-1 0-1,1-1 1,0 1-1,-1 0 1,1 0-1,0 0 1,0 0-1,0-1 1,0 1 0,-1 0-1,1-1 1,0 1-1,0-1 1,0 1-1,0-1 1,1 0-1,-1 1 1,0-1-1,0 0 1,0 0 0,0 1-1,0-1 1,2 0-1,0-1-14,0 0 1,-1 1-1,1-1 0,-1 0 0,1 0 0,-1-1 1,1 1-1,-1 0 0,0-1 0,1 0 0,-1 1 1,0-1-1,0 0 0,0 0 0,-1 0 0,4-4 1,12-25 6,-1 0 0,-2-1 0,-1-1 0,-2 0 0,-1-1 1,10-56-1,-15 111 3791,16 42-3549,-3-9-221,6 20 9,-9-33-8,-2 0 0,9 59 0,-21-98 593,0 0-2302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19289,'0'0'1358,"1"7"-1342,6 12-3,0 1 1,1-1 0,16 29 0,-9-22 13,13 39 0,-19-31 6,-1 0 0,-3 1 0,0-1 1,-2 1-1,-3 60 0,0-92-24,0 4 87,0 0 1,0-1-1,-1 1 0,0 0 0,0-1 0,-1 1 0,1-1 0,-1 1 1,-4 6-1,5-11-4,-1 1 1,0-1 0,1 1-1,-1-1 1,0 0 0,0 0-1,-1 0 1,1 0 0,0 0-1,-1-1 1,1 1 0,-1-1-1,1 1 1,-1-1 0,0 0-1,1 0 1,-1 0 0,0 0-1,0-1 1,0 1 0,0-1-1,0 1 1,-3-1 0,-2 1-92,1-1 0,0 0 0,-1 0 0,1 0 0,-1-1 0,1 0 0,0 0 0,0-1 0,0 0 0,0-1 0,0 1 0,0-1 0,0 0 0,1-1 0,-12-8 0,12 8-413,-8-7-788,9 2-2644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57 22602,'0'0'4707,"-36"-45"-4707,36 39-17,0 3-159,0 1-656,11 2-7556,-1 16 32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84 16488,'0'0'2715,"-18"-13"-2136,-58-41-248,47 38 108,15 16 356,5 1-169,8-1-598,0 0 0,0 1 1,0-1-1,0 0 0,0 1 1,0-1-1,0 1 0,0-1 1,1 1-1,-1 0 0,0-1 1,0 1-1,1 0 0,-1-1 1,0 1-1,1 0 1,-1 0-1,1 0 0,-1 0 1,1-1-1,-1 1 0,1 0 1,0 0-1,-1 2 0,-7 28-4,6-25 12,-2 22-15,1-1-1,1 1 1,3 48 0,-1-52-19,1-11-36,0 0-1,1 0 0,0 0 0,5 16 0,-5-23 9,0 0 0,0 0 0,1-1 0,0 1-1,0 0 1,0-1 0,0 0 0,1 0 0,0 0 0,0 0-1,6 4 1,-10-8 2,1 0 0,-1-1 0,1 1 0,0-1 0,0 1 0,-1-1 0,1 1 0,0-1 0,0 1 0,0-1 0,-1 0 0,1 1 0,0-1 1,0 0-1,0 0 0,0 0 0,0 1 0,0-1 0,-1 0 0,1 0 0,0 0 0,0-1 0,0 1 0,0 0 0,0 0 0,0 0 0,0-1 0,-1 1 0,1 0 0,0-1 0,0 1 0,0-1 0,-1 1 0,1-1 0,0 1 0,0-1 0,-1 1 0,1-1 0,-1 0 0,1 1 0,0-1 0,-1 0 0,0 0 0,1 1 0,0-3 0,2-4-54,0 0-1,0 0 1,-1 0-1,3-11 0,-2 7-1,16-68-14,11-95 1,-19 199 3109,3 8-3202,11 36 221,32 143 0,-55-204-684,-2-13-1536,-1-7 350,1-10-3029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18681,'0'0'2347,"-2"2"-2283,1 0-60,0-1-1,0 1 1,0-1-1,0 1 0,0-1 1,1 1-1,-1 0 1,0 0-1,1-1 0,0 1 1,-1 0-1,1 0 1,0-1-1,0 1 0,0 0 1,0 0-1,1 2 1,7 37 94,-2-19-28,5 45 298,5 118 0,-15 73 951,-2-123 366,1-134-1631,12-48-2229,-12 17-519,0-1-2218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14647,'0'0'10586,"0"-3"-10167,1 2-401,-1 0 0,1 0 0,-1 0 0,1 0 0,0-1 0,0 1 0,-1 0 0,1 0-1,0 0 1,0 1 0,0-1 0,0 0 0,0 0 0,0 0 0,0 1 0,0-1 0,1 1 0,-1-1 0,0 1 0,0-1 0,1 1 0,0-1 0,39-8 240,-25 6-89,18-5 98,24-5 26,67-6 1,-123 19-841,6-1 1553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98 2481,'0'0'15506,"0"2"-15325,0 368 1826,0-349-1762,-1 1 0,-7 36 0,6-50-161,0 0 1,0 0-1,-1 0 1,0 0-1,0 0 0,-1 0 1,0-1-1,-1 0 1,-9 14-1,14-21-73,0 0 1,0 1-1,-1-1 0,1 0 1,0 0-1,0 1 0,0-1 1,0 0-1,-1 1 1,1-1-1,0 0 0,0 0 1,-1 0-1,1 1 0,0-1 1,0 0-1,-1 0 0,1 0 1,0 0-1,0 1 0,-1-1 1,1 0-1,0 0 1,-1 0-1,1 0 0,0 0 1,-1 0-1,1 0 0,0 0 1,0 0-1,-1 0 0,1 0 1,0 0-1,-1 0 0,1 0 1,0 0-1,-1 0 1,1 0-1,0-1 0,-1 1 1,1 0-1,0 0 0,0 0 1,-1 0-1,1-1 0,0 1 1,0 0-1,0 0 0,-1 0 1,1-1-1,0 1 1,0 0-1,0-1 0,-1 1 1,-3-21 163,3 15-151,-9-89-98,5-181 0,6 239 36,-1 18 33,0-1 0,2 0-1,1 0 1,0 1 0,1-1 0,2 1 0,-1 0 0,14-27 0,-18 44 27,0 0-1,0 0 1,0 1-1,0-1 1,0 0-1,0 1 1,1-1-1,-1 1 1,0 0 0,1-1-1,-1 1 1,1 0-1,0 0 1,3-2-1,-4 3 2,-1-1 0,1 1 0,0 0 0,0 0 0,0 0 0,0 0 0,0 0 0,0 0 0,0 0 0,0 0 0,0 1 0,0-1 0,0 0 0,0 1 0,0-1 0,-1 0-1,1 1 1,0-1 0,0 1 0,0-1 0,1 2 0,2 2 65,0 1-1,0-1 1,0 1 0,-1 0-1,0 1 1,0-1-1,4 9 1,14 35 304,-3 0 1,-2 2-1,15 76 0,-17-40 71,5 114-1,-16-116 224,-3-85-682,0 0 1,1 1-1,-1-1 0,1 0 0,-1 0 1,1 0-1,-1 0 0,1 0 1,-1 0-1,1 0 0,-1 0 0,1 0 1,-1 0-1,1 0 0,-1 0 1,1 0-1,-1 0 0,0-1 1,1 1-1,-1 0 0,1 0 0,-1 0 1,1-1-1,-1 1 0,0 0 1,1-1-1,0 1 0,13-20-324,0 0 0,-2-1 0,0 0 0,-2-1 1,10-26-1,-13 32-562,7-23-2326,-9 14-2426,-4 1-7401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15735,'0'0'5571,"114"-92"-5491,-83 79-80,-4 6-641,-8 3-2560,-9 2-5331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10 161 14679,'0'0'3703,"1"7"-3637,14 63 329,-8-46-230,-2 1 1,0 0-1,1 38 1,-6 2 896,0-64-929,0-16-10,-3-1-141,-1 0 1,-10-28-1,8 27-1,0 0 0,-4-28 0,7 26-5,2 0 0,0 0-1,0 0 1,2 0-1,6-36 1,-6 49 15,1-1 1,0 1-1,0 0 1,0 0-1,1 0 1,-1 0-1,2 1 1,-1-1-1,1 1 1,-1-1-1,2 1 1,-1 1-1,0-1 1,1 0-1,0 1 1,0 0-1,0 0 1,1 1-1,-1-1 1,12-4-1,-14 7 0,0-1 1,-1 1-1,1 0 1,0 0-1,0 0 1,1 0-1,-1 1 1,0-1-1,0 1 1,0 0-1,0 0 1,0 0-1,1 0 1,-1 1-1,0-1 1,0 1-1,0 0 1,0 0-1,0 0 1,0 0-1,0 0 0,0 1 1,-1-1-1,1 1 1,0 0-1,-1 0 1,1 0-1,-1 0 1,0 0-1,0 0 1,0 1-1,0-1 1,0 1-1,0 0 1,0-1-1,-1 1 1,0 0-1,1 0 1,0 4-1,4 11-2,-1 0 1,0 0-1,-1 0 0,-2 1 0,2 23 0,-2 143 248,-3-131 127,1-97-4574,0 19-1246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9524,'0'0'5944,"4"-21"-5567,19-65-132,-20 77-227,1 0-1,0 1 1,1-1-1,0 1 1,0 0 0,0 1-1,1-1 1,1 1 0,-1 0-1,14-11 1,-3 3 7,-12 9-24,0 1 0,1 0 1,-1 0-1,1 0 0,1 1 1,-1-1-1,0 1 0,1 1 1,0 0-1,0 0 0,0 0 1,0 0-1,1 1 0,-1 1 1,1-1-1,-1 1 0,16 0 1,-21 1-1,0 0 1,0 1-1,-1-1 0,1 1 1,0-1-1,0 1 0,-1 0 1,1 0-1,0 0 0,-1 0 1,1 0-1,-1 0 1,1 0-1,-1 1 0,1-1 1,-1 0-1,2 3 0,0 1 19,-1-1 0,1 1 0,-1-1 0,0 1 0,0 0 0,2 7 0,-1 5 64,0 0 0,2 32 0,-4-21-33,-1 0 0,0-1 0,-3 1 0,0-1 0,-1 1 0,-2-1 0,-18 51 0,17-59-11,-27 59 939,34-77-643,0-4-226,0-3-100,1 0 1,1 1-1,-1-1 1,1 1-1,0 0 1,0-1-1,1 1 0,-1 0 1,1 0-1,1 0 1,-1 1-1,0-1 1,7-6-1,1 0-15,1 0 0,-1 0-1,27-17 1,-31 23 2,0 1 0,1 1 0,-1-1 0,1 1 0,0 0 0,0 1 1,0 0-1,0 0 0,9 0 0,-14 1 1,0 1 1,-1 0 0,1 0-1,0 0 1,0 0-1,0 1 1,0-1 0,0 1-1,0-1 1,-1 1 0,1 0-1,0 0 1,0 1-1,-1-1 1,1 0 0,-1 1-1,1 0 1,-1-1 0,0 1-1,0 0 1,0 0-1,0 0 1,0 1 0,0-1-1,0 0 1,-1 1 0,1-1-1,1 5 1,1 6 16,0 2-1,-1-1 1,-1 0 0,0 1-1,-1-1 1,0 1 0,-1-1-1,-1 1 1,-4 28 0,1-33 11,1 0 1,-1 0-1,0 0 0,-1-1 1,0 1-1,-1-1 1,0 0-1,0-1 1,-9 9-1,4-5 27,0 0 0,-1-1 0,-1-1-1,0 0 1,-18 11 0,20-16-18,0 0 0,0-1-1,-1 0 1,1-1 0,-1 0-1,1 0 1,-1-2 0,0 1-1,0-2 1,0 1 0,0-2-1,-16-1 1,25 1 21,1 1 0,-1-1 0,1 0-1,-1 0 1,1 0 0,0 0 0,-1 0 0,1-1 0,0 1-1,0 0 1,-1-1 0,1 0 0,1 0 0,-1 1 0,0-1-1,0 0 1,1-1 0,-1 1 0,1 0 0,-1 0 0,1-1-1,0 1 1,0 0 0,0-1 0,1 1 0,-1-1 0,0-4 589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14295,'0'0'7254,"0"13"-7193,3 23 51,2 0 1,15 61-1,-8-49 8,7 78-1,-18 14 1143,-1-138-1022,0-5-184,0-96-4797,0 72-288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53 19593,'0'0'4194,"-14"-52"-4226,22 78-19817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14086,'0'0'4928,"2"20"-4600,8 66-101,-7-68-195,1-1 0,2 0 0,-1-1 0,9 17 1,9 29 35,-23-74-204,-4-18-178,-8-8 71,5 20 176,2 0-1,0-1 0,0 1 1,2-1-1,-2-34 0,5 40 68,1-1 0,0 0 0,1 0-1,1 0 1,5-17 0,-7 27-1,0-1 0,1 1 0,0 0 0,0-1 0,0 1 0,1 0 0,-1 0 0,1 1 0,0-1 0,0 0 0,0 1 0,1 0 0,-1-1 0,1 1 0,0 1 0,-1-1 0,1 1 0,1-1 0,4-1 0,-6 3-7,-1 0 1,0 1-1,0-1 0,0 1 1,1 0-1,-1-1 1,0 1-1,1 0 0,-1 0 1,0 1-1,0-1 1,1 0-1,-1 1 0,0-1 1,0 1-1,0 0 0,1 0 1,-1 0-1,0 0 1,0 0-1,-1 0 0,1 1 1,0-1-1,0 0 1,0 1-1,-1 0 0,1-1 1,-1 1-1,1 0 1,-1 0-1,0 0 0,1 2 1,4 7 1,0 0-1,-2 1 1,1 0 0,3 19 0,-5-22 5,7 43 283,-1 1 0,-3 0-1,-2 1 1,-4 61 0,0-111-189,-8-76 264,0 5-407,7 32-6,0-113-533,2 133 520,1 0 0,0 1 0,1-1 1,1 1-1,0 0 0,0 0 0,13-23 1,-16 35 61,0 0 0,0 0 1,1 0-1,-1 0 1,0 0-1,1 0 0,0 0 1,-1 1-1,1-1 0,0 1 1,0-1-1,0 1 0,0 0 1,0 0-1,0 0 0,5-2 1,-5 3 0,-1 0 1,1 0-1,0 0 0,0 0 1,-1 0-1,1 0 0,0 0 1,0 1-1,-1-1 1,1 1-1,0-1 0,-1 1 1,1 0-1,-1-1 0,1 1 1,-1 0-1,1 0 1,-1 0-1,1 0 0,-1 0 1,0 1-1,0-1 1,1 0-1,0 2 0,10 14 92,-1-1 0,0 1-1,-1 1 1,-1 0 0,12 31 0,-11-17 267,0 0 0,8 57 0,-14-57 255,-3 40 0,-1-60-580,0-11-90,0-22-6135,0 1-873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42 110 14823,'0'0'6403,"6"7"-6379,37 36 47,-40-40-66,1 0 0,0 0 0,0-1-1,0 1 1,0-1 0,0 0 0,1 0 0,-1-1-1,1 1 1,-1-1 0,1 0 0,-1 0 0,7 0-1,-11-2-6,1 1 0,0-1 0,0 1 0,-1-1 0,1 1 0,0-1 0,-1 0 0,1 1 0,-1-1 0,1 0 0,-1 0 0,1 1 0,-1-1 0,1 0 0,-1 0 0,0 0 0,0 0 0,1 0 0,-1 1 0,0-1 0,0 0 0,0 0-1,0 0 1,0 0 0,0-1 0,2-30-105,-2 27 67,0-5-37,1 0 1,-1 0 0,0 1 1,0-1-1,-1 0 0,0 1 0,-4-12 1,4 19 67,0-1 1,0 1-1,0 0 1,0-1-1,-1 1 1,1 0-1,-1 0 1,1 0-1,-1 0 1,0 1 0,0-1-1,0 0 1,0 1-1,0-1 1,0 1-1,0 0 1,-1-1-1,1 1 1,0 0-1,-1 1 1,1-1-1,-1 0 1,1 1-1,-1-1 1,1 1-1,-1 0 1,0 0-1,-2 0 1,1 0 10,1 0 1,0 0-1,0 0 0,0 0 0,-1 1 1,1 0-1,0-1 0,0 1 1,0 0-1,0 1 0,0-1 1,0 0-1,0 1 0,1 0 0,-1 0 1,0 0-1,1 0 0,-3 2 1,1 1 3,0 0 0,1-1 1,0 1-1,0 1 0,0-1 0,1 0 1,-1 1-1,1-1 0,-1 9 0,-2 11 40,1 0 0,2 0 0,1 45 0,1-57-21,0 3-8,1 0-1,1 0 0,0 0 0,1 0 0,1-1 0,1 1 0,11 26 0,-14-36-16,1 0 1,0-1-1,0 1 1,1-1-1,-1 0 0,1 1 1,0-2-1,1 1 0,-1 0 1,1-1-1,0 0 0,0 0 1,0 0-1,0-1 1,1 0-1,-1 0 0,1 0 1,0-1-1,0 1 0,0-1 1,0-1-1,11 2 1,-14-3-19,0 0 0,1 0 0,-1-1 0,0 1 0,0-1 0,0 0 1,1 0-1,-1 0 0,0-1 0,0 1 0,0-1 0,-1 1 0,1-1 1,0 0-1,-1 0 0,1 0 0,-1 0 0,1-1 0,-1 1 1,0-1-1,0 1 0,0-1 0,-1 0 0,1 0 0,-1 0 0,2-3 1,3-7-346,-1 0 0,-1 0 0,0 0 0,5-27 0,-9 37-1773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16488,'0'0'3126,"-3"8"-2920,0-2-161,0 1 1,1 0-1,-1 0 1,2 1-1,-1-1 1,1 0-1,0 9 1,1-13-40,0 0-1,0 0 1,0 0 0,0 0-1,1 0 1,0-1 0,-1 1 0,1 0-1,0 0 1,1 0 0,-1-1-1,0 1 1,1-1 0,-1 1 0,1-1-1,0 1 1,0-1 0,0 0-1,0 0 1,0 0 0,0 0 0,1 0-1,-1 0 1,4 1 0,4 1-20,-1 0 1,1-1 0,0-1-1,12 3 1,-11-3-15,0 0 0,0 1-1,0 1 1,13 5 0,-22-8 25,1 1-1,-1-1 1,0 0-1,0 1 1,1 0 0,-1-1-1,0 1 1,-1 0 0,1 0-1,0 0 1,-1 0-1,1 0 1,-1 1 0,1-1-1,-1 0 1,0 1-1,0-1 1,0 1 0,0-1-1,-1 1 1,1 0 0,0 4-1,-1 3 16,0 0-1,0 0 1,-1 0-1,0 0 1,0 0 0,-1 0-1,-1-1 1,-6 18-1,6-21-4,1 0-1,-1 0 1,0-1-1,-1 1 1,1-1-1,-1 0 1,0 0-1,-1 0 1,1-1-1,-1 1 1,0-1-1,0 0 1,0 0-1,0-1 1,-8 4-1,4-6-3965,9-9-2599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17304,'0'0'2030,"4"16"-1950,21 92 248,2 6 453,19 167-1,-38-88 1264,-8-230-2049,2-1 1,1 0-1,9-43 1,-9 68-3,0 0 0,1 0 1,1 1-1,0-1 1,0 1-1,1 0 0,1 1 1,0-1-1,1 1 0,0 1 1,0-1-1,18-15 1,-24 24 6,0 1 0,-1-1 0,1 1 1,0 0-1,0 0 0,0 0 1,0 0-1,0 0 0,0 0 0,0 0 1,0 0-1,0 1 0,0 0 0,1-1 1,-1 1-1,0 0 0,0 0 0,1 0 1,-1 0-1,2 1 0,0 0 2,-1 0 0,0 0 0,0 0 0,0 1 0,0 0 0,0-1 0,-1 1 0,1 0 0,0 0 0,-1 1 0,5 4 0,2 5 26,-1 0 1,1 0-1,-2 1 0,10 22 0,3 17 294,-2 1 0,15 67 0,-10-30 364,-23-89-675,0 0-1,1 0 1,-1 0 0,0 0 0,1-1-1,-1 1 1,1 0 0,-1 0 0,1-1-1,-1 1 1,1 0 0,-1 0 0,1-1 0,0 1-1,-1-1 1,1 1 0,0-1 0,0 1-1,-1-1 1,1 1 0,0-1 0,0 0-1,0 1 1,0-1 0,-1 0 0,1 0-1,0 0 1,0 1 0,0-1 0,0 0-1,0 0 1,0 0 0,0-1 0,-1 1 0,1 0-1,0 0 1,0 0 0,0-1 0,1 1-1,1-2 41,1 1-1,-1 0 0,0-1 1,0 0-1,0 0 0,0 0 1,0 0-1,0 0 0,2-3 1,6-9 51,0 0 1,-1-1 0,0 0 0,7-17 0,-4 8-191,-18 56-8988,-8 7-8049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5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15591,'0'0'0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5:28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19769,'0'0'896,"13"-17"-8803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6:2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18120,'0'0'0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11237,'0'0'1697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74 6371,'0'0'9895,"0"21"-7691,-3 52-1962,-4 1 0,-25 119-1,-30 88 304,69-354-423,79-459-2341,-83 507 2238,-3 16 87,1-1 1,0 1-1,1 0 0,0-1 0,0 1 1,6-15-1,-7 24-59,0-1 1,-1 1 0,1-1 0,0 1-1,0-1 1,0 1 0,0-1 0,-1 1-1,1 0 1,0 0 0,0-1 0,0 1-1,0 0 1,0 0 0,0 0 0,0 0-1,0 0 1,0 0 0,0 0-1,-1 0 1,1 0 0,0 1 0,0-1-1,1 1 1,23 9 367,-19-3-323,-1-1 0,1 1-1,-1 0 1,0 0-1,-1 1 1,0-1-1,6 14 1,19 64 300,-23-66-308,44 186 443,-1-4-51,-32-159-246,-17-42-204,0-11-12023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6547,'0'0'0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1905,'0'0'27100,"-2"9"-29821,-23 6-1185,-10 6-5506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0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84 4370,'0'0'5304,"-20"-4"-4595,4-1-503,-17-3 428,0 1 0,-39-2 0,2 7 2623,52 3-2976,0 0 1,0 2 0,0 0 0,0 1 0,0 1-1,-24 9 1,41-14-272,1 0 0,0 0 0,-1 0 0,1 0 0,0 0 0,-1 0 0,1 0 0,0 1 0,-1-1 0,1 0 0,0 0 0,-1 0 0,1 0 0,0 1 0,-1-1 0,1 0 0,0 0 0,0 0 0,-1 1 0,1-1 0,0 0 0,0 1 0,-1-1-1,1 0 1,0 0 0,0 1 0,0-1 0,0 0 0,-1 1 0,1-1 0,0 0 0,0 1 0,0-1 0,0 0 0,0 1 0,0-1 0,0 1 0,0-1 0,0 0 0,0 1 0,0-1 0,0 0 0,0 1 0,0-1 0,1 0 0,-1 1 0,0-1 0,0 0 0,0 1 0,0-1 0,1 0 0,-1 1 0,0-1 0,0 0 0,1 0 0,-1 1 0,0-1 0,0 0 0,1 0 0,-1 0 0,1 1 0,21 10 201,17-3-85,1-2 1,0-2-1,0-1 1,75-4 0,-36-1-96,4340 4 164,-3840-28 60,-5-33 91,-516 53-301,13-2 243,-86 9-429,-24-2-1390,38 1 1050,-1-1 0,0 1 1,1-1-1,-1 1 0,1-1 0,-1 0 1,1 0-1,-1 1 0,1-1 0,-1 0 1,-2-3-1,-7-13-8547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4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102 582 7796,'0'0'7734,"0"0"-7678,0 0 1,-1 0 0,1 0 0,0 0-1,0 0 1,-1 1 0,1-1-1,0 0 1,-1 0 0,1 0-1,0 0 1,0 1 0,0-1-1,-1 0 1,1 0 0,0 1 0,0-1-1,0 0 1,-1 1 0,1-1-1,0 0 1,0 0 0,0 1-1,0-1 1,0 0 0,0 1-1,0-1 1,0 0 0,0 1 0,0-1-1,0 0 1,0 1 0,0-1-1,0 0 1,0 1 0,24 2 72,0-2-1,48-2 1,-21 0-51,177-12-30,-102 3-24,161-24 9,-116 11-39,69-5-18,851-114-923,-648 40 1041,-40 7-130,505-28-22,-547 100-351,-360 23 389,0 0 0,0 0 0,0 0-1,0 1 1,0-1 0,-1 0 0,1 0-1,0 1 1,0-1 0,0 1 0,0-1-1,0 1 1,0-1 0,-1 1 0,1-1 0,0 1-1,-1 0 1,1-1 0,0 1 0,-1 0-1,1 0 1,0-1 0,-1 1 0,0 0-1,1 0 1,0 2 0,0 0-83,0 1 0,0 0 0,0 0 0,0 0 0,-1 0 0,0 0 0,0 5 1,0 3-16,-1 0 1,-1 0 0,0-1 0,-4 13 0,-12 40 104,2 0 1,3 1-1,-6 110 1,12 203 67,8-257-52,2-18 122,33 203 1,51 95-9,-71-345 29,35 81-1,4 13 140,-48-127-284,-2 1 0,0 0 0,-2 0 0,2 40 1,-5-49 8,1-10-15,-1 0-1,0 0 0,0 1 1,-1-1-1,0 0 0,-2 8 1,3-11-2,-1-1 0,0 1 0,1-1 0,-1 0 0,0 1 0,0-1 0,0 0 0,0 0 0,0 0 0,-1 0 0,1 0 0,0 0 0,0 0 1,-1 0-1,1 0 0,-1-1 0,1 1 0,-1 0 0,1-1 0,-1 1 0,1-1 0,-1 0 0,1 1 0,-1-1 0,1 0 0,-3 0 0,-268 0-2567,197-8 2559,0-3 1,-86-24-1,87 17 44,-1 3 0,-84-5 0,-492 14 1669,498 8-1580,-1027 87 248,107-20-195,1014-69-154,14 2-172,1-3 0,-87-12 1,117 10 182,1 0 1,-1-1-1,1 0 1,0-1-1,0-1 1,1 0-1,0-1 1,0 0-1,0 0 1,1-2-1,0 1 1,1-1-1,-17-20 1,6 2 90,1-1 0,2-2 0,1 1 0,1-2 0,2 0 0,1-1 0,1-1 0,-9-41 0,-1-30 577,-12-142-1,-25-734 247,59 903-953,0 76-538,-1 4-1223,-11 43-5415,4-15-139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0 574 7443,'0'0'8586,"3"-4"-6239,30-33-2075,1 1 0,2 2-1,2 2 1,65-44-1,-85 64-267,1 1-1,0 1 0,0 1 0,1 0 0,0 2 0,23-6 1,125-17-20,-96 20-15,-38 3 10,-21 4 20,-13 3 3,0 0 0,0 0 0,0 0 1,0 0-1,0 0 0,0 0 0,0 0 1,0 0-1,0-1 0,0 1 0,0 0 1,0 0-1,0 0 0,0 0 0,0 0 0,0 0 1,0 0-1,0 0 0,0 0 0,0 0 1,0 0-1,0 0 0,0 0 0,0 0 1,0 0-1,0 0 0,0 0 0,-1-1-3,-1 1 0,1-1 0,-1 0-1,1 1 1,-1-1 0,1 0 0,-1 0 0,1 1-1,0-1 1,0 0 0,-1-1 0,1 1-1,0 0 1,0 0 0,0 0 0,-1-3-1,-19-28-146,13 18-3,-2 2 74,0 0-1,-1 1 0,-13-12 1,15 16 87,0-2 0,1 1 1,-1-1-1,2-1 1,-14-19-1,21 28 1,-1 0 0,0-1 0,1 1 0,-1 0 0,1 0 0,-1-1 0,1 1 0,0 0 0,-1-1 1,1 1-1,0 0 0,0-1 0,0 1 0,0-1 0,0 1 0,1-3 0,-1 4-8,1-1 1,-1 0-1,1 0 0,-1 1 1,1-1-1,-1 0 1,1 1-1,-1-1 0,1 1 1,0-1-1,-1 1 1,1-1-1,0 1 0,0-1 1,-1 1-1,1-1 1,0 1-1,0 0 0,1-1 1,6 0-7,-1 0 0,1 1 0,-1 0-1,1 0 1,8 1 0,2 1 9,-9-2-22,-1 0 0,1 2 0,0-1 0,-1 1 0,1 0 0,-1 1 0,1-1 0,-1 2 0,0-1 0,0 1 0,-1 1 0,1-1 0,8 8 0,-11-8-30,0 1 0,0 0 0,0 1 0,-1-1 1,1 1-1,-1 0 0,-1 0 0,1 0 0,-1 1 1,0-1-1,0 1 0,-1-1 0,0 1 0,0 0 0,-1 0 1,1 13-1,0-6 88,-1 1 0,-1 0 0,0 0 0,-1 0 0,0 0 0,-2 0 0,0-1 0,0 1 0,-1-1 0,-1 0 0,-12 25 0,12-29 144,1-1 25,-1-1 1,1 1-1,-1-1 0,-1-1 1,-12 15-1,18-21-123,0-9-3735,4-5-1457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5346,'0'0'11838,"2"17"-11590,-2-15-238,4 26 135,0 1 0,17 50 1,76 268 1595,-80-277-1450,-16-67-388,-1-2 46,0 0 0,0 0 0,0 0 1,0 1-1,1-1 0,-1 0 0,0 0 0,1 0 0,-1 0 0,1 0 1,-1 0-1,1 0 0,0 0 0,-1 0 0,1 0 0,0 0 0,0 0 0,-1 0 1,1-1-1,0 1 0,2 1 0,-3-11-9247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1 137 8452,'0'0'10181,"91"-45"-10037,-54 22 64,-6-1-112,0 2-96,-10 9 0,-9 4-176,-5 9-1217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79 16295,'0'0'3858,"1"3"-3844,0-1-16,0 0 1,1-1 0,-1 1-1,0-1 1,1 1 0,-1-1-1,1 0 1,-1 1 0,1-1-1,-1 0 1,1 0 0,0 0-1,0 0 1,0 0 0,0-1-1,-1 1 1,1 0 0,0-1-1,0 0 1,3 1 0,-3-1-19,-1 0 1,0 1-1,1-1 1,-1 0 0,0 0-1,1 0 1,-1 0-1,1-1 1,-1 1 0,0 0-1,1 0 1,-1-1-1,0 1 1,0-1-1,1 1 1,-1-1 0,0 0-1,0 1 1,0-1-1,0 0 1,1 0-1,-1 0 1,-1 0 0,1 0-1,0 0 1,0 0-1,0 0 1,0 0-1,-1 0 1,1-1 0,0 1-1,-1 0 1,1-2-1,0-1 4,0 1 0,0 0 0,-1 0 0,1-1-1,-1 1 1,0 0 0,1 0 0,-2-1 0,1 1 0,0 0-1,-1-1 1,1 1 0,-1 0 0,0 0 0,0 0-1,-3-5 1,3 6 21,-1 0 1,0 0-1,0 0 0,0 1 0,0-1 1,0 1-1,0-1 0,0 1 0,-1 0 0,1 0 1,0 0-1,-1 0 0,1 0 0,-1 0 1,1 1-1,-1-1 0,0 1 0,1 0 0,-1 0 1,1 0-1,-5 0 0,5 0 14,-1 0 1,0 0-1,0 0 0,1 1 0,-1-1 0,0 1 1,1-1-1,-1 1 0,0 0 0,1 0 1,-1 0-1,1 1 0,-1-1 0,1 1 0,0-1 1,-4 4-1,4-2 0,0-1 0,0 1 0,0 0 1,0 0-1,1 0 0,-1 1 0,1-1 0,0 0 0,0 1 0,0-1 1,0 0-1,0 1 0,1 4 0,-2 6-1,1-1 0,1 1-1,0-1 1,1 0 0,1 1 0,0-1-1,0 0 1,1 0 0,1 0 0,7 16 0,-9-24-19,1 0 0,-1 0 0,1-1 0,1 1 0,-1-1 0,1 1 0,-1-1 0,1 0 0,0-1 0,0 1 0,1-1 0,-1 1 0,1-1 0,0-1 0,0 1 0,0-1 0,0 0 0,0 0 0,0 0 0,1 0 0,-1-1 0,1 0 0,-1-1 0,1 1 0,-1-1 0,1 0 0,6-1 0,-7 1 4,-1-2-1,1 1 1,-1 0-1,0-1 1,0 0-1,0 0 1,0 0 0,0 0-1,0-1 1,0 1-1,-1-1 1,1 0-1,-1 0 1,0-1-1,0 1 1,0 0-1,0-1 1,3-6 0,-2 3-317,0 1 0,0-1 0,-1 0 0,0 0 0,0-1 0,-1 1 0,0 0 1,0-1-1,-1 0 0,1-11 0,-3 12-3034,-4 0-2890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32 470 16087,'0'0'2546,"3"-18"-2072,-2 13-457,13-67 295,5-117 0,-19 170-2,0 1 0,-2 0 0,-5-28 0,6 40-108,-1 0-1,0 0 1,0 0 0,0 0 0,-1 1 0,0-1 0,0 1 0,-1 0 0,1 0 0,-1 0 0,0 0 0,-1 0-1,1 1 1,-6-5 0,10 9-184,0 0-1,-1 0 1,1 0-1,0 0 0,0 0 1,0 0-1,0 0 1,-1 0-1,1 0 0,0 0 1,0 0-1,0-1 0,0 1 1,-1 0-1,1 0 1,0 0-1,0 0 0,0 1 1,-1-1-1,1 0 1,0 0-1,0 0 0,0 0 1,0 0-1,-1 0 1,1 0-1,0 0 0,0 0 1,0 0-1,0 0 1,-1 0-1,1 1 0,0-1 1,0 0-1,0 0 1,0 0-1,0 0 0,0 0 1,0 1-1,-1-1 1,1 0-1,0 0 0,0 0 1,0 0-1,0 1 1,0-1-1,0 0 0,0 0 1,0 0-1,0 0 1,0 1-1,0-1 0,0 0 1,0 0-1,0 0 1,0 1-1,0-1 0,0 0 1,0 18-161,0-13 225,3 24-83,1 0 1,1 0-1,2 0 1,1-1-1,20 49 0,2 8 21,68 252-63,-35-112-1173,-58-209 1033,-3-3-37,2 0-1,0-1 1,0 1-1,1-1 1,1 0-1,0 0 1,0-1-1,1 0 1,13 16-1,-19-25 163,1-1 1,-1 1-1,1-1 1,0 0-1,-1 1 0,1-1 1,0 0-1,0 0 0,0 0 1,0 0-1,0-1 0,0 1 1,0 0-1,0-1 0,0 1 1,0-1-1,0 0 0,0 0 1,0 0-1,0 0 0,0 0 1,1 0-1,-1 0 1,0-1-1,0 1 0,0-1 1,0 1-1,0-1 0,0 0 1,0 0-1,-1 0 0,1 0 1,0 0-1,0-1 0,-1 1 1,1 0-1,2-3 0,3-4-227,0 1-1,-1-1 0,0-1 0,0 1 0,-1-1 1,5-11-1,-3 6-64,-1-1 0,-1 0 0,0 0 0,4-21 0,-8 31 350,0-1 1,0 1 0,-1-1-1,0 1 1,0-1-1,0 1 1,-1-1 0,1 1-1,-1-1 1,-1 1 0,1-1-1,-1 1 1,0 0-1,0 0 1,0 0 0,-5-6-1,-1 1 143,0 1-1,-1 0 1,-1 1-1,0-1 1,0 2-1,0-1 0,-12-5 1,-84-39 1344,103 51-1432,-22-11 437,0 1 0,0 2 0,-1 1 1,0 1-1,-44-7 0,69 14-477,1 0 0,-1 0 0,1 0 1,-1-1-1,1 1 0,-1 0 0,1 0 0,-1-1 0,1 1 1,0 0-1,-1-1 0,1 1 0,-1 0 0,1-1 1,0 1-1,-1-1 0,1 1 0,0-1 0,0 1 0,-1-1 1,1 1-1,0-1 0,0 1 0,0-1 0,0 1 0,0-1 1,-1 1-1,1-1 0,0 1 0,0-1 0,0 1 0,0-1 1,1 1-1,-1-1 0,0 1 0,0-1 0,0 1 0,0-1 1,0 1-1,1-1 0,-1 1 0,0-1 0,0 1 0,1-1 1,-1 1-1,0 0 0,1-1 0,14-24-52,168-184-299,-177 204-38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18360,'0'0'3637,"2"4"-3501,7 17-114,1 0 1,1 0-1,15 21 1,22 40 20,52 172 90,-70-173-108,-28-73-28,-3-15-430,0 0-1,1 1 1,0-1-1,0 0 1,1-11 0,-1-25-7086,-7 21-3422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2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0 191 17976,'0'0'7876,"4"-5"-7484,3-1-359,-1 0 1,1 0-1,1 0 0,-1 1 1,1 0-1,14-7 1,58-21 85,-46 20-56,38-13-575,1 3 0,114-21-1,-185 44-537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12998,'0'0'7011,"154"-42"-6435,-105 38-271,-3 4-161,-9 0-144,-4 0-32,-10 0-417,-6 0-1247,-13-6-3715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15319,'0'0'5731,"44"-43"-5363,-19 19-192,2-4-16,-5 4-144,-5 5 0,-7 6-16,-6 9-80,-4 13-9909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1072,'0'0'16493,"-3"6"-16290,2-2-181,0 0 0,0 0-1,0-1 1,1 1 0,-1 0-1,1 0 1,0 0 0,0 0-1,0 0 1,1 0 0,0 0 0,-1 0-1,1 0 1,1 0 0,1 4-1,6 15 215,17 30 0,-9-20-142,27 67 221,-27-60-229,0 0 1,3-2 0,34 52-1,-51-86-80,-2-2 1,1 1 0,-1-1 0,1 0 0,-1 0 0,1 0 0,-1 0 0,1-1-1,0 1 1,0 0 0,0-1 0,0 0 0,0 1 0,1-1 0,3 2 0,-6-17-1920,0-12-2332,0-5-3206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9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1 354 5138,'0'0'15778,"0"-6"-15482,0 3-284,0-1-1,1 1 1,-1 0-1,1 0 0,0 0 1,0-1-1,0 1 0,0 0 1,0 0-1,1 0 1,-1 1-1,1-1 0,0 0 1,0 0-1,2-2 1,44-40 40,-26 25-17,-1 0-6,24-24 14,2 3 1,1 1-1,56-33 1,-99 70-164,14-7 384,-18 10-311,-1 0-1,1-1 1,-1 1-1,1 0 0,-1 0 1,1 0-1,-1 0 0,1 0 1,-1 0-1,1 0 1,-1 0-1,1 1 0,-1-1 1,1 0-1,-1 0 1,0 0-1,1 0 0,-1 1 1,1-1-1,-1 0 0,1 0 1,-1 1-1,0-1 1,1 0-1,-1 1 0,0-1 1,1 0-1,-1 1 0,0-1 1,1 1-1,-1-1 1,0 1-1,0-1 0,0 0 1,1 1-1,-1-1 0,0 1 1,12 45-5001,-4-20-736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158 273 12486,'0'0'2841,"-19"-9"-1294,-7-4-1185,-61-26 584,86 38-930,1 1 1,-1-1-1,0 1 1,0-1 0,0 1-1,0 0 1,0-1-1,1 1 1,-1 0-1,0 0 1,0 0 0,0 0-1,0 0 1,0 0-1,0 0 1,0 0 0,0 0-1,0 0 1,0 0-1,0 0 1,0 1-1,1-1 1,-2 1 0,1 0 3,0 1 0,1-1 1,-1 1-1,1-1 1,0 0-1,-1 1 0,1-1 1,0 1-1,0-1 1,0 1-1,0-1 1,1 3-1,-1 3-8,0 12-9,0 1 0,6 26 0,-5-39-1,1 0-1,0 0 1,0 0 0,1 0 0,0 0-1,0 0 1,1-1 0,0 0 0,7 10-1,-11-15-2,1-1 0,-1 1-1,0 0 1,1-1 0,-1 1-1,1-1 1,0 1-1,-1-1 1,1 1 0,-1-1-1,1 1 1,0-1 0,-1 1-1,1-1 1,0 0 0,-1 0-1,1 1 1,0-1 0,0 0-1,-1 0 1,1 0-1,0 0 1,0 0 0,0 0-1,-1 0 1,3 0 0,-2 0 0,0-1 0,0 0 0,0 0 0,0 1 0,0-1 1,0 0-1,-1 0 0,1 0 0,0 0 0,0 0 0,-1 0 0,1 0 0,0 0 1,-1 0-1,1-1 0,13-49 14,-13 46-8,5-24-2,-5 18 11,1 0 0,1 0 0,0 0 1,0 0-1,8-16 0,-10 27-9,-1-1 0,1 1-1,-1 0 1,1-1-1,-1 1 1,1 0-1,-1-1 1,1 1 0,-1 0-1,1-1 1,-1 1-1,1 0 1,-1 0 0,1 0-1,-1 0 1,1 0-1,0-1 1,-1 1-1,1 0 1,-1 0 0,1 0-1,0 0 1,-1 1-1,1-1 1,-1 0 0,1 0-1,0 0 1,-1 0-1,1 1 1,-1-1-1,1 0 1,-1 0 0,1 1-1,-1-1 1,1 1-1,-1-1 1,1 0 0,-1 1-1,1 0 1,19 16 28,-19-15-12,5 4-13,0 0 0,0-1 1,0 1-1,1-1 0,0 0 1,0-1-1,0 0 0,1 0 0,-1 0 1,1-1-1,0 0 0,0-1 1,0 1-1,1-2 0,-1 1 1,0-1-1,10 0 0,-16-1-5,1 0-1,-1 0 0,0-1 0,1 1 1,-1-1-1,0 1 0,0-1 1,1 0-1,-1 0 0,0 0 1,0 0-1,0 0 0,0 0 1,0 0-1,0-1 0,-1 1 1,1-1-1,2-2 0,-1 0-2,-1 0 1,1 0-1,-1 0 0,1 0 0,-1 0 0,0-1 0,-1 1 1,2-8-1,1-6-8,-1 0 0,-2-1 0,1-28 0,-3 41 15,0 1 0,0-1 0,0 0 1,0 1-1,-1-1 0,0 1 1,0 0-1,0-1 0,-1 1 0,0 0 1,0 0-1,0 1 0,-1-1 1,1 1-1,-5-5 0,0 1 530,-1 0 0,1 1 1,-2 0-1,1 0 0,0 1 0,-20-9 0,29 15-524,0 0 0,0 1 0,-1-1 0,1 0 0,0 1 0,0-1-1,0 0 1,0 1 0,0-1 0,0 0 0,0 0 0,-1 1 0,1-1 0,0 0 0,0 1 0,0-1 0,0 0 0,1 1 0,-1-1 0,0 0-1,0 1 1,0-1 0,0 0 0,0 1 0,0-1 0,0 0 0,1 1 0,-1-1 0,0 0 0,0 0 0,0 1 0,1-1 0,-1 0 0,0 0-1,0 1 1,1-1 0,-1 0 0,1 0 0,137 213-42,-136-210 25,1 0-1,-1 0 1,0 0 0,1-1-1,0 1 1,0-1 0,-1 1-1,1-1 1,6 3 0,-8-4-6,0-1 0,-1 1 1,2-1-1,-1 0 0,0 1 0,0-1 1,0 0-1,0 0 0,0 0 0,0 0 1,0 0-1,0 0 0,0 0 1,0 0-1,0 0 0,0 0 0,0 0 1,0-1-1,0 1 0,0 0 1,0-1-1,0 1 0,0-1 0,0 1 1,0-1-1,0 0 0,0 1 0,0-1 1,0 0-1,-1 1 0,1-1 1,0 0-1,-1 0 0,1 0 0,0 0 1,0-1-1,4-10-238,0 1 0,-1 0 0,0-1 0,-1 0 0,3-20 0,-5 21 113,1 1-1,0 0 0,0 0 1,1 0-1,1 0 1,0 1-1,0-1 0,1 1 1,7-11-1,-10 18 112,0-1 0,0 1 0,0 0 1,0 1-1,1-1 0,-1 0 0,1 1 0,-1-1 0,1 1 0,0 0 1,-1 0-1,1 0 0,0 0 0,0 0 0,0 1 0,0-1 0,-1 1 1,1 0-1,0 0 0,0 0 0,0 0 0,0 0 0,0 1 1,5 0-1,-5 0-3,1 0 1,-1 1-1,1-1 1,-1 1-1,0-1 1,1 1-1,-1 0 1,0 0-1,0 0 1,0 1-1,-1-1 1,1 1 0,0 0-1,-1 0 1,0-1-1,0 2 1,0-1-1,0 0 1,2 3-1,-1 3 10,-1 0 0,1-1-1,-1 1 1,-1 0 0,0 0-1,0 0 1,-1 0 0,0 0-1,0 0 1,-1 0 0,0 0-1,-1 0 1,0 0 0,0-1 0,-6 16-1,5-17 44,-1 0-1,1 0 0,-1-1 1,0 1-1,-1-1 1,0 0-1,0 0 0,0 0 1,0-1-1,-1 0 1,0 0-1,0 0 0,-1-1 1,1 1-1,-1-2 0,0 1 1,0-1-1,-12 4 1,18-6-21,0-1 1,0 1 0,0-1 0,0 1 0,0-1 0,0 0 0,0 0 0,0 1 0,0-1-1,0 0 1,-1 0 0,1 0 0,0 0 0,0 0 0,0 0 0,0 0 0,0-1 0,0 1-1,0 0 1,-1-1 0,1 1 0,0-1 0,0 1 0,0-1 0,0 1 0,1-1-1,-1 1 1,0-1 0,0 0 0,0 0 0,0 0 0,1 1 0,-1-1 0,-1-2-1,1-1-455,0 0 1,1 0-1,-1 0 0,1-1 0,0 1 0,0 0 0,1-8 0,-1 0-1852,2-16-5427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13542,'0'0'5910,"6"7"-5852,9 10 34,-1 1 1,-1 0-1,19 36 0,30 72 77,-14-26-152,-40-83 2,-2-4-10,0-1 0,13 19-1,-18-29-5,0 0 0,1 0 1,-1-1-1,0 1 0,1-1 0,-1 1 0,1-1 0,-1 1 0,1-1 0,0 0 0,-1 0 1,1 0-1,0 0 0,0 0 0,0 0 0,0 0 0,0-1 0,0 1 0,0-1 0,0 1 0,0-1 1,0 0-1,0 0 0,3 0 0,-4-1-56,0 1 0,0-1 0,0 1 1,0-1-1,-1 1 0,1-1 0,0 0 0,0 1 0,-1-1 1,1 0-1,0 0 0,-1 0 0,1 1 0,-1-1 0,1 0 1,-1 0-1,0 0 0,1 0 0,-1 0 0,0 0 0,1 0 1,-1 0-1,0 0 0,0 0 0,0 0 0,0-1 0,1-3-614,3-24-4477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73 110 9540,'0'0'9189,"9"1"-9141,-5-1-40,0 1 0,0-1 1,0 0-1,0 0 0,1-1 1,-1 1-1,-1-1 1,1 0-1,0 0 0,0 0 1,0 0-1,6-4 0,-8 4 2,0-1 0,0 0-1,0 0 1,-1 0-1,1 0 1,-1 0 0,1 0-1,-1-1 1,0 1-1,0 0 1,0-1 0,0 1-1,0-1 1,0 1 0,-1-1-1,1 1 1,-1-1-1,0 1 1,0-1 0,0 0-1,0-3 1,0 4 13,0 0 0,0 0 1,-1 0-1,1 1 0,0-1 0,-1 0 1,1 0-1,-1 0 0,0 1 0,0-1 1,1 0-1,-1 1 0,0-1 1,0 0-1,-1 1 0,1-1 0,0 1 1,0 0-1,-1-1 0,1 1 0,-1 0 1,1 0-1,-1 0 0,1 0 0,-1 0 1,0 0-1,0 1 0,1-1 1,-1 0-1,0 1 0,0-1 0,-3 1 1,-4-1 178,0 0 0,0 0 1,0 1-1,0 1 1,-15 1-1,22-1-161,-1-1 0,1 1 0,0-1 0,-1 1 0,1 0 0,0 0 0,0 0 0,0 0 0,0 0 0,0 1 0,0-1 0,0 1 0,0-1 0,0 1 0,1-1 0,-1 1 0,1 0 0,-1 0 0,1 0 0,0 0 0,-1 0 0,1 0 0,0 0 0,0 1 0,1-1 0,-2 3 0,0 6 17,0-1 1,1 1-1,0-1 0,1 18 0,0-17-31,1-5-32,-1 1 1,1-1 0,1 0 0,-1 0 0,1-1 0,0 1-1,0 0 1,1 0 0,-1-1 0,1 0 0,1 1-1,-1-1 1,1 0 0,-1-1 0,2 1 0,-1-1 0,0 1-1,1-1 1,0-1 0,0 1 0,6 3 0,-4-3-45,0 0 1,0 0-1,0-1 0,0 0 1,0-1-1,0 0 1,1 0-1,-1 0 0,1-1 1,0 0-1,-1 0 1,1-1-1,0 0 1,0-1-1,-1 1 0,16-5 1,-20 4 67,0 0 0,1-1-1,-1 1 1,0-1 0,0 0 0,0 0 0,-1 0 0,1 0 0,0 0-1,-1-1 1,0 1 0,1-1 0,-1 0 0,0 0 0,0 0-1,0 0 1,-1 0 0,3-5 0,-1 1 33,-1-1 1,0 1-1,0-1 0,-1 0 0,0 1 1,0-1-1,0-9 0,-1 17-88,0 0 0,0-1-1,0 1 1,0 0 0,0 0-1,0-1 1,0 1 0,-1 0-1,1-1 1,0 1 0,0 0-1,0-1 1,0 1 0,0 0-1,0 0 1,-1-1 0,1 1-1,0 0 1,0 0 0,-1-1-1,1 1 1,0 0 0,0 0-1,-1-1 1,1 1 0,0 0-1,0 0 1,-1 0 0,1 0-1,0 0 1,-1 0 0,1-1-1,0 1 1,-1 0 0,1 0-1,0 0 1,0 0 0,-1 0-1,1 0 1,0 0 0,-1 0-1,0 0 1,0 0-427,-11 0-4091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247 640 7139,'0'0'3196,"15"0"-893,38-7-1650,76-21 0,-70 14-246,306-62 168,123-28-233,542-98 290,-587 125-599,-261 42-45,375-57-22,-454 88 13,-103 30 93,-15 263 189,15-156 81,2 185 489,3-221-447,22 122-1,18-22 88,98 266 0,-133-434-469,15 44 5,-2 0 0,14 89 1,-37-161-7,0 0 0,0 0 0,0 0 0,0 0 0,0 0 1,-1 0-1,1 0 0,0 0 0,0 0 0,-1 0 0,1 0 0,0 0 1,-1 0-1,1 0 0,-1 0 0,0-1 0,1 1 0,-1 0 0,0 0 0,1 0 1,-1-1-1,0 1 0,0 0 0,1-1 0,-1 1 0,0-1 0,0 1 1,0-1-1,0 1 0,0-1 0,0 0 0,0 1 0,0-1 0,0 0 1,0 0-1,0 0 0,0 1 0,-2-1 0,-7 0-3,0 1 0,-1-1 0,-12-2 0,3 1 3,-55 1-192,-269 4-290,1 28 419,-368 97-761,-61 10-98,459-93 947,-188 31 28,421-60-25,39-8 30,0-1-1,0-2 1,-75 0 0,115-6-33,-1 0 0,0-1 1,1 1-1,-1-1 0,1 1 0,0-1 0,-1 1 1,1-1-1,0 0 0,-1 0 0,1 0 1,0 0-1,0 0 0,-1 0 0,1 0 1,0 0-1,0-1 0,1 1 0,-1 0 1,0-1-1,0 1 0,0 0 0,1-1 1,-1 1-1,1-1 0,-1 1 0,1-3 1,-8-45 232,8 45-261,-6-176 54,6 102-34,-17-118 0,-9 73-34,-75-211 0,25 100 14,43 104 126,-10-31 358,34 131-368,-2 1 1,-1 0 0,-19-31-1,29 56-101,0 1-1,-1-1 0,0 1 1,1-1-1,-1 1 1,-1 0-1,1 0 0,-4-3 1,5 5-163,1 0 1,0 1 0,-1-1 0,1 0-1,-1 1 1,1-1 0,-1 0-1,1 1 1,-1 0 0,1-1 0,-1 1-1,1 0 1,-1 0 0,0 0-1,1 0 1,-1 0 0,1 0 0,-1 1-1,1-1 1,-1 0 0,1 1-1,-1-1 1,1 1 0,-1 0 0,1-1-1,-2 2 1,-17 18-5334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4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1 505 5987,'0'0'9455,"2"-9"-8927,1 0-434,1 0 1,0 0-1,0 1 0,1-1 1,0 1-1,1 0 0,-1 1 1,1-1-1,1 1 0,0 0 1,0 1-1,0-1 0,14-7 1,21-18 83,1 2 0,69-35 0,-89 54-134,0 0 0,2 2 1,-1 0-1,1 2 0,0 1 0,0 1 1,27-2-1,-44 6-45,28-1-118,73 3 0,-99 0 102,0 1 1,0-1-1,0 1 0,0 1 0,-1 0 0,1 0 0,-1 1 0,0 0 0,0 1 0,-1 0 0,1 0 0,10 9 0,-19-14 53,0 0 0,0 0-1,0 0 1,-1 0 0,1 0-1,0 0 1,0 0 0,0 0 0,0 0-1,0 0 1,0 0 0,0 0-1,0 0 1,0 0 0,-1 1 0,1-1-1,0 0 1,0 0 0,0 0-1,0 0 1,0 0 0,0 0 0,0 0-1,0 0 1,0 0 0,0 0-1,0 0 1,0 0 0,0 1 0,0-1-1,-1 0 1,1 0 0,0 0-1,0 0 1,0 0 0,0 0 0,0 0-1,0 0 1,0 0 0,0 1-1,0-1 1,0 0 0,0 0 0,0 0-1,0 0 1,0 0 0,1 0-1,-1 0 1,0 0 0,0 1 0,0-1-1,-11-4-171,1-4 86,0-1-1,0 0 1,1-1-1,0 0 1,1-1 0,0 0-1,1 0 1,-7-13-1,-18-25-79,-34-37 997,86 91-227,91 48-598,-98-46-64,0 1 1,-1 0-1,1 1 1,-2 1-1,1 0 0,11 13 1,-18-16 13,0 1 1,-1-1 0,0 1 0,0-1-1,0 1 1,-1 0 0,0 0 0,-1 1-1,0-1 1,0 1 0,-1-1-1,0 1 1,0-1 0,-1 1 0,0 0-1,-1 8 1,-1-5 22,0 0 0,0 0-1,-1-1 1,-1 0 0,0 1 0,0-1-1,-1-1 1,0 1 0,-1-1-1,0 0 1,-9 10 0,1-2 52,-2 0-1,-1-1 1,-33 27 0,48-43-1182,2-4-3757,0-15-7491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15143,'0'0'2230,"6"26"-1992,0-3-194,32 151 197,-18-46 340,14 69 658,-29-180-1531,-3-24-1400,-3-38-4230,1 31 2841,0-24-5648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11 308 9188,'0'0'3698,"-2"-18"-1817,-1-8-1410,1 12-295,0 0 0,1 0-1,1-1 1,0 1 0,3-16 0,-1 21-121,0 1 0,0-1 0,1 1 0,0 0 0,1 0 0,-1 0 0,2 0 0,-1 0 0,1 1 0,0 0 0,1 0 0,6-6 0,-8 8-54,1 0 0,0 0 1,0 1-1,0 0 0,1 0 0,-1 0 1,1 0-1,0 1 0,0 0 0,0 0 1,1 1-1,-1 0 0,0 0 0,1 0 1,0 1-1,6-1 0,-11 2-3,0 1-1,0-1 1,0 0 0,0 0-1,-1 1 1,1-1 0,0 1-1,0 0 1,0-1-1,-1 1 1,1 0 0,0 0-1,-1 0 1,1 0 0,-1 0-1,1 1 1,-1-1 0,0 0-1,1 1 1,-1-1-1,0 1 1,0-1 0,0 1-1,0 0 1,0-1 0,0 1-1,-1 0 1,1 0-1,0 3 1,2 5 18,-2 1 0,1-1-1,-1 1 1,-1 12 0,1-18-3,-1 15-3,0 0 0,-1 0-1,-1 0 1,0-1-1,-2 1 1,0-1-1,-2 1 1,0-2 0,-1 1-1,-1-1 1,0 0-1,-1 0 1,-1-1-1,-1 0 1,-1-1 0,-24 27-1,34-40 99,0-1-1,-1 0 1,1 1-1,0-1 1,-1 0 0,0 0-1,1-1 1,-1 1-1,0-1 1,0 1-1,0-1 1,0 0-1,0 0 1,0 0-1,-5 1 1,8-5-60,0-1-1,0 1 1,0 0 0,1 0-1,0 0 1,-1 0 0,3-5 0,0 5-50,0 0 0,0 0 0,1 0 0,-1 0 0,1 1 0,-1 0 0,1-1 0,0 1 0,0 1 0,0-1 0,0 0 0,0 1 0,0 0 0,0 0 0,0 0 0,6 0 0,-3 0-2,0 1 0,0-1 0,1 1 0,-1 1-1,0-1 1,0 1 0,0 1 0,0-1 0,11 4 0,-7 1 1,0 0 1,0 1-1,0 0 0,-1 1 1,0 0-1,15 17 0,52 65-23,-52-60 23,-10-10 6,-11-14 3,0 0-1,0 0 1,1-1-1,-1 1 1,1-1-1,0-1 1,1 1-1,-1-1 1,9 6-1,-14-10 3,1 0 0,-1 0-1,1 0 1,-1 0 0,1 0-1,-1 1 1,1-1-1,-1 0 1,1 0 0,-1 0-1,1 0 1,-1 0-1,1-1 1,-1 1 0,1 0-1,-1 0 1,1 0 0,-1 0-1,1 0 1,-1-1-1,0 1 1,1 0 0,-1 0-1,1-1 1,-1 1-1,0 0 1,1-1 0,-1 1-1,0 0 1,1-1-1,-1 1 1,0-1 0,1 1-1,-1-1 1,0 1 0,0 0-1,0-1 1,1 1-1,-1-1 1,0 1 0,0-1-1,0 1 1,0-1-1,0 1 1,0-1 0,1-28 77,-1 23-96,0-11-181,1-12-1908,-4 12-3241,-6-2-6302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15 259 4338,'0'0'14479,"0"-4"-13703,4-9-674,1 1-1,-1-1 1,2 1-1,0 0 1,1 1-1,0-1 1,0 1-1,1 1 1,10-11-1,2 0-68,0 1-1,1 1 0,29-21 0,-46 37-31,1 0 0,-1 0-1,1 0 1,-1 1 0,1-1-1,0 1 1,0 0-1,0 0 1,0 1 0,0 0-1,1 0 1,4-1 0,-9 3-4,-1-1 1,1 1 0,-1-1 0,1 1 0,-1 0 0,1-1 0,-1 1 0,0 0 0,1-1 0,-1 1 0,0 0 0,0-1 0,1 1 0,-1 0 0,0 0 0,0-1 0,0 1 0,0 0 0,0 0 0,0-1-1,0 1 1,0 1 0,0 26 5,-1-21-4,-1 18 17,-1 1 0,-1-1 0,-2 0 0,0 0 0,-2-1 0,-1 1 0,0-2 0,-16 27 0,32-52-58,14-9 26,-10 5 3,0 1 1,23-9-1,-29 13 7,-1 0 0,1 1 0,-1-1 0,1 1 0,0 0 0,-1 0 0,1 0 0,4 2 0,-7-2 2,-1 1 1,1 0 0,-1-1 0,1 1 0,0 0-1,-1 0 1,1 0 0,-1 0 0,0 0 0,1 0-1,-1 0 1,0 1 0,0-1 0,1 0 0,-1 1-1,0-1 1,-1 1 0,1-1 0,0 1 0,0 0 0,-1-1-1,2 3 1,1 7 1,-1-1 1,0 1-1,0 0 0,-1-1 0,-1 1 0,0 0 1,0-1-1,-1 1 0,0 0 0,-1-1 1,0 1-1,-1-1 0,0 1 0,-1-1 0,0 0 1,0 0-1,-12 17 0,4-9 1,-1-1 0,-1-1 0,-1 0 0,-1-1 0,-30 23 0,38-32 53,0-1 0,-1 0 0,1 0 0,-1-1 0,0 0 0,0-1 0,0 0 0,0 0 0,-1-1 1,1 0-1,-1-1 0,0 0 0,1-1 0,-1 1 0,-11-3 0,17 1 18,0 0 1,1 0-1,-1 0 0,1-1 0,-1 1 0,1-1 1,0 0-1,0 0 0,-1 0 0,1 0 0,1-1 1,-1 0-1,0 1 0,1-1 0,-4-5 0,5-12-3341,1 8-2006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15255,'0'0'4146,"0"22"-4077,0-2-59,-1 2 1,1 0-1,1-1 0,2 1 0,6 33 1,-4-34 29,-1-2 47,1-1 1,0 1-1,1-1 1,1 0 0,17 30-1,-20-95-5073,-4 16-1401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55 13478,'0'0'6675,"-20"-54"-6675,20 57-4226,14 16-1584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191 171 11109,'0'0'2241,"-10"-18"-352,0 2-1414,-4-9 351,-2 0 1,0 2-1,-29-32 0,45 55-813,-1-1 1,0 0-1,1 0 0,-1 1 0,0-1 0,0 1 0,1-1 0,-1 1 0,0-1 0,0 1 0,0-1 0,0 1 0,0 0 0,0-1 0,0 1 0,0 0 1,1 0-1,-2-1 0,1 2 1,0-1 0,1 0 0,-1 0 0,1 1 0,-1-1 0,1 0 0,-1 0 0,1 1 0,-1-1 0,1 1 0,-1-1 0,1 0 0,-1 1 0,1-1 0,0 1 0,-1-1 0,1 1 0,0-1 0,-1 1 0,1-1-1,-1 2 1,-7 37 466,7-30-446,-5 44-44,3 0-1,2 57 0,1-109 10,0 1 0,0 0 0,0 0 0,1-1 0,-1 1-1,0 0 1,0-1 0,1 1 0,0 0 0,-1-1 0,1 1 0,0 0 0,-1-1 0,1 1-1,0-1 1,0 0 0,0 1 0,2 0 0,-2-1-1,-1-1 1,1 1-1,0-1 0,0 1 1,0-1-1,0 0 0,0 0 1,0 1-1,0-1 1,0 0-1,0 0 0,0 0 1,0 0-1,0 0 0,0 0 1,0-1-1,0 1 0,0 0 1,0 0-1,0-1 0,2 0 1,2-1-4,-1-1 1,0 1-1,0-1 1,0 0-1,0 0 1,-1 0-1,1-1 1,-1 0-1,0 1 1,5-8-1,8-13 214,-10 17-62,-1 0 0,-1 0 1,1 0-1,-1 0 0,-1-1 0,1 1 0,-1-1 0,0 0 1,-1 0-1,3-15 0,-4 38-42,0-1 1,2-1-1,0 1 1,6 20-1,0-2-48,73 219-29,-5-20-1,-67-192-84,-2 1-1,-1 0 1,-2 0-1,-1 42 1,-3-74 36,-1 0 0,-1 0 0,0 0 0,0 0 0,0-1 0,-1 1 0,-1 0-1,1 0 1,-5 9 0,4-12 21,-1 0 0,1 0 0,-1 0 0,0-1-1,0 0 1,0 0 0,-1 0 0,1 0 0,-1 0-1,0-1 1,0 0 0,0 0 0,-6 2 0,-8 3 110,-1-2 1,1 0 0,-1-1 0,0 0-1,0-2 1,-1-1 0,1 0-1,-1-1 1,-26-3 0,44 2-89,0-1 0,-1 1 0,1-1 0,-1 1 0,1-1 1,0 0-1,0-1 0,0 1 0,-1 0 0,1-1 0,0 0 0,1 1 0,-1-1 0,0-1 1,0 1-1,1 0 0,0-1 0,-1 1 0,1-1 0,0 1 0,0-1 0,0 0 1,0 0-1,1 0 0,-1 0 0,1 0 0,0-1 0,0 1 0,-1-5 0,-1-10 19,0 1 0,1-1-1,1 1 1,2-28 0,0 38-36,1-21 3,1 0 0,1 0 0,15-50 0,37-82-160,-33 100-88,52-133-4077,-45 115-1456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 16760,'0'0'5600,"-5"-7"-5419,-13-22-154,18 30-29,0-1 1,0 0-1,0 0 1,0 0-1,0 0 1,0 0-1,0 0 1,0 0 0,0 0-1,0 0 1,0 1-1,0-1 1,0 0-1,0 0 1,0 0-1,-1 0 1,1 0-1,0 0 1,0 0-1,0 0 1,0 0 0,0 0-1,0 0 1,0 0-1,0 0 1,0 0-1,0 0 1,-1 0-1,1 0 1,0 0-1,0 0 1,0 0-1,0 0 1,0 0 0,0 0-1,0 0 1,0 0-1,-1 0 1,1 0-1,0 0 1,0 0-1,0 0 1,0 0-1,0 0 1,0 0-1,0 0 1,0 0 0,-1 0-1,3 12-33,39 138 78,-33-113-44,-4-16 3,0-1 0,2 1 0,0-1 0,1-1 0,1 1 0,11 19 0,-19-38-2,1-1-1,-1 1 1,0 0 0,1-1 0,-1 1-1,0-1 1,1 1 0,-1-1 0,1 1-1,-1-1 1,1 1 0,-1-1 0,1 0-1,-1 1 1,1-1 0,-1 0 0,1 1-1,0-1 1,-1 0 0,1 0 0,-1 0-1,2 1 1,7-11 24,-1-27 21,-7 30-55,4-24 14,-2 12 4,0 1-1,2-1 1,12-33 0,-17 51-6,1 0 1,-1 0-1,1 0 1,0 0-1,0 0 0,0 0 1,-1 0-1,1 0 1,0 0-1,0 0 0,0 0 1,1 0-1,-1 1 1,0-1-1,0 1 0,0-1 1,0 1-1,1-1 0,-1 1 1,0-1-1,0 1 1,1 0-1,-1 0 0,0 0 1,1 0-1,-1 0 1,0 0-1,1 0 0,-1 0 1,0 0-1,0 1 1,1-1-1,-1 0 0,0 1 1,0-1-1,1 1 1,-1 0-1,0-1 0,0 1 1,0 0-1,2 1 1,5 4 11,0 0 1,0 0 0,13 14 0,9 12 43,-18-18-44,1 0 0,0-1 0,1-1 0,31 22 0,-32-29-41,-12-15-2126,-2-10-1800,0-2-2722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47 13942,'0'0'8714,"-7"-9"-8383,-20-27-219,23 34-128,3 8-5,3 12-20,83 299 89,-75-275-38,1 8 16,26 75 0,-28-112-180,-3-18-1225,-1-22-2644,-4 24 3341,3-24-5502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14807,'0'0'7539,"21"-26"-7283,14 2 209,4-6-65,-1 0-256,-7 6-64,-7 3-16,-9 10-64,-11 7 0,-20 15-3618,-7 8-3633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12 9108,'0'0'11283,"-4"-3"-10635,-11-6-429,15 9-217,0 0 1,0 0-1,0 0 1,0 0-1,0 0 0,0 0 1,-1 0-1,1 0 1,0 0-1,0 0 0,0 0 1,0 0-1,0 0 1,0 0-1,0 0 0,-1 0 1,1 0-1,0 0 1,0 0-1,0 0 0,0 0 1,0 0-1,0 0 1,0 0-1,0 0 0,-1 0 1,1 1-1,0-1 1,0 0-1,0 0 0,0 0 1,0 0-1,0 0 1,0 0-1,0 0 0,0 0 1,0 0-1,0 0 1,0 1-1,0-1 0,-1 0 1,1 0-1,0 0 1,0 0-1,0 0 0,0 0 1,0 0-1,0 1 1,0-1-1,0 0 0,0 0 1,0 0-1,0 0 1,0 0-1,13 29 90,-2-7-87,12 37 170,-2 0 0,25 124 0,8 23 191,-53-203-363,-1-1-1,1 0 1,0 0-1,0 0 1,0-1 0,0 1-1,0 0 1,0 0-1,0 0 1,3 2-1,-4-4-2,0 0 0,1 0 0,-1 0-1,0 1 1,1-1 0,-1 0-1,0 0 1,1 0 0,-1 0-1,0 0 1,1 0 0,-1 0 0,1 0-1,-1 0 1,0 0 0,1 0-1,-1 0 1,0 0 0,1 0 0,-1 0-1,0 0 1,1 0 0,-1 0-1,0 0 1,1 0 0,-1-1 0,0 1-1,1 0 1,-1 0 0,0 0-1,1-1 1,-1 1 0,0 0 0,1-1-1,2-3-78,-1 0-1,1 0 0,-1-1 1,0 1-1,0-1 1,0 1-1,1-7 0,21-83-4639,-15 44-732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1 429 12038,'0'0'9828,"3"-11"-9372,-1 4-434,0 0 0,1-1-1,1 1 1,-1 0 0,1 0 0,0 1-1,0-1 1,1 1 0,0 0-1,0 0 1,0 0 0,1 1 0,6-5-1,107-84 92,151-134 199,-278 270-3307,7-36 1582,1-1 0,0 1 0,0 0 0,0-1 0,2 10 1,9 9-8902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127 463 9925,'0'0'6568,"-14"-16"-5328,-65-78 222,78 93-1395,1 0 0,-1 0-1,1 0 1,-1 0-1,0 1 1,1-1-1,-1 0 1,0 1-1,0-1 1,0 0 0,0 1-1,1-1 1,-1 1-1,0 0 1,0-1-1,0 1 1,0-1-1,0 1 1,0 0 0,0 0-1,-1 0 1,1 0-50,1 0 0,-1 1 1,0-1-1,1 1 0,-1-1 1,1 1-1,-1-1 1,1 1-1,-1-1 0,1 1 1,-1-1-1,1 1 0,0 0 1,-1-1-1,1 1 0,0 0 1,0-1-1,-1 1 1,1 0-1,0-1 0,0 1 1,0 1-1,-2 53-290,3-43 422,-3 19-100,1-22-50,0-1 0,1 1 0,0-1 0,0 1 0,0-1 0,1 1 1,1-1-1,0 0 0,4 15 0,-6-23-3,1 1 0,-1-1 0,0 1 0,0-1 1,0 1-1,1-1 0,-1 0 0,0 1 0,1-1 0,-1 1 0,0-1 0,1 0 1,-1 1-1,1-1 0,-1 0 0,1 1 0,-1-1 0,0 0 0,1 0 0,-1 0 0,1 1 1,-1-1-1,1 0 0,-1 0 0,1 0 0,-1 0 0,1 0 0,0 0 0,-1 0 1,1 0-1,-1 0 0,2 0 0,11-15-51,4-29 43,-16 41 10,9-31 4,-7 19 8,1 2 1,1-1 0,0 0 0,11-19 0,-15 32-5,-1 0 0,1 1 0,-1-1 0,1 1 0,-1-1 0,1 1 0,0 0 1,-1-1-1,1 1 0,0-1 0,-1 1 0,1 0 0,0 0 0,0-1 0,-1 1 0,1 0 1,0 0-1,0 0 0,-1 0 0,1 0 0,0 0 0,0 0 0,-1 0 0,1 0 1,0 0-1,0 0 0,-1 1 0,1-1 0,0 0 0,0 0 0,-1 1 0,1-1 1,0 1-1,-1-1 0,1 0 0,-1 1 0,1-1 0,-1 1 0,1-1 0,0 2 1,26 25-25,-23-22 43,2 1-24,0 0-1,0-1 1,0 0-1,1 0 0,-1-1 1,1 1-1,0-1 1,0-1-1,1 1 1,-1-1-1,10 2 0,-14-4-2,1 0 0,-1-1-1,1 1 1,-1-1 0,1 0-1,-1 0 1,1 0-1,-1 0 1,1-1 0,-1 1-1,1-1 1,-1 0 0,1 0-1,-1 0 1,0-1-1,0 1 1,1-1 0,-1 0-1,0 0 1,0 0 0,-1 0-1,1 0 1,0-1-1,-1 1 1,1-1 0,-1 1-1,4-6 1,-2 1-28,0 0 1,-1-1-1,0 1 1,0 0-1,0-1 1,-1 0-1,0 0 1,1-10-1,1-67-57,-4 73 88,0 2 25,-2 0 1,1 0-1,-1 0 1,-1 0-1,0 0 0,0 0 1,-1 1-1,0 0 1,-6-10-1,-54-80 1143,45 72-572,19 26-574,-1-1 0,0 1-1,0-1 1,0 1 0,0 0-1,0-1 1,0 1 0,0 0 0,0 0-1,-1 0 1,1 0 0,0 0 0,-3-2-1,3 4-4,1 0-1,0-1 1,0 1-1,-1 0 1,1-1-1,0 1 1,0 0-1,0-1 1,0 1-1,0 0 1,0-1-1,0 1 1,0 0-1,0 0 1,0-1-1,0 1 1,0 0-1,1-1 1,-1 1-1,1 1 1,16 51 411,15 36-413,-17-44-5,24 48 0,-25-71-108,-5-20-85,-3-14 2,3-28-44,-7 25 163,2 0 1,-1 0-1,2 0 1,0 1-1,8-16 1,-11 26 42,1-1-1,0 1 1,0 0-1,0 0 1,0 1-1,1-1 1,0 1 0,-1 0-1,1 0 1,0 0-1,1 0 1,-1 0-1,0 1 1,1 0 0,-1 0-1,1 0 1,0 1-1,0 0 1,0-1-1,7 1 1,-10 0 4,1 0-1,-1 1 1,1 0-1,0 0 1,-1 0-1,1 0 1,0 0 0,-1 0-1,1 0 1,-1 1-1,1 0 1,0-1-1,-1 1 1,0 0 0,1 0-1,-1 0 1,1 1-1,2 1 1,-4-1 1,1 1-1,0-1 1,0 1 0,-1-1 0,1 1 0,-1 0-1,0 0 1,0 0 0,0 0 0,0 0-1,-1 0 1,1 0 0,-1 0 0,0 0 0,0 5-1,1 1 9,0 0-1,-1 1 1,-1-1 0,1 0-1,-2 1 1,1-1-1,-1 0 1,0 0-1,-1 0 1,0 0-1,-1-1 1,0 1 0,0-1-1,-1 0 1,0 0-1,0 0 1,-1-1-1,0 0 1,0 0-1,-1 0 1,1-1 0,-2 0-1,-14 10 1,20-15-25,0 0 0,0 0 0,0 0 0,0 0-1,0 0 1,0 0 0,0 0 0,-1-1 0,1 0 0,0 1 0,0-1 0,-1 0 0,1 0 0,-2 0 0,3 0-101,0-1 0,0 1 0,0-1-1,0 1 1,0-1 0,0 1 0,0-1 0,0 1-1,0-1 1,1 0 0,-1 1 0,0-1 0,1 0 0,-1 0-1,0 0 1,1 0 0,-1 1 0,1-1 0,-1 0-1,1 0 1,0 0 0,-1 0 0,1 0 0,0 0 0,0 0-1,0 0 1,-1 0 0,1 0 0,1-2 0,-2-29-5395,1-4-3574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 8228,'0'0'14398,"-3"-2"-14211,3 2-187,0 0 1,1 0-1,-1 0 0,0 0 0,0 0 1,0 0-1,0 0 0,0 0 0,0 0 1,0 0-1,0 0 0,0 0 1,0 1-1,0-1 0,0 0 0,0 0 1,0 0-1,0 0 0,0 0 0,0 0 1,0 0-1,0 0 0,0 0 0,0 0 1,0 1-1,0-1 0,0 0 0,0 0 1,0 0-1,0 0 0,0 0 0,0 0 1,0 0-1,0 0 0,0 0 1,0 0-1,0 1 0,0-1 0,0 0 1,0 0-1,0 0 0,0 0 0,0 0 1,0 0-1,0 0 0,0 0 0,0 0 1,-1 0-1,1 0 0,0 0 0,0 0 1,0 0-1,0 0 0,0 0 1,0 0-1,0 0 0,0 0 0,0 0 1,0 0-1,-1 0 0,1 0 0,0 0 1,0 0-1,0 0 0,0 0 0,0 0 1,6 16 22,20 38 31,5 9-2,31 103 60,-7-16-37,-52-142-91,1 0 1,0 0-1,1 0 1,7 11-1,-11-18 7,-1 0 1,1 0-1,-1 0 0,1 0 0,0 0 1,-1-1-1,1 1 0,0 0 0,0 0 1,0-1-1,0 1 0,0-1 0,0 1 1,-1-1-1,1 1 0,0-1 0,1 1 0,-1-1 1,0 0-1,0 1 0,0-1 0,0 0 1,0 0-1,0 0 0,0 0 0,0 0 1,0 0-1,0 0 0,0 0 0,1-1 0,-1 1 1,0 0-1,0-1 0,0 1 0,0 0 1,0-1-1,0 0 0,-1 1 0,1-1 1,0 1-1,0-1 0,0 0 0,0 0 1,-1 1-1,1-1 0,0 0 0,-1 0 0,2-2 1,4-7-667,0 0 0,-1 0 1,5-16-1,-6 16-169,13-32-3766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80 8980,'0'0'8316,"-1"-5"-7353,0 2-847,0 0 0,0-1 0,-1 1 0,1 0-1,0 0 1,-1 0 0,0 0 0,0 0 0,0 0 0,0 1 0,0-1 0,-1 1-1,1-1 1,-1 1 0,0 0 0,1 0 0,-1 0 0,0 0 0,0 1 0,0-1-1,0 1 1,-5-2 0,-5-1 54,1 1 0,-1 0 0,0 0 0,0 1 0,-1 1 0,-22 1 0,29 0-121,-1 0 0,1 1-1,-1 1 1,1-1 0,0 1-1,0 0 1,0 1-1,0 0 1,0 0 0,0 0-1,0 1 1,-11 9-1,7-4-12,-1 1-1,2 0 0,-1 1 0,2 1 0,-1 0 0,1 0 0,1 0 0,1 1 0,-1 0 0,2 1 1,0 0-1,1 0 0,0 0 0,1 0 0,0 1 0,1 0 0,1-1 0,0 21 0,2-14 16,-1-1 67,2 0 0,3 26-1,-2-38-81,-1-1 1,1 0-1,1 1 0,0-1 0,0 0 0,0 0 1,1-1-1,-1 1 0,9 9 0,-5-8-17,0-1 1,0 0-1,1 0 1,0-1-1,0 0 0,0 0 1,1-1-1,0 0 0,0 0 1,0-1-1,1 0 1,-1-1-1,1 0 0,0-1 1,10 2-1,11 0-8,0-2 0,0-1 1,52-5-1,-71 2-26,0 0 1,0-1-1,0 0 1,0-1-1,-1 0 1,17-9-1,-21 10 10,-5 3 13,-2 0 72,0-16-7745,0 2-3775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77 17080,'0'0'4437,"2"5"-4400,-1-3-41,-1-1-1,1 1 1,0 0-1,0-1 1,0 1 0,0 0-1,0-1 1,0 1 0,0-1-1,1 0 1,-1 1-1,1-1 1,-1 0 0,1 0-1,-1 0 1,1 0 0,0 0-1,-1 0 1,1 0 0,0-1-1,0 1 1,-1-1-1,1 1 1,0-1 0,0 0-1,0 1 1,0-1 0,0 0-1,-1 0 1,1 0 0,0-1-1,2 1 1,-2-1-8,-1 1 1,0-1-1,0 1 1,0-1-1,0 1 1,0-1-1,0 0 1,1 1 0,-1-1-1,-1 0 1,1 0-1,0 0 1,0 0-1,0 0 1,0 0-1,-1 0 1,1 0-1,0 0 1,-1 0-1,1 0 1,-1 0-1,1-1 1,-1 1-1,0 0 1,0 0-1,1 0 1,-1-1-1,0 1 1,0 0-1,0-1 1,0 1 0,0 0-1,-1-2 1,1-1 23,0 0 1,0 0-1,0 0 1,-1 0 0,1 0-1,-1 0 1,0 0-1,-1 0 1,-2-7 0,2 9 40,-1-1 1,1 1-1,-1 0 1,1 0-1,-1 0 1,0 0-1,0 0 1,1 0-1,-1 1 1,0-1-1,-1 1 0,1 0 1,0 0-1,0 0 1,-5 0-1,7 1-5,-1-1 0,0 1-1,0 0 1,1 0-1,-1 0 1,0 0 0,0 0-1,1 0 1,-1 0 0,0 0-1,0 1 1,1-1-1,-1 1 1,0-1 0,1 1-1,-1 0 1,1 0-1,-1 0 1,1-1 0,-1 2-1,1-1 1,-1 0 0,1 0-1,0 0 1,0 0-1,0 1 1,0-1 0,0 1-1,0-1 1,-1 3-1,-2 12 24,0 0-1,2 1 0,0 0 0,0-1 0,2 1 0,3 32 0,-3-30-62,2-1-2,-1 1 0,2-1-1,6 21 1,-8-32-8,1-1 0,0 0 0,0 0 0,1 0 0,0 0 0,0 0 0,0-1 0,1 1 0,0-1 0,0 0 1,0 0-1,9 7 0,-12-10-5,1-1 0,0 0 0,0 1 0,0-1 0,0 0 0,0 0 0,1 0 0,-1-1 0,0 1 1,0 0-1,1-1 0,-1 1 0,0-1 0,1 0 0,-1 0 0,0 0 0,1 0 0,-1 0 0,0-1 0,1 1 1,3-2-1,-2 0 19,-1 0 0,1 0 0,-1 0 0,1 0 0,-1-1 0,0 1 0,0-1 0,0 0 0,0 0 0,-1 0 0,5-6 0,-2 1-96,0 0 1,-1-1-1,0 1 0,0-1 1,-1 0-1,0 0 0,0 0 0,-1 0 1,0-1-1,0-9 0,-4 18-2312,-12 1-2294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4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11781,'0'0'0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7267,'0'0'7044,"3"4"-6052,7 38-140,-2 1-1,4 60 1,-3-21-278,140 1131 3242,-147-1174-3686,-2-31-68,0 0 0,1 0 1,-1 1-1,2-1 0,-1 0 1,1 0-1,0 0 0,4 8 1,-5-16-251,0 0 1,-1 0 0,1 0 0,0 1-1,0-1 1,0 0 0,-1 0 0,1 0 0,0 0-1,0 0 1,-1-1 0,1 1 0,0 0-1,0 0 1,-1 0 0,1-1 0,0 1 0,0 0-1,-1-1 1,1 1 0,0-1 0,0 1 0,13-19-6200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5026,'0'0'10152,"-6"-7"-8712,6 7-1424,0 0 0,0 0 0,0 0-1,0 0 1,0 0 0,0-1 0,0 1 0,0 0-1,0 0 1,-1 0 0,1 0 0,0 0-1,0 0 1,0-1 0,0 1 0,0 0 0,0 0-1,0 0 1,0 0 0,-1 0 0,1 0-1,0 0 1,0 0 0,0 0 0,0-1 0,0 1-1,0 0 1,-1 0 0,1 0 0,0 0-1,0 0 1,0 0 0,0 0 0,0 0 0,-1 0-1,1 0 1,0 0 0,0 0 0,0 0 0,0 0-1,0 0 1,-1 0 0,1 0 0,0 1-1,0-1 1,0 0 0,0 0 0,0 0 0,0 0-1,0 0 1,-1 0 0,1 0 0,0 0-1,0 0 1,0 0 0,0 1 0,0-1 0,0 0-1,8 1554 3942,-6-1545-3279,0-7-2289,-2-19-13135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12950,'0'0'7665,"0"0"-7660,0 0-1,0 0 1,0 0 0,-1-1 0,1 1 0,0 0-1,0 0 1,0 0 0,0 0 0,-1 0 0,1 0-1,0 0 1,0 0 0,0-1 0,-1 1 0,1 0-1,0 0 1,0 0 0,0 0 0,-1 0 0,1 0-1,0 0 1,0 0 0,-1 0 0,1 1 0,0-1-1,0 0 1,0 0 0,-1 0 0,1 0 0,0 0-1,0 0 1,0 0 0,0 0 0,-1 0 0,1 1-1,0-1 1,0 0 0,0 0 0,0 0 0,0 0-1,-1 1 1,1-1 0,0 0 0,0 0 0,0 0-1,0 1 1,0-1 0,0 0 0,0 0 0,0 0 0,0 1-1,0-1 1,0 0 0,-2 6-3,1 0 1,1 1 0,-1-1-1,1 0 1,1 10-1,0 5 26,-1 12 73,2-1-1,10 52 1,-8-66-80,1-1 0,0 1 0,1-1-1,1 0 1,0 0 0,13 19 0,-19-34-21,0 0 0,0 0 1,0 0-1,1 0 0,-1-1 1,0 1-1,1 0 0,0-1 0,-1 1 1,1-1-1,0 1 0,0-1 1,0 0-1,0 0 0,0 0 0,0 0 1,0 0-1,0 0 0,0-1 1,0 1-1,0-1 0,1 1 1,-1-1-1,0 0 0,0 0 0,5 0 1,-5-1 3,1 0 0,-1 0 0,1 0-1,-1-1 1,0 1 0,0 0 0,0-1 0,0 0 0,0 1 0,0-1 0,0 0 0,0 0 0,-1 0 0,1 0 0,-1 0 0,0-1 0,1 1 0,-1 0 0,0-1 0,0 1 0,-1-1 0,2-2-1,2-12 24,0 0-1,-1 0 0,-1 0 0,-1 0 0,0-1 0,-3-26 0,1 33-19,0-1 1,-1 0-1,-1 0 1,0 1-1,0-1 1,-1 1-1,-1 0 0,0 0 1,0 1-1,-9-13 1,12 20-21,0 1-1,0-1 1,0 0 0,-1 1 0,1-1 0,-1 1 0,0 0 0,1 0 0,-1 0 0,0 0 0,0 0 0,-1 1 0,1 0 0,0-1 0,0 1-1,-1 0 1,1 0 0,0 1 0,-1-1 0,1 1 0,-1 0 0,1 0 0,-1 0 0,-5 1 0,6-1-151,1 1 1,-1 0 0,0 0-1,0 1 1,1-1 0,-1 1-1,1-1 1,-1 1 0,1 0-1,0 0 1,0 0-1,0 0 1,0 0 0,0 0-1,0 0 1,0 1 0,1-1-1,-1 1 1,1 0 0,-1-1-1,1 1 1,0 0 0,0 0-1,1-1 1,-1 1-1,1 0 1,-1 6 0,0 21-5000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 15735,'0'0'4442,"-3"2"-4300,1 1-152,0-1 0,0 1 0,0 0 0,1 0 0,-1 0 0,1 0 0,-1 1 0,1-1 0,0 0 1,0 0-1,1 1 0,-1-1 0,1 1 0,-1-1 0,1 0 0,0 1 0,1 5 0,7 67 23,-7-66-10,15 69 13,-15-75-18,1 1 0,-1-1 0,1 0 0,0 1 0,0-1 0,0 0 0,0 0 0,1 0 0,0-1 0,0 1 0,0 0 0,0-1 0,0 0 1,4 3-1,-4-4-22,-1-1 1,0 0-1,0 0 1,1 0-1,-1 0 1,1-1 0,-1 1-1,0-1 1,1 1-1,-1-1 1,1 0-1,0 0 1,-1 0 0,1 0-1,-1 0 1,1-1-1,-1 1 1,0-1-1,1 0 1,-1 1 0,1-1-1,-1 0 1,0-1-1,0 1 1,1 0 0,-1 0-1,0-1 1,0 0-1,-1 1 1,1-1-1,0 0 1,0 0 0,2-3-1,4-6-4,-1 0-1,0 0 1,0 0-1,9-25 0,-9 18 31,-1-1-1,0-1 1,-2 1-1,0-1 1,2-24-1,-4-19 2810,-2 62-2338,0 9-209,1 217-214,-1-215-50,1 0-1,0-1 0,1 1 1,0 0-1,0-1 0,1 1 1,0-1-1,1 0 0,0 0 1,0 0-1,1-1 0,0 1 1,1-1-1,0 0 0,9 10 1,-15-18-208,-2-13-8538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3153,'0'0'17793,"-1"12"-17751,1 19 55,2 1 0,2-1 0,1 0 0,14 51-1,6 35 333,2 186 514,-11-74-294,-10-189-211,-5-39-577,0-4-303,-1-21-1752,0-4-2192,-2-4-3260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17704,'0'0'4418,"128"-29"-3938,-89 16-352,-8 1-80,-8 5-48,-8 3-32,-9 2-272,-2 2-1248,-2 0-1394,2 2-3873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16856,'0'0'6096,"-4"9"-5941,-1 3-133,0-1 0,1 2 0,1-1 0,0 0 0,1 1 1,1-1-1,-1 1 0,2 21 0,13 119 396,-6-85-192,3 143 279,4 33-189,-12-233-311,1-10-208,-1-21-911,-14-56-5444,6 25-1043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18 304 11813,'0'0'6814,"-3"-19"-5659,-10-61-562,12 75-565,1 1 0,0 0 1,0-1-1,0 1 0,0-1 1,1 1-1,0 0 1,-1-1-1,2 1 0,-1 0 1,0 0-1,1 0 0,0 0 1,0 0-1,4-6 0,0 3 0,0 0-1,1 1 1,-1 0-1,1 0 1,10-7-1,-7 6-18,5-3-2,0 0 0,1 1 0,0 0-1,0 2 1,1 0 0,20-6 0,-25 10-11,1 0-1,-1 0 0,1 1 0,-1 1 0,1 0 0,0 1 0,-1 0 0,1 1 0,20 4 1,-29-4 2,0 0 0,-1 1 0,1-1 0,-1 1 0,1 0 1,-1 0-1,0 0 0,1 0 0,-1 1 0,0-1 0,-1 1 1,1 0-1,0 0 0,-1 0 0,0 0 0,1 0 0,-1 0 1,-1 1-1,1-1 0,0 1 0,-1-1 0,1 1 0,0 6 1,2 7-7,-2-1 1,0 1 0,-1-1 0,0 19 0,-2-23 18,0 0 0,-1 0 0,0 0 0,-1-1 0,0 1 0,-1-1 0,0 0 0,-1 0 0,0 0 0,-1-1 0,0 0 0,0 0 0,-11 12 0,4-7 12,1-1 1,-2 0 0,0-2 0,-1 1-1,0-2 1,-1 0 0,-29 15 0,9-11 41,34-14-70,-1 0 1,1-1-1,0 1 1,0-1-1,0 0 1,-1 1-1,1-1 1,0 0-1,0 0 1,-1 0-1,1-1 1,0 1-1,0-1 1,-4 0-1,2-10-654,4 6 167,0 0 0,0 1 0,1-1 0,0 0 1,-1 1-1,2-1 0,-1 1 0,0-1 0,1 1 0,0 0 0,0-1 0,4-4 0,25-28-6274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1505,'0'0'13662,"0"8"-13609,-5 294 2578,6-178-1884,-1-123-680,0-4 7,-9-112-145,4 74-123,1-56 0,5 90 183,-1 0-1,2 0 1,-1 0-1,1 0 1,0 0-1,1 0 1,0 0 0,0 1-1,0-1 1,1 1-1,0 0 1,0 0-1,0 0 1,1 1-1,0-1 1,0 1-1,0 1 1,1-1-1,0 0 1,0 1-1,0 0 1,0 1-1,0 0 1,1-1-1,0 2 1,-1-1-1,1 1 1,0 0-1,0 1 1,1-1-1,-1 1 1,14 1 0,-19 0 7,1 0 1,0 0 0,0 0 0,-1 1 0,1 0 0,-1-1 0,1 1-1,0 0 1,-1 0 0,1 1 0,-1-1 0,0 0 0,1 1 0,-1-1 0,0 1-1,0 0 1,2 2 0,0 0 10,0 1 1,-1 0-1,0 0 0,0 0 0,0 0 0,0 1 0,2 8 1,1 5 54,-1 1 0,-1-1 1,2 35-1,-3 107 351,-3-101-63,21-66-235,-10-2-111,0-1-1,-1-1 1,0 0-1,-1 0 1,0-1-1,-1 0 1,11-18-1,19-25-471,-36 53 454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88 13414,'0'0'8455,"-5"-5"-7986,-15-16-250,15 19-154,5 9-78,1-5 14,0 18 4,2 1-1,0-1 0,9 30 0,2 8 22,-10-36-22,-3-12-9,0 0 0,1-1 0,0 1 0,0-1 0,1 0 0,1 0 0,-1 0 0,2 0 1,9 16-1,-13-24-20,1 1 1,-1-1-1,0 0 1,1 0-1,-1 0 0,1 0 1,-1 0-1,1 0 1,-1 0-1,1 0 1,0-1-1,0 1 1,-1-1-1,1 1 1,0-1-1,0 1 1,-1-1-1,1 0 1,0 0-1,0 0 0,0 0 1,0 0-1,-1-1 1,1 1-1,0 0 1,0-1-1,-1 0 1,1 1-1,0-1 1,-1 0-1,1 0 1,2-1-1,1-1-12,0-1-1,-1 1 1,1-1-1,-1 0 1,0-1-1,0 1 0,0-1 1,6-8-1,6-18 134,-1 0-1,-2 0 0,0-1 0,-3-1 0,0 0 0,-2-1 0,5-53 0,-9 69 2050,-3 44-484,0 1-1882,48 402 315,-48-426-93,3 20-31,-4-22 18,0 0 1,0 0-1,1-1 1,-1 1-1,0 0 1,0 0-1,0-1 1,1 1-1,-1 0 1,0 0-1,1-1 0,-1 1 1,1 0-1,-1-1 1,1 1-1,-1-1 1,1 1-1,-1-1 1,1 1-1,0-1 1,0 1-1,1-17-2691,-1-6-1146,0-5-2730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17576,'0'0'6424,"-5"1"-6328,3 0-95,1-1 0,0 1 0,-1 0 0,1-1 0,0 1 0,0 0 0,-1 0-1,1 0 1,0 0 0,0 0 0,0 0 0,0 1 0,0-1 0,1 0 0,-1 0 0,0 1 0,1-1-1,-1 0 1,0 1 0,1-1 0,0 1 0,-1-1 0,1 1 0,0-1 0,0 0 0,-1 1-1,1-1 1,0 1 0,1-1 0,-1 1 0,0 1 0,2 11 39,0 0 1,6 23-1,-3-18 26,11 65 148,8 126-1,-13 87 261,-11-287-449,0-3-7,0 9 55,1 0 1,0 0 0,6 22-1,-7-38-85,0 0 1,0 1-1,0-1 0,0 1 0,0-1 0,0 1 0,0-1 0,1 0 0,-1 1 0,0-1 0,0 1 0,0-1 1,1 0-1,-1 1 0,0-1 0,0 0 0,1 1 0,-1-1 0,0 0 0,1 0 0,-1 1 0,1-1 0,-1 0 1,0 0-1,1 1 0,-1-1 0,1 0 0,-1 0 0,0 0 0,1 0 0,-1 0 0,1 0 0,-1 0 1,1 0-1,-1 0 0,1 0 0,-1 0 0,0 0 0,1 0 0,-1 0 0,1 0 0,-1 0 0,1 0 0,-1-1 1,0 1-1,1 0 0,-1 0 0,1 0 0,-1-1 0,0 1 0,1 0 0,-1-1 0,0 1 0,0 0 0,1-1 1,-1 1-1,1-1 0,17-19-2339,-5 0-738,-2-1-2501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48 123 14487,'0'0'9049,"-8"-2"-8014,-32-6 163,81 1-309,-12 1-753,86-13 1351,195-60 0,-308 78-1596,0 0 192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0 604 18745,'0'0'421,"21"0"-306,71-4-43,108-19 0,964-186 1552,206-35 1285,-1303 233-2703,375-59 743,2 28-242,-487 42-465,-139 4-2186,79 10-3221,-113 31 0,100-17-2156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0 985 1201,'23'-13'16207,"26"-13"-13316,-4 4-2446,84-30-1,872-202 2241,-862 223-2408,2519-477 4277,-2416 471-3188,-242 37-1343,-1 0 1,1 0 0,0 0-1,0 0 1,0-1-1,0 1 1,-1 0 0,1 0-1,0 0 1,0 0 0,0-1-1,0 1 1,0 0-1,0 0 1,0-1 0,0 1-1,0 0 1,0 0-1,0 0 1,0-1 0,0 1-1,0 0 1,0 0 0,0-1-1,0 1 1,0 0-1,0 0 1,0 0 0,0-1-1,0 1 1,0 0-1,0 0 1,0 0 0,0-1-1,0 1 1,1 0 0,-1 0-1,0 0 1,0 0-1,0-1 1,0 1 0,0 0-1,1 0 1,-1 0 0,0 0-1,0 0 1,0 0-1,1-1 1,-1 1 0,0 0-1,1 0 1,-22-8-36,-7 1-326,0 1 0,-1 1 0,0 2 0,-42-1-1,14 6-2526,-74 10-1,51-1-2221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6371,'0'0'12929,"0"0"-12907,0 0 1,0 0-1,0-1 1,0 1-1,-1 0 1,1 0-1,0 0 1,0 0 0,0-1-1,-1 1 1,1 0-1,0 0 1,0 0-1,0 0 1,-1 0-1,1 0 1,0 0 0,0 0-1,-1 0 1,1-1-1,0 1 1,0 0-1,-1 0 1,1 0-1,0 0 1,0 0 0,-1 1-1,1-1 1,0 0-1,0 0 1,0 0-1,-1 0 1,1 0-1,0 0 1,0 0 0,-1 0-1,1 0 1,0 1-1,0-1 1,0 0-1,0 0 1,-1 0-1,1 0 1,0 1 0,0-1-1,0 0 1,0 0-1,-1 0 1,1 1-1,0-1 1,0 0-1,0 0 1,0 1 0,0-1-1,2 29 113,6 39 1,3 13 209,-7 183 752,-4-181-347,0-82-292,3-9-468,20-57-5774,-16 37-1078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14599,'0'0'6971,"6"-4"-6568,27-13 7,1 1 1,1 2 0,50-14 0,-19 7 13,71-24 65,-133 43-111,2-1-2784,0 5-5472,0 6-3239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226 112 3249,'0'0'14404,"-20"-11"-14038,-62-35-65,74 41-211,1 0 0,0 0 0,0-1-1,-8-8 1,14 12 9,-1 0 1,1 1-1,0-1 0,-1 1 0,1 0 0,-1 0 1,0-1-1,1 1 0,-1 0 0,0 0 1,0 0-1,0 0 0,1 1 0,-1-1 0,0 1 1,0-1-1,0 1 0,0-1 0,-4 1 1,5 0-89,0 1 0,0-1 1,0 0-1,1 1 0,-1-1 1,0 0-1,0 1 0,0-1 1,0 1-1,1 0 0,-1-1 1,0 1-1,1 0 1,-1-1-1,0 1 0,1 0 1,-1 0-1,1-1 0,-1 1 1,1 0-1,-1 0 0,1 1 1,-9 23-27,8-21 30,-5 19-20,2 1-1,1 0 1,1-1-1,2 44 1,0-44-16,0-23 17,0 0 0,0 1-1,0-1 1,1 0 0,-1 0 0,0 1 0,0-1 0,0 0-1,1 0 1,-1 1 0,0-1 0,1 0 0,-1 0-1,0 0 1,0 0 0,1 1 0,-1-1 0,0 0 0,1 0-1,-1 0 1,0 0 0,1 0 0,-1 0 0,0 0 0,1 0-1,-1 0 1,0 0 0,1 0 0,-1 0 0,0 0-1,1 0 1,-1 0 0,0 0 0,1 0 0,-1-1 0,1 1-1,14-6 13,-5-4 22,0 0-1,-1-1 1,0-1-1,-1 0 1,0 0-1,-1 0 1,6-14 0,29-44 61,-42 70-83,0-1 1,0 1-1,0 0 0,0 0 0,1 0 0,-1 0 0,0 0 0,0-1 1,0 1-1,0 0 0,0 0 0,1 0 0,-1 0 0,0 0 0,0 0 0,0 0 1,1-1-1,-1 1 0,0 0 0,0 0 0,0 0 0,0 0 0,1 0 0,-1 0 1,0 0-1,0 0 0,0 0 0,1 0 0,-1 0 0,0 0 0,0 0 1,0 0-1,1 0 0,-1 1 0,0-1 0,0 0 0,0 0 0,0 0 0,1 0 1,-1 0-1,0 0 0,0 0 0,0 1 0,0-1 0,1 0 0,-1 0 0,0 0 1,0 0-1,0 1 0,0-1 0,0 0 0,0 0 0,0 0 0,0 0 1,0 1-1,0-1 0,0 0 0,1 0 0,-1 1 0,4 14-73,-3-12 107,28 77 58,-25-72-94,-1-1 1,2 1-1,-1-1 0,1-1 1,-1 1-1,2-1 0,-1 1 1,9 6-1,-6-9-236,-6-8-1240,-6-10-1966,-3-3-2233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13638,'0'0'8706,"-3"-4"-8122,-6-9-377,9 13-206,0 0 1,0 0-1,0 0 0,0 0 0,0 0 1,0 0-1,-1-1 0,1 1 0,0 0 0,0 0 1,0 0-1,0 0 0,0 0 0,0 0 1,0 1-1,-1-1 0,1 0 0,0 0 0,0 0 1,0 0-1,0 0 0,0 0 0,0 0 0,-1 0 1,1 0-1,0 0 0,0 0 0,0 0 1,0 0-1,0 0 0,0 1 0,0-1 0,0 0 1,0 0-1,0 0 0,0 0 0,-1 0 1,1 0-1,0 0 0,0 1 0,0-1 0,0 0 1,0 0-1,0 0 0,0 0 0,0 0 0,0 0 1,0 0-1,0 1 0,0-1 0,0 0 1,0 0-1,0 0 0,3 40-21,18 77 47,-11-67-6,-2 0-1,3 74 0,-11-125-20,-1-18 30,2-1-1,0 1 1,1 0-1,1 0 1,5-19-1,-7 33-24,1 0 0,0 1 0,0-1 0,0 1 0,0 0-1,1-1 1,-1 1 0,1 0 0,0 0 0,0 1 0,1-1 0,-1 1 0,1 0 0,0 0 0,0 0-1,0 0 1,0 0 0,0 1 0,1 0 0,-1 0 0,1 0 0,-1 0 0,1 1 0,0 0 0,8-1-1,-10 1-26,0 1-1,0-1 1,-1 1-1,1 0 0,0 0 1,0 0-1,0 0 0,0 0 1,0 1-1,-1-1 1,1 1-1,0 0 0,0 0 1,-1 0-1,1 0 0,0 0 1,-1 1-1,1-1 1,-1 1-1,0-1 0,1 1 1,2 3-1,-3-1-7,1 0 1,-1 0-1,0 1 1,0-1-1,-1 0 1,1 1-1,-1-1 1,0 1-1,0 0 1,0-1-1,-1 1 1,0 9-1,1-5 9,-1 1-1,-1-1 1,0 1 0,0 0-1,-1-1 1,0 0-1,-1 1 1,0-1 0,-7 14-1,7-17 20,0-1 0,0 0-1,-1 0 1,0 0 0,0 0-1,0-1 1,-1 0 0,0 1-1,1-2 1,-1 1 0,-1 0-1,1-1 1,0 0 0,-1-1-1,0 1 1,-7 2 0,10-4 4,-1 0 1,0 0 0,0 0 0,0 0 0,0-1 0,0 1 0,0-1-1,0 0 1,0 0 0,0-1 0,-4 0 0,6 1-101,1-1 1,-1 0-1,1 1 1,-1-1-1,1 0 1,0 0-1,0 0 1,-1 1-1,1-1 0,0-1 1,0 1-1,0 0 1,0 0-1,0 0 1,0-1-1,0 1 1,1 0-1,-1-1 1,0 1-1,1 0 0,-1-1 1,1 1-1,-1-1 1,1 1-1,0-1 1,0 0-1,0 1 1,0-1-1,0-1 1,-1-25-3969,1-5-2620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13638,'0'0'7945,"0"0"-7941,0 0-1,-1 0 1,1 0 0,0 0-1,-1 0 1,1 0-1,0 0 1,-1 0 0,1 0-1,0 0 1,0 0-1,-1 0 1,1 0-1,0 0 1,-1 0 0,1 0-1,0 0 1,0 0-1,-1 0 1,1 1 0,0-1-1,0 0 1,-1 0-1,1 0 1,0 0 0,0 1-1,0-1 1,-1 0-1,1 0 1,0 1 0,0-1-1,0 0 1,0 0-1,-1 1 1,1-1 0,0 0-1,0 1 1,0-1-1,0 0 1,0 0-1,0 1 1,0-1 0,0 0-1,0 1 1,0-1-1,0 0 1,0 0 0,0 1-1,0-1 1,0 0-1,0 1 1,-1 9 5,1 1 0,-1 0 0,2-1 0,-1 1 0,2-1 0,-1 1 0,6 16-1,1 15 20,4 94 36,-11-96 33,3 1 1,1-1 0,1 0-1,14 43 1,-20-82-114,0-1 1,0 1-1,0-1 1,1 1-1,-1 0 0,0-1 1,0 1-1,1-1 0,-1 1 1,0-1-1,1 1 1,-1-1-1,0 1 0,1-1 1,-1 0-1,1 1 1,-1-1-1,1 0 0,-1 1 1,1-1-1,-1 0 1,1 1-1,-1-1 0,1 0 1,-1 0-1,1 0 1,-1 1-1,1-1 0,-1 0 1,1 0-1,0 0 1,-1 0-1,2 0 0,-2 0-166,1-1 0,0 1 0,-1 0 0,1-1 0,0 1 0,-1 0 0,1-1 0,-1 1 0,1-1 0,0 1 0,-1-1 0,1 0-1,-1 1 1,0-1 0,1 1 0,-1-1 0,1 0 0,-1 1 0,0-1 0,0 0 0,1 1 0,-1-1 0,0 0 0,0-1 0,1-13-5039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 7491,'0'0'10848,"-1"-1"-10490,0 1-356,1 0 0,0 0 0,0 0 0,0 0 0,0 0 0,0 0 0,-1 0 0,1 0 0,0 0 0,0 0 0,0 0 1,-1 0-1,1 0 0,0 0 0,0 0 0,0 0 0,0 0 0,-1 0 0,1 0 0,0 0 0,0 0 0,0 0 0,0 0 0,-1 0 1,1 0-1,0 0 0,0 0 0,0 0 0,0 1 0,-1-1 0,1 0 0,0 0 0,0 0 0,0 0 0,0 0 0,0 0 1,0 1-1,0-1 0,-1 0 0,1 0 0,0 0 0,0 0 0,0 1 0,0-1 0,0 0 0,0 0 0,0 0 0,0 0 0,0 1 1,0-1-1,0 0 0,0 0 0,0 0 0,0 1 0,0-1 0,0 12 10,0-10-12,15 123 33,-1-22 14,-12-68-13,-2-19-24,1 0 0,1 1-1,0-1 1,10 30-1,-12-44-7,0-1-1,1 0 0,-1 1 0,1-1 1,-1 0-1,1 0 0,0 0 1,-1 0-1,1 1 0,0-1 0,0 0 1,0 0-1,0-1 0,0 1 1,0 0-1,0 0 0,0 0 0,0-1 1,0 1-1,0 0 0,1-1 1,-1 1-1,0-1 0,0 1 0,1-1 1,-1 0-1,0 0 0,0 1 0,1-1 1,-1 0-1,0 0 0,1 0 1,-1 0-1,0-1 0,1 1 0,1-1 1,1 0 1,0-1 0,-1 0 1,1 0-1,-1 0 1,0 0-1,1 0 0,-1-1 1,0 1-1,-1-1 1,1 0-1,3-4 0,14-21-194,-1-2 0,-1 0 0,-2-1 0,-1 0 0,-1-1 0,-2-1 0,11-48 0,-20 63 1095,-5 21 1135,-4 30-1109,5 2-904,1 1-1,2-1 0,1 1 0,15 62 0,-11-66 29,-5-20 23,0-1 0,1 0 1,1 1-1,7 16 0,-9-27 0,-1-1-50,-1-23-3492,0 0-860,0-1-2115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83 12182,'0'0'8697,"0"0"-8686,-1 1 0,1-1 0,0 1 0,0-1 0,-1 1 0,1-1-1,0 1 1,0-1 0,0 1 0,0-1 0,0 1 0,0 0 0,0-1 0,0 1 0,0-1 0,0 1 0,0-1 0,0 1 0,0 0 0,0-1 0,0 1 0,1-1-1,-1 1 1,0-1 0,0 1 0,1-1 0,-1 1 0,0-1 0,1 1 0,2 1 1,-1-1-1,1 1 1,0-1-1,0 0 1,0 0-1,0 0 1,0 0-1,0-1 1,0 1 0,0-1-1,1 0 1,-1 0-1,0 0 1,0 0-1,0 0 1,0-1-1,0 1 1,0-1 0,6-2-1,-5 2-16,-1 0 0,1-1 0,-1 0 0,1 1 0,-1-1 0,0-1 0,0 1 0,0 0 0,0-1 1,0 1-1,-1-1 0,1 0 0,-1 0 0,1 0 0,-1 0 0,2-4 0,-3 6-1,0-1-1,-1 1 1,1 0 0,0-1 0,-1 1-1,1-1 1,-1 1 0,1-1-1,-1 1 1,0-1 0,1 0 0,-1 1-1,0-1 1,0 1 0,0-1 0,0 1-1,-1-1 1,1 0 0,0 1 0,-1-1-1,1 1 1,-1-1 0,1 1 0,-1-1-1,0 1 1,1 0 0,-1-1 0,0 1-1,0 0 1,0-1 0,0 1 0,0 0-1,-1 0 1,1 0 0,0 0 0,0 0-1,-1 0 1,1 1 0,-1-1 0,1 0-1,0 0 1,-1 1 0,1-1 0,-1 1-1,0 0 1,-2-1 0,-4 0 57,-1 0-1,0 0 1,1 1 0,-1 0 0,1 1-1,-1-1 1,-14 5 0,19-4 2,0 0 0,1 0 0,-1 1-1,1 0 1,-1-1 0,1 1 0,-1 0 0,1 1 0,0-1 0,0 1 0,0-1 0,1 1 0,-1 0 0,0 0 0,1 0 0,0 0-1,0 1 1,0-1 0,0 0 0,0 1 0,-1 6 0,0-2-1,1 1 0,0-1-1,1 1 1,0 0 0,0-1 0,1 1-1,0 0 1,2 14 0,-1-19-47,0 1 0,0-1-1,1 0 1,-1 0 0,1 0 0,0 0 0,0-1-1,0 1 1,0 0 0,1-1 0,-1 0 0,1 1-1,0-1 1,0 0 0,1 0 0,-1-1 0,0 1-1,1-1 1,-1 0 0,1 1 0,0-2 0,0 1-1,0 0 1,0-1 0,7 2 0,3 0-8,1 0 0,-1-1 0,1 0 0,-1-1 0,1-1 0,17-2 0,-25 2-21,0-2-1,0 1 1,0-1-1,-1 0 1,1 0 0,-1-1-1,1 0 1,-1 0-1,0 0 1,0-1 0,0 0-1,-1 0 1,9-8-1,-14 11-144,1 0 0,0 1 0,0-1 0,-1 0 0,1 0 1,-1 0-1,1 0 0,-1 0 0,1 0 0,-1 0 0,0 0 0,1 0 0,-1 0 0,0 0 0,0 0 0,0-1 0,0 1 0,0 0 0,0 0 0,0-1 0,0 2 73,0-4-4855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8004,'0'0'10423,"0"-4"-9430,0 64 1599,4 136-1844,-1-167-619,0 33 218,4-1 1,20 87-1,-27-146-320,1 0-1,-1-1 1,1 1 0,0 0-1,0 0 1,0 0 0,0-1-1,0 1 1,0-1 0,3 4-1,-4-5 199,0-22-6698,0 14-970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15975,'0'0'3156,"1"17"-2873,-1-17-286,0 1 0,0 0 0,0-1 0,1 1-1,-1 0 1,0-1 0,0 1 0,1 0 0,-1-1-1,0 1 1,0-1 0,1 1 0,-1-1 0,1 1 0,-1-1-1,1 1 1,-1-1 0,1 1 0,-1-1 0,1 1-1,-1-1 1,1 0 0,-1 1 0,1-1 0,0 0 0,-1 1-1,1-1 1,0 0 0,-1 0 0,1 0 0,0 0 0,-1 0-1,1 0 1,0 0 0,-1 0 0,1 0 0,0 0-1,0 0 0,0-1 0,0 1-1,0-1 1,-1 1-1,1-1 1,0 0-1,-1 1 1,1-1-1,0 0 1,-1 1-1,1-1 1,-1 0-1,1 0 1,-1 0-1,0 1 1,1-1-1,-1 0 1,0 0-1,1 0 1,-1 0-1,0 0 1,0 0-1,0 0 1,0 0-1,0-1 1,0 2 4,-3-23 668,2 23-641,1-1-1,-1 1 1,0-1-1,1 1 1,-1-1-1,0 1 1,0-1-1,1 1 1,-1 0-1,0 0 1,0-1-1,1 1 1,-1 0 0,0 0-1,0 0 1,0 0-1,0 0 1,1 0-1,-1 0 1,0 0-1,0 0 1,0 0-1,0 1 1,1-1-1,-1 0 1,-1 1-1,1 2-20,0 0-1,0 1 1,0-1 0,1 0-1,-1 1 1,1-1-1,0 0 1,0 1-1,0-1 1,0 0-1,1 1 1,1 5-1,-1-7-11,1-1-1,-1 0 0,1 0 0,-1 0 0,1 0 1,0 0-1,0-1 0,-1 1 0,1-1 0,0 1 1,0-1-1,0 1 0,-1-1 0,1 0 0,0 0 1,0 0-1,0 0 0,0 0 0,0 0 1,0-1-1,-1 1 0,1 0 0,0-1 0,0 0 1,-1 1-1,1-1 0,0 0 0,-1 0 0,1 0 1,0 0-1,-1 0 0,1 0 0,-1-1 0,0 1 1,1 0-1,-1-1 0,0 1 0,0-1 0,0 1 1,0-1-1,1-2 0,-2 3 46,1 0 0,-1 1-1,0-1 1,0 0 0,0 1 0,0-1 0,0 0 0,0 1-1,0-1 1,0 0 0,0 1 0,0-1 0,-1 0 0,1 1-1,0-1 1,0 1 0,0-1 0,-1 0 0,1 1 0,0-1-1,-1 1 1,1-1 0,-1 1 0,1-1 0,0 1 0,-2-2-1,-16 0 1080,10 3-1238,7-1 98,-1 0 1,0 1-1,1 0 0,-1-1 0,1 1 0,-1 0 1,1 0-1,-1 0 0,1 0 0,0 0 0,-1 0 0,1 0 1,0 0-1,0 0 0,0 1 0,0-1 0,0 0 1,0 1-1,0-1 0,0 1 0,0-1 0,1 1 0,-1 0 1,1-1-1,-1 1 0,1 0 0,-1 2 0,1-2-376,0-1 1,0 0-1,0 1 0,0-1 0,0 0 0,0 0 0,0 1 0,0-1 0,1 0 1,-1 1-1,1-1 0,-1 0 0,1 0 0,0 2 0,6 0-8870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10341,'0'0'8529,"-6"2"-8217,2-1-285,1 0-1,0 0 1,0 1 0,-1-1 0,1 1-1,0-1 1,1 1 0,-1 0-1,0 1 1,0-1 0,1 0-1,-1 1 1,1-1 0,0 1-1,0 0 1,0 0 0,0 0-1,0 0 1,1 0 0,-1 0-1,1 0 1,-2 5 0,-3 9 68,1 0 0,0 0 1,2 1-1,0 0 0,0 0 0,1 34 1,2-50-95,1 0 1,-1 0-1,0 0 1,1 0 0,0 0-1,-1 0 1,1 0-1,0 0 1,0 0 0,0 0-1,0 0 1,0 0-1,1-1 1,-1 1 0,1 0-1,-1-1 1,1 1-1,-1-1 1,1 0-1,0 1 1,-1-1 0,1 0-1,0 0 1,0 0-1,0 0 1,0-1 0,0 1-1,0 0 1,3-1-1,8 4-10,0-2 0,0 0 0,21 1 0,-19-2-32,-8-1 32,3 1-74,0 0 0,1 1 0,15 4 0,-24-6 72,0 1-1,0-1 0,0 1 1,0 0-1,0 0 1,0 0-1,0 0 1,0 0-1,-1 1 1,1-1-1,-1 0 1,1 1-1,-1-1 1,1 1-1,-1 0 1,0-1-1,1 1 0,-1 0 1,0 0-1,0 0 1,-1 0-1,1 0 1,0 0-1,0 2 1,-1 1 12,0 0 0,0 0 0,0 0 1,-1 0-1,1 0 0,-2 0 0,1 0 0,0-1 1,-1 1-1,0 0 0,0-1 0,0 1 0,0-1 1,-1 0-1,0 0 0,0 0 0,0 0 0,0 0 1,-1-1-1,1 1 0,-1-1 0,-7 5 0,-4 2 81,0 0-1,0-1 0,-1 0 0,0-2 0,-20 7 1,22-10 164,16-8-871,21-14-2555,-15 12 1195,15-12-5555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16023,'0'0'4248,"0"18"-4155,4 312 857,-4-183-411,9-201-8508,-9 31-921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18232,'0'0'1921,"1"20"-1745,2 296 854,10-338-1297,-9 9-1041,0-1 0,-2 0-1,1 1 1,0-29 0,-3 3-5303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64 7780,'-52'-51'6621,"39"39"1183,38 13-7768,0 0 0,0 2 0,-1 1 0,0 1 0,27 9 0,-37-10-74,0 1 0,0 1 0,-1 0-1,0 1 1,0 1 0,-1 0 0,0 0 0,0 1 0,-1 1 0,11 11 0,-17-16 15,-1 0 0,0 1-1,-1-1 1,1 1 0,-1 0 0,0 0-1,0 0 1,-1 0 0,0 1 0,0-1 0,-1 0-1,1 1 1,-1 0 0,-1-1 0,1 1-1,-1-1 1,0 1 0,-1 0 0,1-1-1,-2 1 1,1-1 0,0 1 0,-5 10 0,0-3 96,-1-1 1,0 0 0,0 0 0,-2 0 0,1-1 0,-2 0 0,1-1 0,-2 0 0,-15 13-1,3-4 650,0-1-1,-2-1 0,0-1 0,-1-1 1,0-2-1,-31 13 0,47-24-548,32-16-4640,4-6-2314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 10885,'0'0'10229,"0"0"-10212,0 0 0,0 0 0,0-1 0,-1 1 0,1 0 0,0 0 0,0 0 0,0-1 1,0 1-1,0 0 0,-1 0 0,1 0 0,0 0 0,0-1 0,0 1 0,-1 0 0,1 0 1,0 0-1,0 0 0,0 0 0,-1 0 0,1 0 0,0 0 0,0 0 0,-1 0 0,1 0 0,0-1 1,0 1-1,-1 1 0,1-1 0,0 0 0,0 0 0,-1 0 0,1 0 0,0 0 0,0 0 0,0 0 1,-1 0-1,1 0 0,0 0 0,0 0 0,0 1 0,-1-1 0,1 0 0,0 0 0,0 0 1,0 0-1,0 1 0,-1-1 0,1 0 0,0 0 0,0 0 0,0 1 0,0-1 0,0 0 0,-1 130 176,2 159 607,0-267-705,1-1 1,0 1-1,9 32 0,-6-45-413,-1-16-1597,0-19-3271,-4-12-6278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13718,'0'0'6142,"20"-6"-5558,297-109 1420,-271 95-1851,-20 9-73,0 0-1,0 2 1,32-7 0,-52 57-8268,2-19 627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206 376 14391,'0'0'4532,"-11"-19"-4398,-38-58-52,45 71-49,0 0-1,-1 0 0,1 0 0,-1 1 1,-8-7-1,11 11 10,0-1-1,0 1 1,0 0 0,0-1 0,0 1-1,0 0 1,0 1 0,-1-1-1,1 0 1,0 1 0,0-1 0,-5 0-1,4 2-21,1-1 0,0 1 1,-1-1-1,1 1 0,0 0 0,0 0 0,-1 0 0,1 0 0,0 1 0,0-1 0,0 0 0,1 1 0,-1-1 0,0 1 0,0 0 1,1 0-1,-1 0 0,1-1 0,0 1 0,-1 1 0,1-1 0,0 0 0,0 0 0,0 0 0,1 1 0,-2 1 0,-6 22 5,1-1-1,2 1 1,0 0-1,2 1 0,0-1 1,3 43-1,0-68-24,0-1 0,0 0 0,0 1 1,0-1-1,0 1 0,0-1 0,0 1 0,0-1 0,0 0 0,1 1 0,-1-1 1,0 1-1,0-1 0,0 0 0,1 1 0,-1-1 0,0 1 0,1-1 1,-1 0-1,0 0 0,1 1 0,-1-1 0,0 0 0,1 1 0,-1-1 0,0 0 1,1 0-1,-1 0 0,1 0 0,-1 1 0,0-1 0,1 0 0,-1 0 0,1 0 1,-1 0-1,1 0 0,-1 0 0,0 0 0,1 0 0,-1 0 0,1 0 0,0 0 1,1-1 0,-1 1 0,1 0 1,0-1-1,0 0 1,-1 1-1,1-1 1,0 0-1,-1 0 1,1 0-1,2-2 0,9-11 15,0-1-1,-1 0 0,-1-1 1,0-1-1,-1 1 0,-1-2 0,7-18 1,14-23 8,-30 59-24,1 0 0,-1-1 0,0 1 0,0 0 0,0 0 0,0 0 0,0 0 0,0 0 1,1 0-1,-1 0 0,0 0 0,0-1 0,0 1 0,0 0 0,1 0 0,-1 0 0,0 0 0,0 0 0,0 0 0,0 0 0,1 0 0,-1 0 0,0 0 0,0 0 0,0 0 0,0 0 0,1 0 0,-1 0 0,0 0 0,0 0 0,0 1 0,0-1 0,1 0 1,-1 0-1,0 0 0,0 0 0,0 0 0,0 0 0,0 0 0,0 0 0,1 1 0,-1-1 0,0 0 0,0 0 0,0 0 0,0 0 0,0 0 0,0 1 0,0-1 0,0 0 0,0 0 0,0 0 0,0 0 0,0 1 0,0-1 0,0 0 0,0 0 0,0 0 0,6 14 3,-6-13-2,5 12 1,1-1 1,-1 0 0,2-1 0,0 1 0,16 20 0,-21-29-9,0-1 0,0 1 0,1 0 0,-1-1 0,1 0 0,-1 1-1,1-1 1,0 0 0,0 0 0,0-1 0,0 1 0,0-1 0,1 1-1,-1-1 1,0 0 0,1 0 0,-1-1 0,1 1 0,-1-1 0,1 1 0,-1-1-1,1 0 1,-1 0 0,1-1 0,-1 1 0,1-1 0,-1 0 0,5-1-1,-5 0-13,-1 0-1,1 0 0,-1 0 0,1 0 0,-1 0 0,0 0 1,0-1-1,0 1 0,-1-1 0,1 0 0,0 1 0,-1-1 1,0 0-1,1 0 0,-1 0 0,0 0 0,0-4 0,11-56-82,-12 63 104,4-33-30,-2-1 0,-3-61 0,-1 78 203,0 0 0,-1 1 0,-1-1 0,0 1 0,-1 0 0,-1 0 0,-12-22-1,15 43 1112,2 9-1414,3 23 129,2-1 0,10 43 0,1 11 5,0 111 99,-13-214-101,1-1 1,-1 1-1,2 0 1,0-1-1,1 2 0,9-20 1,-10 24-34,1-1 1,0 1-1,1 1 1,-1-1-1,1 1 0,1 0 1,-1 0-1,1 1 1,1 0-1,10-8 1,-16 13 8,0 0 0,-1 0 1,1-1-1,0 2 0,0-1 1,0 0-1,0 0 0,0 0 1,0 1-1,0-1 0,0 1 1,0 0-1,0 0 0,0-1 1,0 1-1,0 0 1,0 1-1,1-1 0,-1 0 1,3 2-1,-3-1 8,0 0 0,-1 0 0,1 0 0,-1 1 0,0-1 0,1 1 0,-1-1 0,0 1 1,0-1-1,0 1 0,0 0 0,0-1 0,0 1 0,0 0 0,0 0 0,-1 0 0,1 3 0,1 6-1,0-1 0,-1 1 0,-1 0-1,0-1 1,-1 1 0,-3 21 0,2-23 14,-1 0 0,0 0 0,-1 0 0,0-1 0,0 1 0,-1-1 0,0 0 0,-1 0 0,1-1 0,-11 11 0,11-13 3,1-1-1,-1 1 1,0-1 0,0 0-1,-1 0 1,1 0 0,-1-1-1,0 0 1,0 0 0,0 0-1,0-1 1,0 0 0,0 0-1,-1-1 1,-12 2 0,18-3-43,1 0 0,-1 0 0,0 0 0,1 0 0,-1 0 0,0 0 0,1 0 0,-1-1 0,0 1 0,1 0 0,-1 0 0,1-1 0,-1 1 0,0 0 0,1-1 0,-1 1 0,1-1-1,-1 1 1,1 0 0,-1-1 0,1 1 0,0-1 0,-1 1 0,1-1 0,-1 0 0,1 1 0,0-1 0,0 1 0,-1-1 0,1-1 0,-2-22-2486,3 16 1565,-1-28-4199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12422,'0'0'6093,"0"11"-5629,4 49 359,14 77-1,3 32-2,-14 29 928,-7-197-1596,0-22-880,0 15 172,0-13-1499,0 6-3602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13430,'0'0'8217,"0"-1"-8213,0 1 0,0 0 0,0 0 0,0 0 0,0 0 0,-1 0 0,1-1 0,0 1 0,0 0-1,0 0 1,0 0 0,0 0 0,-1 0 0,1 0 0,0 0 0,0 0 0,0 0 0,0 0 0,-1 0 0,1 0 0,0 0 0,0 0 0,0 0-1,0 0 1,-1 0 0,1 0 0,0 0 0,0 0 0,0 0 0,0 0 0,-1 0 0,1 0 0,0 0 0,0 0 0,0 0 0,0 0-1,0 0 1,-1 0 0,1 0 0,0 1 0,0-1 0,0 0 0,0 0 0,0 0 0,0 0 0,-1 0 0,1 0 0,0 1 0,0-1 0,0 0-1,0 0 1,0 0 0,0 0 0,0 1 0,0-1 0,0 0 0,0 0 0,0 0 0,0 0 0,0 1 0,0-1 0,0 0 0,0 0-1,0 0 1,0 0 0,0 1 0,0-1 0,0 0 0,0 0 0,0 8 17,-1 1-1,1-1 1,0 0-1,1 0 1,0 1-1,0-1 1,6 15-1,1 21 64,-1 44 31,-6 112-1,-2-94-39,1-106-75,0 0 0,0 0-1,0 0 1,-1 1 0,1-1 0,0 0-1,0 0 1,0 0 0,0 0 0,0 1-1,0-1 1,0 0 0,0 0 0,1 0-1,-1 0 1,0 1 0,0-1-1,0 0 1,0 0 0,0 0 0,0 0-1,0 1 1,0-1 0,0 0 0,0 0-1,0 0 1,1 0 0,-1 0 0,0 1-1,0-1 1,0 0 0,0 0-1,0 0 1,1 0 0,-1 0 0,0 0-1,0 0 1,0 0 0,0 0 0,1 0-1,-1 0 1,0 0 0,0 0 0,0 0-1,9-5-210,5-12-806,15-37-6771,-16 26-840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78 14679,'0'0'5335,"-9"0"-5212,10 0-119,4 1-78,-1-1-1,1 0 0,-1 0 1,1-1-1,0 0 1,-1 0-1,9-2 1,-11 2 52,-1 0 0,1 0 0,-1 0 0,0-1 0,0 1 0,1 0 0,-1 0 0,0-1 0,0 1 0,0-1 0,-1 1 0,1-1 0,0 1 0,0-1 1,-1 0-1,1 1 0,-1-1 0,1 0 0,-1 1 0,0-1 0,0 0 0,0 0 0,0 1 0,0-1 0,0-2 0,0 3 22,0 0 1,0 0-1,-1-1 1,1 1-1,0 0 1,0 0-1,-1 0 1,1 0-1,-1 0 1,1 0-1,-1 0 0,1 0 1,-1 0-1,1 0 1,-1 0-1,0 0 1,0 0-1,0 0 1,1 0-1,-1 1 1,0-1-1,0 0 0,-2 0 1,1 0 30,-1-1 0,0 1 0,0 0 0,1 1 0,-1-1 0,0 0 0,0 1-1,0 0 1,-5-1 0,5 1 29,-1 0-1,0 1 0,0-1 1,0 1-1,1-1 0,-1 1 1,0 0-1,0 0 0,1 1 1,-1-1-1,1 1 1,-1 0-1,1 0 0,0 0 1,-4 3-1,3 1-5,0-1 0,1 1 1,-1 0-1,1 1 0,1-1 0,-1 0 1,1 1-1,0-1 0,1 1 0,-2 10 0,1 6-20,2 42 0,1-29 22,-1-32-54,0 1 0,0-1 0,0 0 0,1 1 0,-1-1 0,1 1 1,0-1-1,1 0 0,-1 1 0,1-1 0,0 0 0,0 0 0,0 0 0,5 7 0,-4-9-3,0 0 0,-1 0-1,1 0 1,0 0 0,0 0 0,1 0 0,-1-1 0,0 1 0,0-1 0,1 0-1,-1 0 1,1 0 0,-1-1 0,1 1 0,-1-1 0,1 0 0,-1 1 0,1-2-1,4 0 1,-2 0-5,-1 0 0,0-1 0,0 0 0,0 0 0,0 0 0,0 0 0,-1-1 0,1 0 0,-1 0 0,1 0 0,-1-1 0,0 1 0,0-1 0,-1 0 0,1 0 0,-1 0 0,0-1 0,0 1 0,4-9 0,-5 9-710,0-1-1,0 1 0,-1 0 0,1 0 0,-1-1 1,0 1-1,-1-1 0,1-7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13798,'0'0'6657,"3"14"-6601,12 66 28,22 158 171,-36-180-146,-1-40-68,0-1 0,1 0 0,0 0 0,2 0 0,4 20-1,-7-37-75,0-1-1,0 1 1,0 0-1,0 0 1,1 0-1,-1-1 0,0 1 1,0 0-1,0 0 1,0 0-1,0-1 1,0 1-1,1 0 0,-1 0 1,0 0-1,0 0 1,0 0-1,0-1 1,1 1-1,-1 0 1,0 0-1,0 0 0,0 0 1,1 0-1,-1 0 1,0 0-1,0 0 1,0 0-1,1 0 0,-1 0 1,0 0-1,0 0 1,1 0-1,-1 0 1,0 0-1,0 0 1,0 0-1,1 0 0,-1 0 1,0 0-1,0 0 1,0 0-1,1 0 1,-1 0-1,0 1 0,0-1 1,0 0-1,1 0 1,-1 0-1,0 0 1,0 0-1,0 1 1,0-1-1,0 0 0,0 0 1,1 0-1,-1 1 1,0-1-1,5-17-4090,-1-3-2466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51 8868,'0'0'11021,"-11"10"-10949,12-9-61,0-1 0,0 0 0,0 0 0,0 0 0,0 0 0,0 1 0,0-1 0,0-1 0,0 1 0,0 0 0,0 0 0,0 0 0,0-1 0,0 1 0,0 0 0,0-1 0,0 1 0,0-1 0,0 1 0,0-1 0,0 1 0,0-1 0,-1 0 0,1 1 0,0-1 0,-1 0 0,1 0 0,0 0 0,-1 1 0,1-1 0,-1 0 0,1 0 0,-1 0 0,1 0 0,-1 0 0,0 0 0,1 0 0,-1 0 0,0-1 0,0 0 12,1 1 0,-1 0-1,0 0 1,1 0 0,-1-1-1,0 1 1,0 0 0,0 0-1,0-1 1,-1 1 0,1 0-1,0 0 1,0-1 0,-1 1-1,1 0 1,-1 0 0,1 0 0,-1-1-1,1 1 1,-1 0 0,0 0-1,1 0 1,-1 0 0,0 0-1,0 0 1,0 1 0,0-1-1,0 0 1,-1-1 0,-1 1 41,1 0 0,0 0 1,-1 1-1,1-1 0,0 0 1,-1 1-1,1 0 0,-1-1 0,1 1 1,-1 0-1,1 0 0,-1 1 1,1-1-1,0 0 0,-1 1 1,1 0-1,-4 1 0,4-1-86,1 0-1,-1 1 1,1-1-1,0 1 1,0-1-1,-1 1 0,1 0 1,0-1-1,0 1 1,1 0-1,-1 0 1,0 0-1,1 0 1,-1 0-1,1-1 1,-1 1-1,1 0 0,0 0 1,0 0-1,0 0 1,0 4-1,0 3-652,0 6-1822,1-4-2057,0 0-7878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17288,'0'0'3482,"-4"9"-3362,-3 15-107,0 2 1,2-1 0,1 0 0,-1 39 0,-5 30 26,8-131 5,0 11-128,1-45 0,1 65 100,0 0 1,1 0 0,0 0-1,0 0 1,0 1 0,1-1 0,0 0-1,0 1 1,0 0 0,1-1-1,0 1 1,0 0 0,0 0-1,5-5 1,-7 9 16,0-1 0,0 1 0,1 0 1,-1 1-1,0-1 0,1 0 0,-1 0 0,0 0 0,1 1 0,-1-1 1,1 1-1,-1-1 0,1 1 0,-1 0 0,1-1 0,-1 1 0,1 0 0,-1 0 1,1 0-1,0 0 0,1 0 0,0 1-17,0 0 0,-1 0 0,1 0 0,0 1 0,0-1-1,-1 1 1,1-1 0,-1 1 0,1 0 0,2 2 0,4 6-20,0 0 0,0 1 0,12 19 0,-18-26 46,22 36-18,-8-12-26,2 0 0,31 35 0,-41-56-398,-4-9-1758,-3-18-3899,-3 14 4578,1-26-9957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11797,'0'0'9728,"-1"14"-9614,-8 378 755,11-251-836,-2-139-31,-1 0-1,1-1 1,1 1-1,-1-1 1,0 1-1,0 0 1,1-1 0,-1 1-1,1-1 1,-1 1-1,1-1 1,-1 1-1,1-1 1,0 1 0,0-1-1,0 0 1,0 0-1,0 1 1,0-1 0,0 0-1,0 0 1,2 1-1,-2-1-53,0-1 0,1 0 0,-1 0 0,0 1 0,0-1 0,0 0-1,1 0 1,-1 0 0,0 0 0,0 0 0,1 0 0,-1-1 0,0 1 0,0 0-1,0-1 1,0 1 0,1-1 0,-1 1 0,0-1 0,0 1 0,0-1 0,0 0 0,0 0-1,0 1 1,0-1 0,0 0 0,-1 0 0,1 0 0,0 0 0,0-1 0,16-23-3372,-7 7-2058,1-3-6574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0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121 109 1313,'0'0'16799,"-8"-17"-15355,-22-52-727,19 50-322,1 16-112,9 3-271,0 1 0,1 0 0,-1 0 0,0-1 1,0 1-1,0 0 0,1 0 0,-1 0 0,0 0 0,1 0 0,-1 0 0,1 0 0,-1 0 0,0 1 0,0 1-49,-8 19 35,0 0 0,2 1 0,0 0 0,2 0 0,0 0 0,2 1-1,0-1 1,2 37 0,0-60-4,1 1 0,0 0-1,0-1 1,1 1-1,-1 0 1,0-1 0,0 1-1,0 0 1,0-1 0,0 1-1,1 0 1,-1-1 0,0 1-1,1 0 1,-1-1-1,0 1 1,1-1 0,-1 1-1,1-1 1,-1 1 0,1-1-1,-1 1 1,1-1-1,-1 1 1,1-1 0,-1 0-1,1 1 1,-1-1 0,1 0-1,0 0 1,-1 1 0,1-1-1,0 0 1,-1 0-1,1 0 1,0 0 0,-1 0-1,1 0 1,0 0 0,-1 0-1,1 0 1,0 0-1,-1 0 1,1 0 0,0 0-1,-1-1 1,1 1 0,0 0-1,-1 0 1,1-1 0,-1 1-1,1-1 1,0 1-1,0-1 1,3-1-62,0 0 0,0 0 0,0-1 0,0 1 0,-1-1 0,1 0 0,3-4 1,5-9-212,-1 1 1,17-33 0,-24 39 616,0 1 1,0-1-1,-1 0 1,-1 0-1,1 0 1,-1 0-1,-1 0 1,1-12-1,8 35 431,53 179-791,-62-192-116,0-7-8570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84 13398,'0'0'4898,"-2"21"-4823,1-17-72,-10 157 47,11-119 70,0-36 207,0-26-13,-2-30-112,0 32-78,1-1 0,1 1 0,1 0 0,1 0 1,4-20-1,-5 34-109,1 0 0,0 0 0,0 0 0,0 1 0,0-1 1,1 0-1,-1 1 0,1 0 0,0 0 0,0 0 0,0 0 0,1 0 0,-1 0 1,5-2-1,-7 4-12,1 0 1,-1 0 0,1 0 0,0 1-1,0-1 1,-1 0 0,1 1 0,0-1-1,0 1 1,0-1 0,0 1-1,-1 0 1,1 0 0,0 0 0,0 0-1,0 0 1,0 0 0,0 1 0,0-1-1,-1 1 1,1-1 0,0 1 0,0 0-1,0-1 1,-1 1 0,1 0-1,-1 0 1,1 0 0,0 1 0,-1-1-1,0 0 1,1 0 0,-1 1 0,2 1-1,2 5-6,-1 0 0,1 0-1,-1 0 1,-1 0 0,1 1-1,-1 0 1,-1-1 0,0 1-1,2 17 1,-1 10-22,-1 42 0,-2-60 20,0-18 4,-4 37 8,4-36-4,0 0 0,0 0 0,-1 0 1,1 0-1,-1 0 0,1 0 0,-1 0 0,1 0 0,-1 0 1,0 0-1,1 0 0,-1-1 0,0 1 0,0 0 1,1 0-1,-1-1 0,0 1 0,0-1 0,0 1 0,0-1 1,0 1-1,0-1 0,0 1 0,0-1 0,0 0 1,0 0-1,0 1 0,0-1 0,0 0 0,-1 0 0,1-1 3,0 1-1,1-1 0,-1 1 0,0-1 1,1 0-1,-1 1 0,1-1 1,-1 0-1,1 1 0,-1-1 0,1 0 1,-1 0-1,1 0 0,0 1 1,0-1-1,-1 0 0,1 0 0,0 0 1,0 0-1,0 0 0,0 1 0,0-1 1,0 0-1,0-1 0,0-31 20,0 28-14,0-22-28,1 0-1,1 0 1,12-50-1,-11 65 12,0 1-1,1 0 0,1 0 0,-1 0 0,2 0 0,0 1 1,0 0-1,1 0 0,0 1 0,1-1 0,12-11 0,-19 20 9,-1 0-1,1 0 0,0 0 1,0 1-1,0-1 0,-1 0 0,1 0 1,0 1-1,0-1 0,0 0 0,0 1 1,0-1-1,0 1 0,1-1 1,-1 1-1,0 0 0,0-1 0,0 1 1,0 0-1,0 0 0,1 0 0,-1 0 1,0 0-1,0 0 0,0 0 1,0 0-1,1 0 0,-1 0 0,0 1 1,0-1-1,0 1 0,0-1 1,0 1-1,0-1 0,0 1 0,0-1 1,0 1-1,0 0 0,0 0 0,0-1 1,0 1-1,0 0 0,-1 0 1,1 0-1,0 0 0,-1 0 0,1 0 1,-1 0-1,1 0 0,-1 0 1,1 0-1,-1 0 0,1 2 0,2 9 24,1-1-1,-2 1 1,0-1-1,1 14 1,-2-21-17,8 224-1421,-9-257-3664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49 17496,'0'0'3055,"4"6"-3013,0 0-33,-1-1 0,1 1 0,1-1 0,-1-1-1,1 1 1,8 6 0,-11-9-12,1 0-1,0 0 1,0-1-1,0 1 1,1-1-1,-1 0 1,0 0 0,0 0-1,1 0 1,-1 0-1,0-1 1,1 1 0,-1-1-1,1 0 1,-1 0-1,0 0 1,6-2-1,-7 1 3,-1 0 0,1 0 0,0 0 0,-1 0 0,1 0-1,-1-1 1,0 1 0,1 0 0,-1-1 0,0 0 0,0 1-1,0-1 1,0 0 0,0 1 0,-1-1 0,1 0 0,0 0-1,-1 0 1,1 1 0,-1-1 0,0 0 0,1-3 0,-1 2 12,1-1 0,-1 1 1,1 0-1,-1-1 0,0 1 0,0-1 1,-1 1-1,1 0 0,-1 0 1,1-1-1,-1 1 0,-3-6 0,1 6 66,-1 1-1,0-1 0,0 1 0,0-1 0,-1 1 1,1 1-1,0-1 0,-1 1 0,1-1 0,-1 1 1,0 0-1,1 1 0,-1-1 0,0 1 0,0 0 1,1 0-1,-1 1 0,0-1 0,1 1 0,-1 0 1,1 0-1,-1 1 0,1-1 0,-5 3 0,5 0-28,1 0 0,0 0-1,0 0 1,0 1 0,0-1-1,1 1 1,0-1-1,0 1 1,0 0 0,0 0-1,1 0 1,0 0 0,0 0-1,0 7 1,-1 5-23,2 0 1,0-1-1,2 22 1,-1-33-36,0-1 1,0 1-1,0-1 1,1 1-1,-1-1 1,1 0-1,0 0 1,0 0-1,1 0 1,-1 0 0,1 0-1,0-1 1,0 1-1,0-1 1,0 0-1,1 0 1,-1 0-1,1 0 1,0 0-1,0-1 1,0 0-1,0 0 1,0 0-1,1 0 1,-1-1-1,0 1 1,8 0 0,-3 0-59,-1-1 0,1 0 0,-1 0 0,1-1 1,0 0-1,0-1 0,-1 0 0,1 0 1,-1 0-1,1-1 0,-1-1 0,0 0 1,15-6-1,-14 4 57,-1 0 1,0 0-1,0-1 0,14-13 1,-19 16 17,-1 0 1,1 0-1,-1 0 1,1 0-1,-1-1 1,0 1-1,-1-1 1,1 0-1,0 1 1,-1-1-1,0 0 1,0 0-1,0 0 1,0 0-1,-1-7 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11925,'0'0'7543,"0"21"-7074,4 349 1636,-5-334-1960,0-24-91,0 0-1,1 0 1,0 0-1,1 0 1,1 0 0,0 0-1,6 21 1,-6-39-715,0 0 0,-1 0 0,0 0 1,0 0-1,1-9 0,-2-19-4592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14759,'0'0'6979,"-1"0"-6970,1 0 0,0 0-1,0 0 1,-1 0 0,1-1 0,0 1 0,0 0-1,-1 0 1,1 0 0,0 0 0,0 0 0,-1 0 0,1 0-1,0 0 1,0 0 0,-1 0 0,1 0 0,0 0-1,-1 0 1,1 1 0,0-1 0,0 0 0,-1 0-1,1 0 1,0 0 0,0 0 0,0 0 0,-1 1 0,1-1-1,0 0 1,0 0 0,0 0 0,-1 1 0,1-1-1,0 0 1,0 0 0,0 0 0,0 1 0,0-1 0,0 0-1,-1 0 1,1 1 0,0-1 0,0 0 0,0 1-1,0-1 1,0 0 0,0 0 0,0 1 0,0-1-1,0 0 1,0 0 0,0 1 0,0-1 0,1 1 0,-1 7 11,1 1 1,0 0 0,1-1-1,0 1 1,5 12 0,0 3 28,15 63 662,-4 1 0,-4 1 0,6 173 0,-20-261-23,0-19-760,0 14-100,0-21-1143,0 8-2494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12742,'0'0'8542,"27"-14"-7835,-11 6-595,23-12 228,1 2 0,81-25 0,-19 13 253,-21 6-459,101-17 0,-186 61-9831,-9 5 3702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270 412 9732,'0'0'5712,"-8"-17"-4636,4 9-973,-4-10 142,-1 0 0,-1 1 0,0 0 0,-2 1 1,0 0-1,-16-17 0,22 28-129,0 0 0,0 1 0,-1-1 0,0 1 0,1 1 0,-11-5 0,15 7-79,0 0 1,0 0-1,-1 1 1,1-1-1,0 1 0,-1-1 1,1 1-1,0 0 1,-1 0-1,1 0 1,-1 0-1,1 0 0,0 0 1,-1 1-1,1-1 1,0 1-1,-1 0 0,1 0 1,0 0-1,0 0 1,0 0-1,0 0 1,0 0-1,0 1 0,-3 1 1,0 4 9,0 0 1,0 0-1,0 0 1,1 0-1,0 1 1,1-1-1,0 1 1,0 0-1,0 0 1,1 1-1,-2 10 1,1 2-13,1-1 0,1 1 0,2 34 0,-1-53-35,0 0 1,0 0-1,0 0 1,1 0 0,-1 0-1,1 0 1,-1 0 0,1 0-1,0 0 1,0 0 0,0 0-1,0-1 1,0 1 0,0 0-1,1 0 1,-1-1 0,0 1-1,1-1 1,-1 0 0,1 1-1,0-1 1,-1 0 0,1 0-1,0 0 1,0 0 0,0 0-1,0 0 1,0 0 0,0-1-1,0 1 1,0-1-1,0 0 1,0 1 0,0-1-1,2 0 1,0 0-2,0 0-1,0-1 1,0 1-1,0-1 1,0 0-1,0 0 1,0 0-1,0-1 1,-1 1 0,1-1-1,-1 0 1,1 0-1,-1 0 1,0-1-1,1 1 1,-1-1-1,4-4 1,39-59-66,-43 60 105,1 0-1,-1 0 0,0 0 1,0-1-1,0 1 0,-1-1 1,2-7-1,-5 35 66,1 1 4,3 35 0,-3-52-103,1 1 1,0-1-1,1 0 0,-1 0 0,1 1 0,0-1 0,0 0 0,0-1 0,1 1 0,0 0 1,0-1-1,4 6 0,-6-9-5,0 0 1,0 1-1,1-1 0,-1 0 1,0 0-1,1 0 0,-1 0 1,1 0-1,-1 0 0,1 0 1,0 0-1,-1-1 0,1 1 1,0-1-1,-1 1 1,1-1-1,0 0 0,0 0 1,-1 1-1,1-1 0,0 0 1,0-1-1,-1 1 0,1 0 1,0 0-1,0-1 0,-1 1 1,1-1-1,0 1 0,-1-1 1,1 0-1,-1 0 1,1 0-1,-1 0 0,1 0 1,1-2-1,1-1-6,1 0 1,-1 0-1,0-1 0,-1 0 1,1 1-1,-1-2 0,0 1 0,0 0 1,2-7-1,1-9-1,-1 0 1,0 0-1,-2-1 0,-1 1 0,0-1 1,-3-36-1,1 30 11,-1 13-1,0 1 0,-1-1 0,0 0 0,-2 0 0,-8-25 0,-35-68 1055,36 86-405,23 75-190,75 333-495,-83-369 26,-4-16 3,0 0 4,0-1 0,0 0-1,0 1 1,0-1-1,0 0 1,0 1-1,0-1 1,0 0-1,0 1 1,0-1-1,0 0 1,0 1-1,0-1 1,0 0-1,1 1 1,-1-1-1,0 0 1,0 0-1,0 1 1,1-1-1,-1 0 1,0 0-1,0 1 1,1-1-1,-1 0 1,0 0-1,1 0 1,-1 1 0,0-1-1,1 0 1,-1 0-1,5-43-55,-3 33 16,0 0-1,0 1 1,1-1-1,0 1 1,0-1 0,1 1-1,1 0 1,-1 0-1,1 1 1,1-1-1,0 1 1,12-13 0,-14 17 7,0 0 0,1-1 0,0 2 0,0-1 0,0 0 0,0 1 1,0 0-1,1 0 0,-1 1 0,1-1 0,0 1 0,0 1 0,0-1 0,0 1 1,0 0-1,0 0 0,0 0 0,1 1 0,-1 0 0,0 1 0,10 1 0,-15-2 27,0 1 0,0-1 0,0 1-1,1 0 1,-1-1 0,0 1 0,-1 0-1,1 0 1,0-1 0,0 1 0,0 0-1,0 0 1,-1 0 0,1 0 0,0 0-1,-1 1 1,1-1 0,-1 0 0,1 0-1,-1 0 1,1 0 0,-1 1 0,0-1-1,0 0 1,0 0 0,0 1 0,0 1-1,-1 36-28,1-39 35,-2 8 0,0 0 0,-1-1 0,0 1 0,0-1 0,0 0 1,-1 0-1,0 0 0,-1 0 0,0-1 0,0 0 0,0 0 0,0 0 0,-13 10 1,6-6-4,-1 0 0,0-1 0,0 0 0,-1-1 0,0-1 0,-18 7 0,30-13-194,-19 5 124,20-6-61,1 0 0,-1 1 0,1-1 1,-1 0-1,1 0 0,-1 0 0,1 0 0,0 0 0,-1 0 0,1 0 0,-1 0 0,1 0 0,-1 0 0,1-1 1,-1 1-1,1 0 0,-1 0 0,1 0 0,0 0 0,-1-1 0,1 1 0,-1 0 0,1 0 0,0-1 1,-1 1-1,1 0 0,0-1 0,-1 1 0,1-1 0,0 1 0,0 0 0,-1-1 0,1 1 0,0-1 0,0 1 1,0 0-1,-1-1 0,1 1 0,0-1 0,0 0 0,0-21-7216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 12950,'0'0'8713,"-2"-7"-8310,2 7-401,1 0-1,-1 0 1,0 0 0,0 0-1,0 0 1,0 0-1,0 0 1,0 0-1,0 0 1,0 0-1,0 0 1,0 0-1,0 0 1,0 0-1,0 0 1,0 0-1,0 0 1,0 0 0,1-1-1,-1 1 1,0 0-1,0 0 1,0 0-1,0 0 1,0 0-1,0 0 1,0 0-1,0 0 1,0 0-1,0 0 1,0 0 0,0 0-1,0 0 1,0-1-1,0 1 1,0 0-1,0 0 1,5 10 44,1 1 0,-1-1 0,-1 1 0,0 0 1,0 0-1,3 20 0,11 81 12,-18-110-58,12 152 29,-9-90-38,12 66 0,-15-129-35,0 0-1,0 0 1,0-1-1,0 1 1,1 0 0,-1 0-1,0 0 1,0 0 0,1 0-1,-1 0 1,1 0-1,-1 0 1,1 0 0,-1-1-1,1 1 1,-1 0-1,1 0 1,0-1 0,-1 1-1,1 0 1,0-1 0,0 1-1,-1 0 1,1-1-1,0 1 1,0-1 0,0 0-1,0 1 1,0-1 0,0 0-1,0 1 1,0-1-1,0 0 1,-1 0 0,3 0-1,-1 0-302,0-1 1,0 1-1,-1-1 0,1 0 0,0 0 0,0 0 0,0 0 0,0 0 1,-1 0-1,1 0 0,0 0 0,-1-1 0,1 1 0,-1-1 1,2-2-1,16-21-6171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35 9236,'0'0'9687,"0"10"-9049,0-7-552,-2 37 180,2-38-254,0 0 0,0 0 0,0-1-1,1 1 1,-1 0 0,0 0 0,1 0 0,-1 0 0,1-1 0,-1 1 0,1 0-1,0 0 1,0-1 0,0 1 0,0 0 0,0-1 0,0 1 0,0-1 0,2 2 0,-2-2-12,0-1 0,0 1 0,0-1 0,0 1 0,1-1 0,-1 1 0,0-1 0,0 0 0,0 0 0,0 1 0,0-1 0,0 0 0,1 0 0,-1 0 0,0 0 0,0 0 0,0-1 0,0 1 0,0 0 0,0 0 0,1-1 0,-1 1 0,0-1 0,0 1 0,1-2 0,0 1-1,-1-1 1,1 1 0,-1-1-1,0 0 1,1 0-1,-1 0 1,0 0 0,0 0-1,0 0 1,0 0 0,-1 0-1,2-3 1,0-5-2,0-1 0,-1-1-1,1-19 1,-2 29 7,-1 1 0,1-1-1,0 1 1,0 0-1,-1-1 1,1 1 0,0-1-1,-1 1 1,0 0 0,1 0-1,-1-1 1,0 1 0,1 0-1,-1 0 1,0 0 0,0 0-1,0 0 1,0 0 0,0 0-1,0 0 1,0 0 0,-1 0-1,1 0 1,0 1 0,0-1-1,-1 1 1,1-1-1,0 1 1,-1-1 0,1 1-1,0 0 1,-1-1 0,1 1-1,-1 0 1,1 0 0,0 0-1,-1 0 1,-1 1 0,0-1 13,0 0 0,0 0 0,0 1 0,1-1-1,-1 1 1,0 0 0,0 0 0,1 0 0,-1 0 0,0 0 0,1 0 0,-1 1 0,1-1 0,0 1 0,0 0 0,-1 0 0,1 0 0,-3 3 0,0 6 54,1 0-1,0 0 1,0 1-1,1-1 1,1 1-1,0 0 1,1-1 0,0 1-1,0 0 1,3 22-1,-2-31-79,0-1 0,1 0 0,-1 0 0,1 1 0,-1-1 0,1 0 0,0 0 1,0 0-1,0 0 0,0 0 0,0 0 0,1 0 0,-1 0 0,0 0 0,1-1 0,0 1 0,-1 0 0,1-1 0,0 1 0,0-1 0,0 0 0,0 0 0,0 0 0,0 0 0,0 0 0,0 0 0,0 0 0,0 0 0,1-1 0,-1 0 0,0 1 1,0-1-1,1 0 0,4 0 0,-2 0-262,0 0 0,1 0 0,-1-1 1,1 1-1,-1-1 0,0-1 0,0 1 1,1-1-1,-1 0 0,0 0 0,0 0 1,-1-1-1,1 0 0,5-4 1,15-18-3843,-4-1-2848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8676,'0'0'10341,"1"-5"-10002,-1 4-334,1-1 1,-1 1 0,1 0-1,0-1 1,-1 1-1,1 0 1,0-1 0,0 1-1,0 0 1,0 0 0,0 0-1,0 0 1,0 0 0,0 0-1,1 0 1,-1 0 0,0 0-1,1 0 1,-1 1 0,0-1-1,1 0 1,-1 1 0,1-1-1,-1 1 1,1 0 0,-1 0-1,1-1 1,-1 1 0,1 0-1,-1 0 1,1 0 0,-1 1-1,1-1 1,0 0 0,-1 0-1,0 1 1,1-1 0,-1 1-1,1 0 1,1 0 0,-1 1-7,-1-1 0,1 0 0,0 1 0,-1-1 1,0 1-1,1 0 0,-1-1 0,0 1 0,0 0 1,0 0-1,0 0 0,0 0 0,0 0 1,-1 0-1,1 0 0,0 0 0,-1 4 0,5 42-10,-5-39 15,1 19 34,-1 1-1,-1-1 0,-1 0 1,-2 0-1,-1 0 0,-15 50 1,-12-1 254,20-53 89,2 1 0,-13 46 0,23-71-369,0 1 0,0 0-1,0-1 1,0 1 0,0-1 0,0 1-1,0 0 1,0-1 0,1 1 0,-1-1-1,0 1 1,0-1 0,1 1 0,-1-1-1,0 1 1,1-1 0,-1 1 0,1-1-1,-1 1 1,0-1 0,1 1 0,-1-1 0,1 0-1,-1 1 1,1-1 0,-1 0 0,1 0-1,0 1 1,-1-1 0,1 0 0,-1 0-1,1 0 1,-1 1 0,1-1 0,0 0-1,-1 0 1,1 0 0,-1 0 0,1 0-1,0 0 1,-1-1 0,1 1 0,-1 0-1,1 0 1,1-1 0,31-5-6,9-13-57,-36 15-263,1 1 0,0-1 0,-1 1 0,1 1 0,1-1 1,-1 1-1,0 0 0,13-1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16295,'0'0'3015,"2"3"-2908,-1-1-103,0-1 1,-1 0-1,1 0 0,0 1 1,0-1-1,0 0 0,0 0 1,1 0-1,-1 0 0,0 0 1,0 0-1,1 0 0,-1-1 1,0 1-1,1 0 0,-1-1 1,1 1-1,-1-1 0,1 1 1,-1-1-1,1 0 0,-1 0 1,4 1-1,-5-1 167,-6-3 185,1 1 0,-1 0 0,0 1 0,0 0 0,0 0 0,-10-1-1,15 16-4802,1-2-2804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7 17000,'0'0'4602,"-12"-2"-4439,6 1-149,-30-2 6,35 3-18,-1 0-1,1 0 1,0 0-1,0 0 0,-1 1 1,1-1-1,0 1 1,0-1-1,0 1 1,0-1-1,-1 1 0,1 0 1,0-1-1,0 1 1,0 0-1,0 0 1,1 0-1,-1 0 0,0 0 1,0 0-1,0 0 1,1 0-1,-1 0 0,1 0 1,-1 0-1,1 0 1,-1 0-1,1 1 1,-1 0-1,-2 14-33,1 0 1,0-1-1,1 1 1,1 0-1,1 0 1,0-1-1,1 1 0,0 0 1,2-1-1,-1 1 1,2-1-1,0 0 1,1-1-1,1 1 0,0-1 1,0 0-1,13 15 1,-14-20-63,0 1 0,-1 0 0,0 0 0,0 1 0,5 16 0,-9-23 89,0-1 0,0 0 0,-1 1 1,1-1-1,-1 1 0,0-1 1,0 1-1,0-1 0,0 1 1,-1-1-1,1 1 0,-1-1 0,0 1 1,0-1-1,0 0 0,0 1 1,-1-1-1,0 0 0,1 0 1,-1 0-1,0 0 0,-3 3 0,-4 2-19,0-1 0,0 0 0,0 0-1,-1-1 1,0 0 0,-1 0-1,1-1 1,-1-1 0,-13 4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17720,'0'0'2209,"0"23"-2025,1 146 158,2 15 322,-1-182-685,3-8-187,3-7-542,8-44-6416,-9 22-2014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9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60 10485,'0'0'10602,"0"6"-10303,19 267 784,-18-321-945,0-57-289,-15 26 109,9 60 274,1 0 0,1 0 0,-1-24-1,4 37 1417,0 9-1220,3 14-460,29 52 239,-19-37-175,2-1 1,20 32-1,-31-57-34,1-1 1,-1 1-1,1 0 0,0-1 0,1 0 1,-1-1-1,1 1 0,0-1 1,0 0-1,0 0 0,8 3 0,-2-2-121,1-1-1,0 0 0,0-1 0,26 3 0,-38-6 103,1 0 1,-1 0 0,0 0-1,0 0 1,1 0 0,-1 0-1,0 1 1,1-1 0,-1 1-1,0-1 1,0 1 0,1-1-1,-1 1 1,0-1-1,0 1 1,0 0 0,0 0-1,0 0 1,0 0 0,0 0-1,0 0 1,0 0 0,-1 0-1,1 0 1,0 0-1,0 0 1,-1 0 0,1 0-1,-1 1 1,1-1 0,-1 0-1,0 0 1,1 1 0,-1-1-1,0 0 1,0 1 0,0-1-1,0 0 1,0 3-1,-1 0 11,-1 1 0,1-1 0,-1 1 0,1-1 0,-1 1 0,-1-1 0,1 0-1,-1 0 1,1 0 0,-5 5 0,-28 27 289,-77 65 0,43-41 646,47-42-743,22-25-2626,11-13-2107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8660,'0'0'11066,"-6"-2"-9990,-19-10-439,19 10-290,8 13-243,11 44-29,-2 1-1,-2 0 1,-3 0 0,-2 101 0,-2-90 8,0-33 92,-2-1 0,-6 47 0,4-73-172,2-20-272,3-22-610,9-1-1011,17-39 0,-5 13-1987,-3 1-1885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60 7475,'0'0'9461,"0"13"-8303,-1 120-221,-21 143 1,11-211-778,5-39-52,2 0-1,-2 38 1,6-63-87,0-8 105,4-108-394,36-218 0,-37 310 251,1 1 0,2-1 0,0 1 0,1 1 1,1-1-1,16-29 0,-23 49 21,-1 1 1,1-1-1,0 1 0,0-1 1,1 1-1,-1-1 0,0 1 0,0 0 1,1-1-1,-1 1 0,1 0 1,-1 0-1,1 0 0,-1 0 1,1 0-1,0 1 0,-1-1 0,1 0 1,0 1-1,0-1 0,-1 1 1,1 0-1,0-1 0,0 1 0,0 0 1,0 0-1,-1 0 0,1 0 1,0 1-1,0-1 0,0 0 1,-1 1-1,1-1 0,0 1 0,0 0 1,-1 0-1,1-1 0,1 2 1,2 2 16,0 0 1,0 0 0,0 0 0,0 0 0,-1 1 0,0 0 0,0-1 0,0 2 0,4 7 0,1 5 30,-1-1-1,-1 1 1,-1 1-1,0-1 1,4 30 0,7 99 44,-11-73-67,-1-26 13,-2-14 45,1 0-1,9 36 0,-13-69-80,1 1 0,-1 0 0,0 0 0,1 0-1,0-1 1,0 1 0,-1 0 0,1 0 0,0-1 0,0 1 0,0-1-1,1 1 1,-1-1 0,0 0 0,1 1 0,-1-1 0,0 0-1,1 0 1,2 2 0,-3-3 0,1 0 0,-1 1 0,0-1 0,1 0 0,-1 0 0,1 0 0,-1 0 0,0 0 0,1-1 0,-1 1 0,1 0 0,-1-1 0,0 1 0,1-1 0,-1 1 0,0-1 0,0 0 0,1 1 0,1-2 0,3-3 10,0 0 0,0-1 0,-1 0-1,1 0 1,-1 0 0,-1 0-1,6-8 1,-9 12-151,7-12-88,0 0 0,7-21-1,-9 9-6908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1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1 169 12134,'0'0'8169,"13"-12"-7911,-2 3-181,0-1 36,1 0 0,0 1 1,0 0-1,1 1 0,0 0 1,17-6-1,5-1 288,15-6 266,77-22-1,-127 43-781,0 0 0,1 0-1,-1 0 1,1 0 0,-1 0-1,1-1 1,-1 1 0,1 0 0,-1 0-1,1 0 1,-1 0 0,1 1-1,-1-1 1,1 0 0,-1 0-1,1 0 1,-1 0 0,1 0 0,-1 0-1,0 1 1,1-1 0,-1 0-1,1 0 1,-1 1 0,0-1-1,1 0 1,-1 1 0,0-1-1,1 0 1,-1 1 0,0-1 0,1 1-1,-1-1 1,0 1 0,0-1-1,0 0 1,1 1 0,-1-1-1,0 1 1,0-1 0,0 1 0,0-1-1,0 1 1,0-1 0,0 1-1,0-1 1,0 1 0,0-1-1,0 1 1,0-1 0,0 0 0,0 1-1,-1-1 1,1 1 0,0-1-1,0 1 1,-1 0 0,1 6-644,0 19-5404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187 379 10917,'0'0'4261,"-19"-18"-1879,-60-58-968,44 35-517,34 38-826,0 1-1,0 0 1,-1 0 0,1 0 0,-1 0 0,1 0-1,-1 0 1,0 1 0,0-1 0,0 0 0,0 1 0,0-1-1,0 1 1,0 0 0,0 0 0,-1 0 0,1 0-1,0 0 1,-4-1 0,5 3-67,1-1-1,-1 1 1,1-1-1,-1 1 1,1-1-1,-1 1 1,1 0-1,0-1 1,-1 1 0,1-1-1,0 1 1,-1 0-1,1-1 1,0 1-1,0 0 1,0-1-1,0 1 1,-1 0-1,1-1 1,0 1-1,0 0 1,1 1 0,-2 0-3,-5 165-37,6-165 34,-1 0-2,1-1 0,0 0 0,0 0 0,0 0 0,0 1-1,0-1 1,1 0 0,-1 0 0,0 0 0,0 1 0,1-1-1,-1 0 1,1 0 0,-1 0 0,1 0 0,-1 0 0,1 0-1,0 0 1,-1 0 0,1 0 0,0 0 0,0 0 0,0 0-1,0 0 1,0-1 0,0 1 0,0 0 0,0-1 0,0 1 0,1 0-1,0-1 0,-1 0 0,0 0-1,1 0 1,-1 0-1,0-1 1,1 1 0,-1 0-1,0-1 1,1 1-1,-1-1 1,0 1 0,0-1-1,0 0 1,1 1-1,-1-1 1,0 0 0,0 0-1,0 0 1,0 0-1,0 0 1,-1 0 0,1 0-1,0 0 1,0 0-1,1-3 1,26-54 207,-21 42-124,0 0-1,12-17 1,-19 32-77,0 1-1,0 0 1,1-1 0,-1 1-1,0 0 1,0 0 0,1-1-1,-1 1 1,0 0 0,1 0-1,-1-1 1,0 1 0,1 0-1,-1 0 1,0 0 0,1 0-1,-1-1 1,0 1 0,1 0-1,-1 0 1,1 0 0,-1 0-1,0 0 1,1 0 0,-1 0-1,0 0 1,1 0 0,-1 0-1,1 0 1,-1 0 0,0 0 0,1 0-1,-1 1 1,1-1 0,-1 0-1,0 0 1,1 0 0,-1 1-1,0-1 1,0 0 0,1 0-1,-1 1 1,0-1 0,1 1-1,12 16-108,-11-14 127,5 6-6,0 0 0,0-1 0,0 1 1,1-2-1,11 9 0,-16-13-4,0-1 1,0 0-1,1 0 1,-1 0-1,1-1 1,-1 1 0,1-1-1,-1 0 1,1 0-1,0 0 1,0-1-1,-1 1 1,1-1-1,0 0 1,0 0-1,0 0 1,-1 0 0,1-1-1,5-1 1,-7 1-7,1 0 1,-1-1 0,0 1 0,1-1 0,-1 1-1,0-1 1,0 0 0,0 0 0,-1 0-1,1 0 1,0 0 0,-1 0 0,1-1 0,-1 1-1,0 0 1,0-1 0,0 1 0,0-1-1,1-2 1,12-55 128,-14 55-115,7-50 433,-1-111 0,-6 158-320,0 6-77,-2-23 333,2 24-348,0 1-1,0-1 0,0 0 1,0 0-1,0 1 0,0-1 0,0 0 1,-1 0-1,1 1 0,0-1 0,0 0 1,-1 1-1,1-1 0,-1 1 1,1-1-1,-1 0 0,1 1 0,-1-1 1,1 1-1,-1-1 0,1 1 0,-1-1 1,1 1-1,-1 0 0,0-1 0,1 1 1,-1 0-1,0-1 0,0 1 1,0 0-39,1 0-1,0 0 1,-1 0 0,1 0 0,0 1 0,-1-1 0,1 0 0,0 0 0,0 0 0,-1 1 0,1-1 0,0 0 0,0 0 0,-1 1 0,1-1 0,0 0 0,0 0 0,0 1 0,-1-1 0,1 0 0,0 1-1,0-1 1,0 0 0,0 1 0,0-1 0,0 0 0,0 1 0,0-1 0,0 0 0,0 1 0,0-1 0,0 1 0,-4 31-6,1 0 0,4 64 0,0-34 31,-2-9 3,3 62 12,-2-114-38,0 1 0,0-1 0,0 0-1,0 0 1,1 1 0,-1-1 0,0 0 0,1 0-1,-1 1 1,0-1 0,1 0 0,0 0 0,-1 0-1,1 0 1,0 1 0,-1-1 0,1 0 0,0-1-1,1 3 1,-1-3 0,0 0-1,0 0 1,-1 0-1,1 0 1,0-1-1,0 1 1,-1 0-1,1 0 1,0 0-1,0-1 1,-1 1-1,1 0 1,0-1-1,-1 1 1,1 0-1,0-1 1,-1 1 0,1-1-1,-1 1 1,1-1-1,-1 1 1,1-1-1,-1 0 1,1 1-1,-1-1 1,1 1-1,-1-1 1,0 0-1,1 0 1,-1-1-1,7-8-23,-1 0 0,1 0 0,1 0 0,0 1 0,11-11 0,-15 16 6,1 1 0,-1 0 0,1 0 0,-1 1 0,1-1 1,0 1-1,0 0 0,0 0 0,0 1 0,0-1 0,0 1 0,1 0 0,-1 1 0,10-1 0,-14 1-6,1 1 0,0-1 1,-1 1-1,1-1 0,-1 1 0,1-1 0,-1 1 1,1 0-1,-1 0 0,1 0 0,-1 0 0,0 0 1,0 0-1,1 0 0,-1 0 0,0 1 0,0-1 1,0 0-1,0 1 0,-1-1 0,1 1 0,0-1 0,0 1 1,-1-1-1,1 1 0,-1-1 0,1 1 0,-1 0 1,0-1-1,0 1 0,0 0 0,0-1 0,0 1 1,0 1-1,0 3-4,0 0 0,0 0-1,0 0 1,-1 0 0,0 0 0,0 0 0,-1-1 0,0 1-1,-2 6 1,-2-3-6,0-1 0,0 0-1,-1 0 1,0-1 0,-1 0-1,1 0 1,-1 0-1,-1-1 1,1 0 0,-1-1-1,0 0 1,0 0 0,0-1-1,-1 0 1,0-1 0,0 0-1,0-1 1,0 0 0,0 0-1,0-1 1,-13 0 0,21-1-96,1 0 0,-1 1 0,1-1 0,-1-1 0,1 1 0,-1 0 0,1 0 0,-1 0 0,1-1 0,-1 1 0,1-1 0,0 1 0,-1-1 0,1 0 0,0 0 0,-1 1 0,1-1 0,0 0 0,-2-2 0,2 1-222,0 0-1,0 1 0,1-1 1,-1 0-1,1 0 0,-1 0 1,1 0-1,0 0 0,0 0 1,0 0-1,0 0 0,0 0 1,0 0-1,1-3 0,6-29-5957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14054,'0'0'7663,"0"-1"-7653,0 1 0,-1 0 0,1 0 0,0-1 1,0 1-1,0 0 0,-1 0 0,1 0 1,0-1-1,0 1 0,0 0 0,-1 0 0,1 0 1,0 0-1,0-1 0,-1 1 0,1 0 1,0 0-1,-1 0 0,1 0 0,0 0 0,0 0 1,-1 0-1,1 0 0,0 0 0,0 0 0,-1 0 1,1 0-1,0 0 0,-1 0 0,1 0 1,0 0-1,0 0 0,-1 0 0,1 1 0,0-1 1,0 0-1,-1 0 0,1 0 0,-1 1 0,0 3-1,0 1 0,1 0-1,-1-1 1,1 1-1,-1 0 1,2-1-1,0 9 1,-1 6 0,-1 94 39,-1-14 35,12 108-1,-10-203-139,4 25-935,-4-28 926,0 0 0,0 0-1,0-1 1,0 1 0,0 0 0,1 0 0,-1 0-1,0 0 1,1 0 0,-1 0 0,0-1 0,1 1-1,-1 0 1,1 0 0,-1-1 0,1 1 0,0 0-1,-1 0 1,1-1 0,0 1 0,-1-1 0,2 2-1,5-22-6440,-2-1 27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82 8948,'0'0'8721,"13"-6"-6279,28 6-2362,-41-22 21,0 20-104,0 0-1,0 0 1,0-1 0,-1 1 0,1 0-1,-1 0 1,1 0 0,-1 1 0,0-1-1,0 0 1,0 0 0,0 0 0,0 0 0,0 1-1,-1-1 1,1 1 0,0-1 0,-1 1-1,0-1 1,1 1 0,-1 0 0,0 0-1,1 0 1,-1 0 0,0 0 0,0 0-1,0 0 1,0 0 0,0 1 0,-2-1-1,-6-1 17,-1 0 0,1 0-1,-1 1 1,-15 1 0,24 0-7,-1 0 1,1 0-1,0 1 1,-1-1-1,1 1 1,0-1-1,-1 1 1,1 0-1,0 0 1,0 0-1,-1 0 1,1 0-1,0 0 1,0 1-1,0-1 1,1 1-1,-1-1 1,-2 4-1,1-1 10,0 0 0,0 0 0,1 0 0,-1 1 0,1-1 0,0 1 0,1 0 0,-3 7 0,1 8 83,0 0-1,1 1 1,1 28-1,1-42-58,0-1-25,0-1-1,0 1 0,1 0 1,0 0-1,0 0 0,0 0 1,1-1-1,-1 1 0,1 0 1,1-1-1,-1 0 0,6 8 1,-6-10-26,1 0 0,0 0 1,-1-1-1,1 1 0,1-1 1,-1 1-1,0-1 0,0 0 1,1-1-1,-1 1 0,1-1 1,-1 1-1,1-1 0,0 0 1,0 0-1,-1-1 1,1 1-1,0-1 0,0 0 1,5 0-1,-5 1-28,-1-1-1,1-1 1,0 1 0,0 0 0,-1-1-1,1 0 1,0 1 0,0-1 0,-1-1-1,1 1 1,-1-1 0,1 1 0,-1-1-1,0 0 1,0 0 0,5-4 0,-5 2-402,0 1 1,0-1 0,-1 0 0,1 0 0,-1 0 0,0 0-1,0 0 1,3-9 0,2-13-4933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13718,'0'0'6438,"13"-4"-6185,-11 3-259,0 0 0,0 1 0,0-1 0,0 1 0,0 0 0,0 0 0,0 0 0,0 0 0,0 0 0,1 0 0,-1 0 0,0 1 0,0-1 0,0 1 0,0-1 0,0 1 0,0 0 0,0 0 0,0 0 0,-1 0 0,1 0 0,0 0 0,0 0 0,-1 1 0,1-1 0,-1 1 0,1-1 0,1 4 0,0 0-16,-1 0 1,0 1-1,-1-1 1,1 1-1,-1 0 1,0-1-1,-1 1 1,1 0-1,-1 10 1,-1 7 59,0 0 1,-2 1-1,-1-1 1,0 0 0,-2-1-1,0 1 1,-2-1-1,-19 39 1,21-49 135,4-9-35,0 0-1,1 0 0,-1 0 1,1 0-1,0 0 0,0 1 1,0-1-1,0 0 0,0 6 1,26-9 95,-16 0-557,-3 1 307,0-1 0,0 0-1,1-1 1,-1 0 0,0 0 0,9-2-1,-12 1-744,0 1-1,-1 0 0,1-1 0,0 0 0,-1 0 0,1 1 0,-1-1 1,1-1-1,-1 1 0,2-3 0,2-2-7586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14551,'0'0'5103,"-2"31"-5129,1-31 126,-1 0 1,1 0-1,0 0 0,0 0 1,-1 0-1,1 1 1,0-1-1,0 0 1,0 1-1,-1-1 1,1 1-1,0-1 1,0 1-1,0-1 0,0 1 1,0 0-1,0 0 1,0-1-1,0 1 1,0 0-1,-1 2 1,1-1-721,-1 1 0,1 0 1,0 0-1,0 0 1,0 0-1,1 0 1,-1 0-1,1 0 0,-1 5 1,1 4-7131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14311,'0'0'6555,"-15"4"-6305,6-1-216,5-2-25,0-1 0,0 1 0,0 1 0,1-1 0,-1 0 0,0 1 0,1 0 0,-1 0 0,1 0 0,-1 0 0,1 1 0,0-1 0,0 1 1,0 0-1,0 0 0,1 0 0,-1 0 0,1 0 0,-1 1 0,1-1 0,0 1 0,1-1 0,-4 9 0,-6 38 100,2 2 1,3-1-1,-1 102 1,7-150-123,0 0 1,0 0 0,0 0 0,0 0 0,1 0 0,-1 0 0,1-1-1,0 1 1,0 0 0,0 0 0,0 0 0,0-1 0,0 1-1,1-1 1,-1 1 0,1-1 0,2 3 0,-1-3-35,-1 0 1,1-1 0,0 1-1,0-1 1,0 1 0,0-1-1,0 0 1,0 0 0,0 0-1,0-1 1,0 1 0,0-1-1,1 0 1,-1 0 0,4 0-1,-3 0-79,0 0 0,-1 0 0,1-1-1,-1 0 1,1 1 0,0-1 0,-1 0 0,0-1 0,1 1-1,-1-1 1,0 1 0,1-1 0,2-3 0,0 0-887,0 0-1,0-1 1,0 0 0,8-13 0,9-14-6036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8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 4578,'0'0'5976,"-6"-7"-3116,6 7-2823,0 0 0,0 0 1,0 0-1,0-1 0,-1 1 1,1 0-1,0 0 0,0 0 1,0 0-1,0 0 1,0-1-1,-1 1 0,1 0 1,0 0-1,0 0 0,0 0 1,0 0-1,-1 0 0,1 0 1,0 0-1,0 0 1,0 0-1,-1 0 0,1 0 1,0 0-1,0 0 0,0 0 1,-1 0-1,1 0 0,0 0 1,0 0-1,0 0 1,-1 0-1,1 0 0,0 0 1,0 0-1,0 0 0,-1 0 1,1 0-1,0 1 0,0-1 1,0 0-1,0 0 1,-1 0-1,1 0 0,0 0 1,0 1-1,0-1 0,-4 15 66,1 0 0,1 0-1,1 0 1,0 0 0,2 27 0,-1-40-99,0 0 1,0-1 0,1 1 0,-1-1 0,1 1 0,-1-1 0,1 1-1,0-1 1,-1 1 0,1-1 0,0 0 0,0 1 0,0-1-1,0 0 1,0 0 0,0 1 0,0-1 0,1 0 0,-1 0 0,0 0-1,0-1 1,1 1 0,-1 0 0,1 0 0,-1-1 0,1 1 0,-1-1-1,1 1 1,2-1 0,1 1 27,0 0 0,0 0 1,0-1-1,1 0 0,-1 0 0,0 0 0,0-1 0,6-1 0,-10 1-17,1 0-1,-1 0 0,1 0 0,-1 0 0,0 0 0,1 0 0,-1 0 0,0 0 1,0-1-1,0 1 0,0-1 0,0 1 0,0 0 0,0-1 0,0 0 1,-1 1-1,1-1 0,-1 1 0,1-1 0,-1 0 0,1 0 0,-1 1 0,0-1 1,0 0-1,0 1 0,0-1 0,0 0 0,0 0 0,-1 1 0,1-3 0,-1 0-16,1-1 0,-1 1 0,0-1 1,0 1-1,0 0 0,0 0 0,-1-1 0,1 1 0,-1 0 0,-5-7 0,4 8-25,-1 0 0,1 0 0,-1 1 1,1-1-1,-1 1 0,0 0 0,0 0 1,-1 0-1,1 0 0,0 1 1,0 0-1,-8-2 0,8 3-304,0-1 0,0 1 0,-1 0 0,1 0 0,0 0 0,0 1 0,-1-1 0,-4 3 0,-11 8-3978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 4034,'0'0'8225,"-1"3"-8316,-1 2 104,1 0-1,-1 1 1,1 0 0,1-1-1,-1 1 1,1 0-1,0-1 1,2 11 0,-2-14-49,0-1 1,0 1-1,0 0 1,1-1-1,-1 1 1,1 0-1,-1-1 1,1 1-1,0 0 1,-1-1-1,1 1 1,0-1-1,0 1 1,0-1-1,0 0 1,1 1-1,-1-1 1,0 0-1,0 0 0,1 0 1,-1 0-1,1 0 1,-1 0-1,1 0 1,-1 0-1,1 0 1,0-1-1,-1 1 1,1-1-1,0 1 1,-1-1-1,1 0 1,2 0-1,-3 0 13,1 0-1,-1-1 0,0 1 1,0-1-1,1 1 1,-1-1-1,0 1 0,0-1 1,0 0-1,1 1 0,-1-1 1,0 0-1,0 0 0,0 0 1,0 0-1,-1 0 0,1 0 1,0 0-1,0-1 0,-1 1 1,1 0-1,0 0 0,0-2 1,12-37 516,-10 29-160,-1 3 318,0 1-1,-1-1 1,0 1 0,0-1-1,-2-12 1,1 13 362,0 6-850,0 19-409,0-11 140,0-1 0,0 1 0,1-1 0,0 0 0,0 1 0,0-1 0,1 0 0,0 0 0,0 0 0,0 0 0,1 0 0,0 0 0,0-1 0,0 1 0,1-1 0,0 0 0,0 0 0,0 0-1,8 6 1,-10-10-2567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62 219 9156,'0'0'5416,"6"-10"-5251,-1 2-141,-1-1 0,1 0 0,-1 0-1,-1-1 1,0 1 0,0-1 0,-1 0 0,0 0-1,-1 0 1,1-9 0,-2 16-24,0-4 12,0-1-1,0 0 1,-1 1 0,0-1-1,0 1 1,-4-11 0,5 16 7,-1 0 0,0 0 0,-1 1 0,1-1 0,0 0 0,0 0 0,-1 1 0,1-1 0,-1 1 1,1-1-1,-1 1 0,0 0 0,1 0 0,-1 0 0,0 0 0,0 0 0,0 0 0,0 0 0,0 0 0,0 1 1,0-1-1,0 1 0,0 0 0,0-1 0,0 1 0,0 0 0,-4 0 0,4 0-16,0 1-1,0-1 0,1 0 1,-1 0-1,0 1 1,1-1-1,-1 1 0,0-1 1,1 1-1,-1 0 1,1-1-1,-1 1 0,1 0 1,-1 0-1,1 0 1,-1 0-1,1 0 0,0 1 1,0-1-1,0 0 1,0 1-1,0-1 1,0 1-1,0-1 0,-1 3 1,1-1-8,0 0 0,0 0 0,0 0-1,0 0 1,1 0 0,0 0 0,-1 0 0,1 0 0,0 0 0,0 1 0,1-1 0,-1 0 0,1 0 0,1 4 0,-2-6-3,1 0-1,0 0 1,-1 0 0,1 0 0,0 0 0,0 0 0,0 0-1,0 0 1,0 0 0,0 0 0,0 0 0,0-1 0,0 1-1,0 0 1,1-1 0,-1 1 0,0-1 0,0 1 0,1-1-1,-1 0 1,0 1 0,1-1 0,-1 0 0,2 0 0,40 0-219,-29 0 140,-8 0 85,0 0 1,-1-1-1,1 1 0,0-1 0,0 0 0,-1-1 0,1 1 1,-1-1-1,1 0 0,-1-1 0,0 1 0,0-1 0,0 0 1,0 0-1,4-5 0,-9 8 583,-3 126-57,0-1-2835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16263,'0'0'6003,"156"-37"-5715,-96 17-144,-4 3-144,-9 6-48,-12 5-1056,-12 6-1585,-17 0-4243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7796,'0'0'5093,"-5"13"-4768,-1 0-265,1 1 0,1 0 1,0 0-1,1 1 0,1-1 0,-2 25 1,5-35-65,-1 0 0,1 0 0,0 0 0,0 0 0,0 0 0,1 0 0,0-1 0,-1 1 0,1-1 0,1 1 0,-1-1 0,4 5 0,-3-4-3,0-1 0,-1 1 0,1 0 0,-1 0 0,0 0 0,0 0 0,0 0 0,-1 0 0,0 0 0,1 1 0,-1 5 0,0-6 9,-1 1 0,-1 0 1,1 0-1,-1-1 0,1 1 1,-1 0-1,-1-1 1,1 1-1,-1 0 0,-3 6 1,4-9-37,0 0-1,0 0 1,-1 0 0,1 0 0,-1-1 0,1 1 0,-1 0 0,0-1 0,0 1 0,0-1 0,1 1-1,-2-1 1,1 0 0,0 0 0,0 0 0,0 0 0,0 0 0,-1-1 0,1 1 0,0-1-1,-1 1 1,1-1 0,-4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18 8468,'0'0'2348,"-3"10"-2290,-12 30-34,15-40-22,-1 0 0,1 1-1,0-1 1,0 0-1,0 1 1,0-1-1,0 0 1,0 1 0,0-1-1,0 0 1,0 0-1,0 1 1,0-1 0,0 0-1,0 1 1,0-1-1,0 0 1,0 1 0,0-1-1,0 0 1,0 1-1,0-1 1,0 0-1,1 0 1,-1 1 0,0-1-1,0 0 1,0 0-1,1 1 1,-1-1 0,0 0-1,0 0 1,1 0-1,-1 1 1,0-1 0,0 0-1,1 0 1,-1 0-1,0 0 1,0 0 0,1 1-1,-1-1 1,0 0-1,1 0 1,-1 0-1,0 0 1,1 0 0,-1 0-1,0 0 1,1 0-1,-1 0 1,0 0 0,0 0-1,1 0 1,-1-1-1,0 1 1,1 0 0,-1 0-1,0 0 1,0 0-1,1 0 1,-1-1-1,18-7 219,-17 6-136,1 0 0,-1-1 0,0 1 0,0 0 0,0-1 0,0 0 0,0 1 0,0-1-1,-1 1 1,0-1 0,1 0 0,-1 0 0,0-2 0,0 3-16,0 1 0,0 0 1,0 0-1,0 0 0,0 0 0,-1 0 1,1-1-1,0 1 0,0 0 0,-1 0 1,1 0-1,-1 0 0,1 0 1,-1 0-1,1 0 0,-1 0 0,0 0 1,0 0-1,1 1 0,-1-1 0,0 0 1,0 0-1,0 1 0,0-1 0,0 0 1,0 1-1,0-1 0,0 1 1,0-1-1,0 1 0,-2-1 0,0 1-47,1-1 0,-1 1 0,0 0 0,0 0 0,1 0 0,-1 0 0,0 0 0,0 1 0,1-1 0,-1 1 0,0 0-1,1 0 1,-1 0 0,1 0 0,-1 0 0,1 0 0,0 1 0,-1-1 0,1 1 0,0 0 0,0 0 0,-3 3 0,1 0-20,0 2-1,1-1 1,0 0 0,0 1 0,0 0 0,1-1 0,-3 13 0,1-4 15,0 1 1,1 0 0,1 0-1,1 0 1,0 0 0,1 0-1,3 24 1,-2-38-20,0 0-1,0 0 1,0-1-1,0 1 1,0 0 0,1-1-1,-1 1 1,1-1 0,-1 1-1,1-1 1,-1 1-1,1-1 1,0 0 0,-1 0-1,1 0 1,0 0-1,0 0 1,0-1 0,0 1-1,0 0 1,0-1 0,0 1-1,0-1 1,0 0-1,0 0 1,0 0 0,3 0-1,9 1-85,-1-1-1,25-4 1,-14-2-1058,-8-4-2377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3586,'0'0'6178,"5"-3"-5262,14-7 73,-14 8 1703,-1 6-2292,0 8-179,0 0 0,0 0 0,-2 1-1,1 0 1,-2 0 0,0-1 0,0 15 0,0-5 91,4 148 1022,2 41-769,29 124 120,16 226-471,-49-473-204,22 857 23,-53-347 10,2-164-33,20 694 28,31-240 105,-6-124-102,59 306 116,69 185-256,-81-626 52,-22-196-42,-19 393 198,-19-238-65,27 370-34,-16-370 76,0-324-25,-18-260-60,1-3-2,0 0 0,0 0 0,0 0 0,0-1 0,0 1 0,0 0 0,0 0 0,1 0 0,-1-1 0,0 1 0,0 0 0,0 0 0,1-1-1,-1 1 1,1 0 0,-1-1 0,0 1 0,2 1 0,-2-2-54,0 0-1,1 0 1,-1 0-1,0 0 1,1 0-1,-1 0 1,1 0-1,-1 0 0,0 0 1,1 0-1,-1 0 1,0 0-1,1 0 1,-1 0-1,1 0 1,-1 0-1,0-1 1,1 1-1,-1 0 1,0 0-1,0 0 1,1-1-1,-1 1 1,0 0-1,1 0 1,-1-1-1,0 1 0,0 0 1,1 0-1,-1-1 1,0 1-1,0 0 1,0-1-1,0 1 1,1 0-1,-1-1 1,0 1-1,0 0 1,0-1-1,0 1 1,0-1-1,0 1 1,0-1-1,7-17-2066,2-12-2709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1249,'0'0'8697,"0"17"-7649,4 271 2989,-13 598-718,-9-210-2202,-1-69-516,19-591-584,23 993 470,-1-764-453,62 899-31,-60-395 24,47 761 18,51 507 3,-84-1132-15,-16-78-17,0 149 48,-13-472-77,4 74-12,-13-539 11,6 36-76,-3-56-976,1-12 365,3-15-547,-2-17-1724,-1-6-2729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7860,'0'0'3660,"0"21"-2844,0 124 438,18 477 3171,1 4-3706,-19-528-693,-23 789 391,-50 324 154,52-787-466,-9 286 16,13 17 82,-3 365 216,70 545-368,67-155-411,-57-814 276,-20-257 112,88 493-58,-36-225-15,-92-674 45,63 539 155,-61-529-146,-2-11-9,1 0 0,-1 0 0,1 0-1,0 0 1,0 0 0,0 0 0,1 0 0,-1 0 0,4 5 0,-5-9-15,0 0 0,1 0-1,-1 0 1,0 0 0,0 0 0,0 0 0,1 0 0,-1 0 0,0 0 0,0 0 0,0 0 0,1 0 0,-1 0 0,0 0 0,0 0 0,0 0 0,1 0-1,-1 0 1,0 0 0,0 0 0,0 0 0,1 0 0,-1 0 0,0 0 0,0 0 0,0-1 0,0 1 0,1 0 0,-1 0 0,0 0 0,0 0 0,0-1-1,0 1 1,0 0 0,0 0 0,0 0 0,1 0 0,-1-1 0,0 1 0,0 0 0,0 0 0,0 0 0,0-1 0,0 1 0,0 0 0,0 0 0,0 0-1,0-1 1,0 1 0,0 0 0,0 0 0,0-1 0,3-14-939,1-23-2290,1-14-3210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4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17864,'0'0'0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1 712 5811,'0'0'1504,"18"3"-914,195 11 1083,845-51 1245,-156-1-2995,-119-3 429,1-30-560,13-1 395,-129 20-181,2460-163-1,-2650 190-10,712-26-175,875-19 114,-1371 53-23,-404 14 338,-248 3-166,70-11-1,-111 11-95,1 0-9,-1 0 0,1 0-1,-1 0 1,1-1 0,-1 1 0,0 0-1,1-1 1,-1 1 0,0-1-1,1 1 1,-1-1 0,0 0-1,0 0 1,1 0 0,-1 0 0,0 1-1,0-1 1,0-1 0,1 0-1,0-11-2156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15751,'0'0'0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06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34 11317,'0'0'6707,"-24"-33"-7187,38 46-5363,9 6 241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5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14038,'0'0'0,"-25"104"-11445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5378,'0'0'4050,"0"9"-3444,-4 1939 9561,18-1461-9796,-14-487-552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27:28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17080,'0'0'0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1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11637,'0'0'2308,"4"23"-2220,15 64 156,36 191 1788,-38-147-918,14 77 141,-31-207-1258,0 0 1,0 0-1,0-1 1,0 1-1,0 0 1,1-1-1,-1 1 1,0 0-1,1-1 1,-1 1-1,0-1 1,1 1-1,-1 0 1,0-1-1,1 1 1,-1-1-1,1 1 0,-1-1 1,1 1-1,0-1 1,0 1-1,10 0-3495,-5-1-2006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0:52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7700,'0'0'4362,"9"23"-2746,83 261 1172,-40 23-1090,-15-73-1147,-37-232-529,0 0 0,1 0-1,-1 0 1,1 0 0,-1 0-1,1 0 1,0-1 0,0 1-1,0 0 1,0-1 0,2 4-1,-3-5-30,1 0 0,0 1 0,-1-1 0,1 0-1,-1 0 1,1 0 0,0 0 0,-1 0-1,1 0 1,0 0 0,-1 0 0,1 0-1,0 0 1,-1 0 0,1 0 0,-1 0-1,1 0 1,0-1 0,-1 1 0,1 0 0,-1 0-1,1-1 1,-1 1 0,1 0 0,-1-1-1,1 1 1,-1-1 0,1 1 0,-1-1-1,1 1 1,-1-1 0,0 1 0,1-1-1,-1 1 1,0-1 0,1 1 0,-1-2 0,14-22-2761,1-14-3817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31:06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15479,'0'0'0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27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7732,'0'0'912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6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193 0 13302,'0'0'2420,"0"16"-1777,0-1-514,0 10 37,0-1 0,7 40 0,4-6 155,-4 1-1,-1 0 1,-4 82 0,-3-137-291,1 0 0,-1-1-1,1 1 1,-1 0 0,0-1 0,0 1 0,-1 0-1,1-1 1,-1 0 0,0 1 0,0-1 0,0 0-1,0 0 1,0 0 0,-1 0 0,1 0-1,-1-1 1,0 1 0,0-1 0,0 0 0,0 0-1,0 0 1,-1 0 0,1 0 0,0-1 0,-1 1-1,-6 1 1,5-2-124,0 0 1,0 0-1,1-1 0,-1 1 0,0-1 0,0 0 0,0-1 1,0 1-1,1-1 0,-1 0 0,0 0 0,1 0 1,-1-1-1,0 0 0,1 0 0,0 0 0,0 0 0,-1-1 1,1 1-1,0-1 0,-5-5 0,-18-25-3179,2-7-2559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0 129 8004,'0'0'11653,"124"-59"-11237,-64 40-96,1 2-224,-8 1-96,-9 6-160,-9 3-960,-10 7-1201,-15 0-1473,-8 5-1584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8756,'0'0'7900,"-1"16"-7719,-1 6-117,-3 76 217,5-87-259,0-1 1,1 1-1,1 0 0,-1 0 0,2-1 0,0 1 1,5 13-1,-7-22-37,-1-1 0,1 1 1,0-1-1,0 1 0,-1 0 0,1-1 1,0 0-1,0 1 0,1-1 0,-1 0 1,0 0-1,0 1 0,1-1 0,-1 0 1,1 0-1,-1 0 0,1-1 0,-1 1 1,1 0-1,-1 0 0,1-1 0,0 1 1,-1-1-1,1 0 0,0 1 0,0-1 1,-1 0-1,1 0 0,0 0 0,0 0 1,-1 0-1,1-1 0,0 1 0,-1 0 1,1-1-1,1 0 0,0 0-14,0-1 0,-1 1-1,0-1 1,1 1 0,-1-1-1,0 0 1,0 0 0,0 0 0,0 0-1,0 0 1,0-1 0,0 1 0,-1 0-1,1-1 1,-1 0 0,0 1 0,0-1-1,0 0 1,0 1 0,1-6-1,-1 0 71,0-1 0,-1 1 0,0-1-1,0 1 1,0-1 0,-2 1-1,1 0 1,-1-1 0,0 1-1,0 0 1,-1 0 0,-6-12 0,7 15-28,-1 1 1,0 0 0,1 0 0,-1 0 0,-1 1 0,1-1 0,0 1-1,-1 0 1,0 0 0,0 0 0,0 0 0,0 1 0,0-1 0,0 1-1,-1 0 1,1 0 0,-1 1 0,1 0 0,-1-1 0,0 1 0,0 1-1,1-1 1,-9 1 0,12 0-80,1 0 1,0 0-1,-1 0 0,1-1 0,0 1 1,-1 1-1,1-1 0,0 0 0,-1 0 0,1 0 1,0 0-1,-1 0 0,1 0 0,0 0 1,-1 0-1,1 0 0,0 1 0,-1-1 1,1 0-1,0 0 0,0 0 0,-1 1 1,1-1-1,0 0 0,0 0 0,-1 1 0,1-1 1,0 0-1,0 1 0,0-1 0,0 0 1,-1 1-1,1-1 0,0 0 0,0 1 1,0-1-1,0 0 0,0 1 0,0-1 0,0 0 1,0 1-1,0-1 0,0 0 0,0 1 1,0-1-1,0 0 0,0 1 0,0-1 1,1 1-1,-1 0-127,0 13-5095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7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10517,'0'0'6019,"0"97"-5699,0-52-176,6-2 64,3-1-48,-3-4-160,0-10-80,0-8-768,3-10-897,-3-10-1601,2 0-2048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09:38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16 325 10181,'0'0'3708,"0"19"-3535,0 144-167,0-153-57,1-6-7,-1-1 0,0 1 0,0 0 1,0-1-1,0 1 0,0-1 0,-1 1 0,1-1 1,-1 0-1,0 1 0,0-1 0,-1 1 1,1-1-1,-3 5 0,4-8 64,-1 0 0,1 0-1,0 0 1,0 0 0,0 0-1,-1-1 1,1 1 0,0 0 0,0 0-1,0 0 1,-1 0 0,1 0 0,0 0-1,0 0 1,0 0 0,-1-1 0,1 1-1,0 0 1,0 0 0,0 0 0,0 0-1,-1-1 1,1 1 0,0 0 0,0 0-1,0 0 1,0-1 0,0 1 0,0 0-1,0 0 1,0 0 0,0-1 0,0 1-1,0 0 1,0 0 0,0 0 0,0-1-1,0 1 1,0 0 0,0 0 0,0-1-1,0 1 1,0 0 0,0 0 0,0 0-1,0-1 1,0 1 0,0 0 0,0 0-1,0 0 1,1-1 0,-3-159 1827,4 130 405,10-47 0,-12 77-2220,0-1 0,0 1 0,0 0 0,0 0-1,0 0 1,1 0 0,-1-1 0,0 1-1,0 0 1,0 0 0,0 0 0,0 0 0,0 0-1,0 0 1,0-1 0,1 1 0,-1 0 0,0 0-1,0 0 1,0 0 0,0 0 0,0 0 0,1 0-1,-1 0 1,0 0 0,0 0 0,0 0-1,0 0 1,1 0 0,-1 0 0,0 0 0,0 0-1,0 0 1,0 0 0,1 0 0,-1 0 0,0 0-1,0 0 1,0 0 0,0 0 0,1 0-1,-1 0 1,0 0 0,0 0 0,0 0 0,0 0-1,0 0 1,1 1 0,-1-1 0,0 0 0,8 8-117,24 49 36,-27-44 64,0-2-1,2 1 1,-1-1-1,1 0 1,1 0 0,0-1-1,1 0 1,-1 0-1,2-1 1,10 8 0,-20-17-1,0 0-1,1 1 1,-1-1 0,1 0 0,-1 0 0,0 0 0,1 0 0,-1 0-1,1 1 1,-1-1 0,1 0 0,-1 0 0,1 0 0,-1 0 0,0 0 0,1 0-1,-1-1 1,1 1 0,-1 0 0,1 0 0,-1 0 0,0 0 0,1 0-1,-1-1 1,1 1 0,-1 0 0,0 0 0,1-1 0,-1 1 0,0 0-1,1 0 1,-1-1 0,0 1 0,0 0 0,1-1 0,-1 1 0,0-1 0,0 1-1,1 0 1,-1-1 0,0 1 0,0-1 0,0 1 0,0 0 0,0-1-1,0 1 1,0-2 0,5-27 1,-4 21-1,10-72 15,-3-1-1,-7-149 0,-1 229-58,-3-28 131,3 28-149,0 0 1,0 1-1,0-1 1,0 0-1,0 0 1,0 1-1,0-1 1,0 0-1,-1 1 0,1-1 1,0 0-1,0 1 1,-1-1-1,1 0 1,-1 1-1,1-1 1,0 0-1,-1 1 1,1-1-1,-1 1 1,1-1-1,-1 1 1,0-1-1,1 1 0,-1 0 1,0-1-1,1 1 1,-1 0-1,0-1 1,0 1-1,-4 5-3654,-1 17-2783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2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21274,'0'0'2254,"3"22"-2094,50 310 1233,-1 203 196,-25-201-163,-30-365-3287,-15-53 0,1 32-2304,-3-5-3094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15735,'0'0'1585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01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45 16744,'0'0'8019,"-23"-45"-7955,23 57-11061,2 1-2817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1:25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45 13014,'0'0'7267,"-20"-45"-7331,26 58-5410,12 8 944,9 3-4723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2:04.5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18488,'0'0'1041,"0"-11"-8084,10 25 624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6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11781,'0'0'2289,"-3"16"-1987,-4 34 111,2-1 0,2 1 0,5 81 1,29 165 2298,-11-137-1856,-5-4-440,24 180-226,-37-321-203,-1-9-3,-1 0 1,1-1 0,0 1-1,0-1 1,0 1 0,0-1-1,1 1 1,0-1 0,-1 0-1,6 8 1,-6-35-4614,-1-10-3156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13:57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12598,'0'0'6483,"23"108"-6083,-3-7 48,1 20-48,-7 13 81,-1 0-289,-3-11-176,1-20-16,3-34-1089,-2-30-2032,-3-30-5427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1:57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20121,'0'0'16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0.9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4 795 3490,'0'0'19505,"-1"-15"-18806,1 10-659,-2-12-6,2 0 0,0 0 0,1 0 1,0-1-1,7-27 0,87-221 116,-64 191 285,-3-1-1,26-115 1,-49 156 1478,54 762-1626,-50-649-201,-7-50-82,-1-18 7,-1 0 1,2 0-1,-1 0 1,1 0 0,1-1-1,-1 1 1,8 13-1,-7-21-63,-1-10-121,-1-11-388,-1 19 544,1-22-1292,-1 11-277,0 1-1,0 0 1,-1-1-1,-2-10 1,-10-15-9214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1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47 6787,'0'0'18873,"124"-26"-18425,-68 24-272,-4 2-176,-6 0-128,-7-1-1617,-10-7-2865,-8-1-7620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1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66 18056,'0'0'1612,"-3"16"-1442,-11 290 17,14-305-91,0-22 755,-1-32-586,0 15-190,2 1 1,5-46 0,-4 72-46,-1 1 1,2 0-1,0 0 1,0 0-1,1 0 1,0 0-1,0 1 1,1 0 0,0 0-1,1 0 1,0 0-1,12-12 1,-16 19-20,-1 0 0,1 1-1,-1-1 1,1 1 0,-1 0 0,1-1 0,-1 1 0,1 0 0,0 0 0,0 0 0,0 0 0,0 1 0,0-1 0,0 0 0,0 1 0,0-1 0,0 1 0,0 0-1,0-1 1,0 1 0,0 0 0,0 1 0,0-1 0,0 0 0,0 0 0,0 1 0,0-1 0,0 1 0,0 0 0,0 0 0,0-1 0,0 1 0,-1 0 0,1 1-1,0-1 1,2 3 0,2 1-9,-1 0 0,-1 1 0,1 0 0,-1 0 0,0 0 0,0 1 0,-1-1 0,0 1 0,3 9 0,2 11 13,0 2 0,-2-1 0,5 56 0,-6 95 51,-5-162-61,0-77-6891,0 18-3762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2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18713,'0'0'2326,"-2"15"-2057,-6 101 566,10 168-1,2-90 37,-3-128 177,0-41-2268,-1-22-1774,0-10-2332,0-16-5724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8212,'0'0'4722,"7"0"-4367,606-19 4679,534-101-4327,-109 17 182,5 75-30,-130 45-531,-227 19-111,-4 37 449,-676-72-1569,-11-2-59,-21-5-2514,-14-15-4496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2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16904,'0'0'6515,"116"-35"-6355,-75 33-64,-3 2-96,-7 0-112,-8 0-1425,-5 0-2145,-1-2-4577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02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6 401 18665,'0'0'2761,"0"22"-2588,-2 145 102,-2 61 1019,4-227-1155,0-17-118,0-69-5122,0 52-784</inkml:trace>
  <inkml:trace contextRef="#ctx0" brushRef="#br0" timeOffset="1.51">44 73 20265,'0'0'8676,"-17"-72"-8676,17 88-6563,0 12-7139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18.5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7155,'0'0'8588,"5"11"-8001,7 31-53,-2 1-1,7 83 1,-6 94 133,-8-109-512,-3-64-74,0-31-58,0 0 0,1 1-1,0-1 1,7 29-1,-5-39-76,-2-8-379,0-13-1108,-1 12 1152,0-28-5000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19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1 256 7652,'0'0'1635,"5"-20"-352,-2 4-987,-1 5-126,0 0 1,1 1-1,0-1 0,1 1 1,0 0-1,0 0 0,1 0 0,1 0 1,-1 1-1,12-13 0,-7 11-33,0 1 0,0 0 0,1 0-1,1 2 1,21-14 0,-26 18-147,0 0 1,0 1-1,0 1 0,0-1 0,0 1 0,0 0 1,1 0-1,-1 1 0,1 0 0,-1 1 0,1 0 1,14 1-1,-20-1 4,1 1 0,0-1 1,-1 1-1,1 0 1,0 0-1,-1 0 0,1 1 1,-1-1-1,0 1 0,1-1 1,-1 1-1,0 0 0,0 0 1,0-1-1,0 2 0,0-1 1,0 0-1,-1 0 0,1 0 1,-1 1-1,0-1 0,1 1 1,-1-1-1,0 1 0,0 0 1,0 3-1,2 7-15,-1-1 0,0 2-1,-1-1 1,-1 17 0,0-29 21,-2 22 67,0 1 0,-2-1 0,-1 0-1,0-1 1,-2 1 0,0-1 0,-2 0 0,0-1 0,-2 0 0,0 0 0,-1-1-1,-1-1 1,-1 0 0,-1 0 0,-18 16 0,29-31 5,1 0 39,0-1-1,0 1 1,0-1-1,-1 0 0,1 0 1,-1 0-1,0 0 0,0-1 1,0 0-1,0 0 0,-1 0 1,-6 2 1416,12-5-1448,0 0 0,1 0 0,-1 1 0,0-1 0,0 0 0,1 1 0,-1-1 0,0 1 0,1-1 0,-1 1 0,0-1 0,1 1 0,-1 0 0,1 0 0,1 0 0,-3 0-73,9-1 7,0 1-1,0 0 1,0 0 0,0 1 0,-1 1-1,1-1 1,0 1 0,0 1 0,-1-1 0,1 2-1,-1-1 1,0 1 0,0 0 0,0 1-1,-1 0 1,11 8 0,5 7 39,-1 1 1,-1 1-1,30 39 1,-20-17 161,42 77 1,-68-115-121,-4-17-9093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19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12806,'0'0'2273,"13"145"-1921,-3-83-288,1-1 112,-1 3 80,-2-10-80,-4-12-32,0-12-144,-1-13 0,-1-11 0,0-6-16,-2-8-528,0-22-2145,0-16-7492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19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36 5827,'0'0'16615,"-12"-36"-16615,22 47-7987,7 8 575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0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233 73 14247,'0'0'1163,"-21"-9"-347,-68-27-296,85 35-494,0-1-1,0 1 1,0 0-1,0 0 1,0 1-1,-1-1 1,1 1-1,0 0 1,-1 0-1,1 0 1,-5 1-1,7 0-23,-1-1 0,1 1 0,0 0 0,0 0 0,0 0 0,-1 0 0,1 1 0,0-1 0,1 1 0,-1-1 0,0 1 0,0-1 0,1 1 0,-4 3-1,1 3-12,1-1-1,-1 1 0,1 0 0,1 0 0,-1 0 1,1 0-1,1 0 0,-2 9 0,1 0 63,-2 11-52,2 0 0,1 36-1,1-47-12,0-16-2,0 0 0,0-1 0,0 1 0,0-1-1,0 1 1,0 0 0,0-1 0,1 1 0,-1-1 0,0 1 0,0-1 0,1 1 0,-1 0 0,0-1 0,1 0 0,-1 1 0,0-1 0,1 1 0,-1-1 0,1 1 0,-1-1-1,1 0 1,-1 1 0,1-1 0,-1 0 0,1 1 0,-1-1 0,1 0 0,0 0 0,-1 0 0,1 0 0,-1 1 0,1-1 0,0 0 0,0 0 0,1 0-34,0 0 0,1 0 0,-1-1-1,0 1 1,0 0 0,0-1 0,0 1 0,0-1 0,0 0 0,3-1 0,0-2 33,1 0 0,-1 0 0,1-1 0,-1 0 0,-1 0 0,1 0-1,-1-1 1,0 0 0,0 0 0,5-9 0,29-71 57,-34 76-28,9-20 833,-2 0 0,7-36 0,-19 104-185,1 0 1,7 48 0,51 231-623,-14-95-57,-26-82-180,2 236 0,-20-363 192,0 0 0,-1 0 0,-1 0 0,-3 14 0,5-24 29,-1 0-1,0 0 0,0-1 0,0 1 1,0 0-1,0-1 0,-1 1 0,1-1 1,-1 1-1,0-1 0,0 0 0,0 1 0,0-1 1,0 0-1,0 0 0,0-1 0,-1 1 1,1 0-1,-1-1 0,1 1 0,-1-1 1,0 0-1,0 0 0,-2 1 0,-2-1 74,0 1 0,0-1 1,0-1-1,0 1 0,0-1 0,0 0 0,0-1 0,0 0 0,0 0 0,0 0 0,0-1 0,0 0 0,1 0 0,-1-1 0,-6-4 0,4 2-48,1 0-1,1-1 1,-1 0-1,1-1 0,0 1 1,1-1-1,-1-1 0,1 1 1,1-1-1,-5-9 1,-2-4-36,2-1 0,1 0 0,1 0 0,1-1 0,1 0 1,1-1-1,0 1 0,0-30 0,3 22-165,1 0 0,2 1 0,1-1-1,2 0 1,0 1 0,2 0 0,2 0 0,13-36 0,23-33-2093,1 4-2814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15927,'0'0'4229,"2"23"-4008,56 265-215,-29-161 26,36 126 42,-58-238-56,-1-13 32,-4-4-36,-1 1-1,0 0 0,0-1 0,0 0 1,0 1-1,-1-1 0,1 0 0,0 1 1,-1-1-1,1 0 0,-1 0 0,1-1 0,17-86 212,-13 56-264,2 0-1,1 0 0,2 1 1,17-39-1,-26 68 35,0 1-1,1-1 1,-1 1 0,1-1-1,0 1 1,0-1 0,0 1-1,0 0 1,0 0 0,0 0-1,1 0 1,4-2 0,-6 3 0,1 0 1,0 1 0,-1 0-1,1-1 1,-1 1 0,1 0-1,0 0 1,-1 0 0,1 0-1,-1 0 1,1 0 0,0 0-1,-1 0 1,1 1 0,-1-1-1,1 1 1,-1-1 0,1 1-1,-1 0 1,1 0 0,-1-1-1,1 1 1,-1 0-1,0 0 1,0 0 0,2 2-1,6 5-4,-1 1-1,0 1 0,0-1 0,-1 1 0,10 17 0,27 62 161,-24-46-88,-5-12-2,17 34 38,-29-59-98,0-1 0,1 1 0,0-1 1,0 0-1,0 0 0,1-1 0,-1 1 1,7 4-1,-10-9-22,0 1 1,0 0 0,0-1-1,-1 1 1,1-1-1,0 1 1,1-1-1,-1 1 1,0-1 0,0 0-1,0 0 1,0 1-1,0-1 1,0 0-1,0 0 1,0 0 0,1 0-1,-1 0 1,0 0-1,0-1 1,0 1-1,0 0 1,0-1-1,0 1 1,0 0 0,0-1-1,0 1 1,0-1-1,1 0 1,1-2-220,-1 1-1,1-1 1,-1 0 0,0 0 0,0 1 0,0-1 0,2-7-1,17-35-4273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0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15687,'0'0'6320,"2"10"-6189,9 40-108,31 87 0,-8-29 0,0 18 30,-15-48 13,3-2 0,42 96 0,-62-166-147,-1-4-68,-1 1 0,1-1 1,0 0-1,0 0 0,0 0 0,0 0 1,0 0-1,0 0 0,1 0 0,-1-1 1,1 1-1,-1 0 0,1-1 0,0 1 0,-1-1 1,1 0-1,0 1 0,2 0 0,-2-6-3370,-2-18-2171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2:21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16055,'0'0'7252,"103"-2"-6772,-34-20-352,1-8-128,-6 0-160,-8 4-1617,-21 2-2689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7475,'0'0'1993,"1"16"-1032,14 228 4364,-4 155-2468,3 226-1667,-18-289-619,0 139 734,12-355-1176,0 28-138,-6-203-6405,-2 10-1189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44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0 124 1585,'0'0'17888,"11"-1"-16661,45-8-611,76-23 1,-117 28-595,1-1 1,24-13 0,-34 15-137,0-1-1,0 1 1,0-1 0,-1 0-1,1 0 1,-1-1 0,0 0-1,-1 0 1,5-6 0,-9 11-8,0 1 1,0-1-1,0 0 1,-1 0-1,1 0 1,0 0-1,0 0 1,0 0 0,-1 0-1,1 0 1,0 0-1,0 0 1,-1 0-1,1 0 1,0 0 0,0 0-1,0 0 1,-1 0-1,1 0 1,0 0-1,0 0 1,0 0-1,-1 0 1,1 0 0,0 0-1,0-1 1,0 1-1,-1 0 1,1 0-1,0 0 1,0 0 0,0 0-1,0-1 1,0 1-1,-1 0 1,1 0-1,0 0 1,0-1-1,0 1 1,0 0 0,0 0-1,0 0 1,0-1-1,0 1 1,0 0-1,0 0 1,0 0 0,0-1-1,0 1 1,0 0-1,0 0 1,0 0-1,0-1 1,0 1-1,0 0 1,0 0 0,0 0-1,0-1 1,0 1-1,0 0 1,0-1-1,-19 9-4575,-7 11-2958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45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2 12070,'0'0'6264,"-1"0"-6246,1 0 0,0 0 0,-1-1-1,1 1 1,-1 0 0,1 0 0,0 0 0,-1-1 0,1 1 0,-1 0 0,1 0 0,-1 0 0,1 0 0,-1 0 0,1 0 0,0 0-1,-1 0 1,1 0 0,-1 0 0,1 0 0,-1 1 0,1-1 0,-1 0 0,1 0 0,0 0 0,-1 0 0,1 1 0,0-1 0,-1 0-1,1 0 1,-1 1 0,0 3 32,0 0 0,0-1 0,0 1 0,1 0 0,0 0 0,-1-1 0,1 1 0,1 0 0,0 4 0,-1 6 163,1 8-33,1-1 0,1 0 0,1 1 0,7 23 1,32 83 10,-39-117-168,-2-7-15,-2-3-8,0 1 1,1-1 0,-1 0-1,0 1 1,1-1 0,-1 0-1,1 0 1,-1 0 0,1 1-1,-1-1 1,1 0-1,0 0 1,0 0 0,0 0-1,0 0 1,-1 0 0,1-1-1,0 1 1,1 0 0,-1 0-1,0-1 1,0 1 0,0 0-1,0-1 1,0 1 0,1-1-1,-1 0 1,2 1 0,-1-32-146,-2 21 123,1-1-1,-1 0 1,2 0 0,-1 1-1,2-1 1,5-18-1,-7 26 17,1 0 1,-1 0-1,1 0 0,0 0 0,-1 0 1,1 0-1,1 0 0,-1 1 0,0-1 1,1 1-1,-1 0 0,1-1 0,0 1 1,0 0-1,0 1 0,0-1 0,0 0 1,0 1-1,0 0 0,0-1 0,1 1 1,-1 1-1,1-1 0,-1 0 0,4 1 1,1-1 1,-1 1 0,1 0 0,-1 1 0,1 0 0,-1 0 0,0 0 0,1 1 0,-1 0 0,0 0 0,0 1 0,0 0 0,0 0 0,-1 1 0,1 0 0,-1 0 0,0 1 0,0-1 0,-1 1 0,1 0 0,-1 1 0,0-1 1,0 1-1,-1 0 0,0 1 0,0-1 0,0 1 0,-1-1 0,0 1 0,0 0 0,2 9 0,-3-7 4,0 0 0,-1 0 0,0 1 0,0-1 0,-1 0-1,0 0 1,-1 0 0,0 0 0,0 1 0,-1-1 0,0-1 0,0 1 0,-1 0 0,-1 0 0,1-1 0,-1 0 0,-1 0 0,0 0 0,-7 9-1,3-6 12,0 0-1,-1-1 1,0-1-1,-1 0 0,0 0 1,0-1-1,-1 0 0,0-1 1,0-1-1,-1 1 1,0-2-1,-16 5 0,11-5 296,-1-1-1,0 0 1,0-1-1,0-2 1,0 0-1,0 0 1,-1-2-1,1-1 1,0 0-1,0-1 1,-20-7-1,28 8 686,-2-3-2976,13 4 1606,-1 0 0,1 1 0,-1-1 0,1 1 0,-1-1 0,1 0 0,0 0 1,-1 1-1,1-1 0,0 0 0,0 0 0,-1 1 0,1-1 0,0 0 0,0 0 1,0 0-1,0 1 0,0-2 0,0-19-8676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4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412 68 11205,'0'0'6419,"-20"-10"-5069,-63-31-419,77 38-832,0 1 0,0-1 0,0 1 0,-1 1 0,1-1 0,-1 1 0,1 0 0,-1 0 0,1 1 0,-1 0-1,1 0 1,-1 0 0,1 1 0,-1 0 0,1 0 0,0 1 0,-1 0 0,1 0 0,0 0 0,0 1 0,0 0 0,0 0 0,1 0 0,-1 1 0,1 0 0,0 0 0,0 0-1,-7 9 1,-1 2-23,2 1-1,0 0 0,0 0 0,2 1 0,0 0 1,1 1-1,-10 30 0,8-15 31,2 0 1,2 1-1,0-1 0,2 1 1,2 0-1,3 49 0,-1-76-91,1 0-1,0 0 0,0 0 0,0 0 1,1-1-1,0 1 0,1-1 0,-1 1 0,1-1 1,0 0-1,1 0 0,0 0 0,0-1 1,8 10-1,-6-9-8,1 0 1,-1-1-1,1 0 1,0 0-1,1-1 0,-1 0 1,1 0-1,0-1 1,-1 0-1,2 0 1,13 2-1,-4-1-4,0-2-1,0 0 1,0 0 0,-1-2-1,1 0 1,0-2 0,0 0-1,0 0 1,0-2 0,-1 0-1,0-1 1,0-1 0,0 0-1,-1-2 1,0 0 0,0 0-1,-1-2 1,0 0 0,0 0-1,15-16 1,-29 26-18,-1 0 0,0-1 0,1 1 0,-1 0 0,0 0 0,1 0 0,-1-1 0,0 1 0,1 0 0,-1-1 0,0 1 0,0 0 0,1 0 0,-1-1 0,0 1 0,0-1 0,0 1 0,1 0 0,-1-1 0,0 1 0,0 0 0,0-1 0,0 1 0,0-1 0,0 1 0,0 0 0,0-1 0,0 1 0,0-1 0,0 1 0,0 0 0,0-1 1,0 1-1,0-1 0,0 1 0,-1 0 0,1-1 0,0 1 0,0 0 0,0-1 0,-1 1 0,1 0 0,0-1 0,0 1 0,-1 0 0,1-1 0,0 1 0,-1 0 0,1 0 0,0-1 0,-1 1 0,1 0 0,0 0 0,-1 0 0,1 0 0,0-1 0,-1 1 0,1 0 0,-1 0 0,1 0 0,-4-2-4005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47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284 23 4258,'0'0'10597,"-22"-4"-8708,-5-2-1272,12 2-202,0 1 0,-1 1 0,1 0 0,-28 1 0,39 1-373,1 1 0,0-1 1,0 1-1,0 0 1,0 0-1,-1 0 1,1 0-1,1 1 1,-1-1-1,0 1 1,0 0-1,1 0 1,-1 0-1,0 0 0,1 0 1,0 1-1,0-1 1,0 1-1,0-1 1,0 1-1,-2 4 1,-4 7 10,1 0 0,0 1 1,-5 17-1,2 4 87,2 0 0,1 0-1,2 1 1,1 0 0,3 0 0,4 70 0,-2-92-128,0 0 0,1 0 0,1-1-1,0 1 1,1-1 0,1 0 0,0 0 0,1-1 0,0 1 0,9 13 0,-10-20-47,0-1 1,0 1 0,1-1 0,0 0-1,0-1 1,0 1 0,0-1-1,1-1 1,0 1 0,0-1 0,0 0-1,1 0 1,-1-1 0,1 0-1,0-1 1,0 1 0,0-2 0,0 1-1,12 0 1,-11-1 30,0-1 1,0-1-1,-1 0 0,1 0 1,0 0-1,0-1 0,-1-1 0,1 1 1,-1-1-1,0-1 0,0 0 1,0 0-1,0 0 0,-1-1 1,0 0-1,0 0 0,0-1 1,0 0-1,-1 0 0,0-1 1,-1 0-1,1 0 0,-1 0 0,0-1 1,-1 1-1,0-1 0,0 0 1,-1 0-1,0-1 0,0 1 1,-1-1-1,0 1 0,1-16 1,-3 22 36,1-1 1,-1 1 0,0 0 0,0-1 0,-1 1 0,1 0 0,0-1 0,-1 1 0,1 0-1,-1 0 1,0-1 0,0 1 0,0 0 0,0 0 0,0 0 0,0 0 0,-1 0 0,1 0-1,-1 0 1,1 1 0,-1-1 0,0 0 0,0 1 0,0-1 0,1 1 0,-1 0-1,-3-2 1,-1 1 1,1 1-1,-1-1 0,0 1 0,0 0 1,0 1-1,0-1 0,0 1 0,0 0 1,-10 2-1,9-1-38,1 0-1,-1 1 1,1 0 0,0 1 0,0-1-1,0 1 1,0 0 0,0 0-1,1 1 1,0 0 0,-1 0 0,1 0-1,0 1 1,1-1 0,-1 1 0,1 0-1,0 1 1,0-1 0,-4 9 0,4-7-240,0 0 0,1 1 0,0-1 0,0 1 1,0 0-1,1 0 0,0 0 0,1 0 0,0 0 1,0 0-1,0 1 0,1-1 0,1 0 1,-1 0-1,3 11 0,-1-14-465,0-1-1,0 1 1,0 0 0,0-1 0,1 1-1,3 4 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48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13270,'0'0'2569,"-3"19"-2003,1-5-459,-4 18 169,2 1-1,1 39 1,2 41 750,-1-3-97,15 138 0,-12-241-917,0 0 33,0 1 0,0-1 0,1 0 1,-1 1-1,2-1 0,4 10 0,-7-16-66,0-1 1,0 0 0,0 0-1,0 0 1,0 0 0,0 0-1,0 1 1,0-1-1,0 0 1,0 0 0,0 0-1,0 0 1,0 0 0,0 1-1,0-1 1,0 0 0,1 0-1,-1 0 1,0 0 0,0 0-1,0 0 1,0 0-1,0 1 1,0-1 0,0 0-1,1 0 1,-1 0 0,0 0-1,0 0 1,0 0 0,0 0-1,1 0 1,-1 0-1,0 0 1,0 0 0,0 0-1,0 0 1,0 0 0,1 0-1,-1 0 1,0 0 0,0 0-1,0 0 1,0 0 0,0 0-1,1 0 1,-1 0-1,0 0 1,0 0 0,0-1-1,0 1 1,0 0 0,0 0-1,1 0 1,-1 0 0,0 0-1,4-13-1082,0-16-1393,-4-12-2944,0-6-2750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49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16 258 10517,'0'0'7582,"-1"-15"-7307,1 6-258,-1 2-4,0 1-1,1 0 0,0 0 1,0 0-1,0 0 0,1 0 1,0 0-1,1 0 0,-1 0 1,1 0-1,0 0 0,0 1 1,1-1-1,6-9 1,2-1-9,0 2 1,1 0 0,1 0 0,24-19 0,-31 28-13,1 0 1,0 1-1,0-1 1,0 2-1,0-1 1,1 1 0,-1 0-1,1 0 1,0 1-1,0 0 1,0 0-1,0 1 1,9 0-1,-15 1 7,1 0 0,-1 0-1,1 1 1,0-1-1,-1 1 1,1 0 0,-1 0-1,0 0 1,1 0-1,-1 0 1,0 0 0,1 0-1,-1 1 1,0 0-1,0-1 1,0 1 0,-1 0-1,1 0 1,0 0-1,0 0 1,-1 0-1,0 0 1,1 0 0,-1 1-1,0-1 1,0 0-1,0 1 1,0-1 0,0 4-1,3 8 12,-2 1-1,0-1 1,0 0-1,-1 16 1,-1-30-10,1 34 75,-1 0-1,-1 0 1,-2 0 0,-2 0-1,-1-1 1,-1 0 0,-2 0-1,-2-1 1,-1 0 0,-16 32 0,18-49 161,10-15-232,0 0 1,0 1-1,-1-1 0,1 0 1,0 0-1,0 0 0,0 0 0,0 0 1,0 0-1,0 0 0,0 0 0,0 0 1,0 0-1,-1 0 0,1 0 0,0 0 1,0 0-1,0 0 0,0 0 0,0 0 1,0 0-1,0 0 0,-1 0 0,1 0 1,0 0-1,0 0 0,0 0 0,0 0 1,0 0-1,0 0 0,0 0 0,0 0 1,-1 0-1,1 0 0,0 0 0,0 0 1,0 0-1,0 0 0,0 0 1,0 0-1,0 0 0,0-1 0,0 1 1,0 0-1,-1 0 0,1 0 0,0 0 1,0 0-1,0 0 0,0 0 0,0 0 1,0-1-1,0 1 0,0 0 0,0 0 1,0 0-1,0-3 6,0 0 1,0 0-1,0 1 1,1-1-1,-1 0 1,1 0-1,-1 0 1,3-3-1,0-5-27,2 1 0,0 0 0,0 1 0,0-1 0,1 1 0,1 0-1,0 1 1,0-1 0,0 1 0,1 1 0,11-9 0,-12 11 1,0 0 0,1 0 0,-1 0 1,1 1-1,0 1 0,0-1 0,0 1 0,1 1 0,-1-1 0,1 1 1,-1 1-1,1 0 0,0 0 0,14 1 0,-19 0 8,1 1 1,-1 0-1,0 0 0,1 0 1,-1 0-1,0 1 0,0 0 0,0 0 1,0 0-1,0 0 0,0 0 0,-1 1 1,1 0-1,-1 0 0,0 0 0,1 0 1,-1 0-1,-1 1 0,1-1 0,0 1 1,-1 0-1,0 0 0,0 0 0,0 0 1,0 0-1,1 6 0,1 6 0,0 1 0,0 0-1,-2 0 1,0 0 0,-1 27-1,-2-28 96,-1-1 1,0 1-1,-1-1 0,0 0 0,-2 0 0,0 0 0,0 0 0,-1-1 0,-1 0 0,-1 0 0,0-1 0,0 0 0,-1 0 0,-1-1 0,0 0 0,-19 17 0,15-17 251,0 0-1,0-1 0,-1 0 1,-1-1-1,1-1 1,-2-1-1,1 0 1,-1-1-1,0-1 1,-1 0-1,1-1 1,-1-1-1,0-1 1,-19 1-1,24-3-76,-3-1-1,1 1 1,0-2 0,-17-2 0,28 3-231,0-1 0,1 1-1,0-1 1,-1 0 0,1-1 0,0 1 0,-1 0-1,1-1 1,0 0 0,0 0 0,0 0 0,0 0-1,1 0 1,-1-1 0,0 1 0,1-1 0,0 1 0,-4-7-1,4 5-211,3-6-8418,6-3 692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53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12 336 9732,'0'0'5256,"-1"0"-5250,1 0 0,0 0 0,-1 0 1,1 0-1,-1 0 0,1 0 0,0 0 0,-1 0 0,1 0 0,0 0 0,-1-1 0,1 1 0,-1 0 0,1 0 0,0 0 0,-1 0 1,1-1-1,0 1 0,-1 0 0,1 0 0,0 0 0,-1-1 0,1 1 0,0 0 0,0-1 0,-1 1 0,1 0 0,0-1 0,0 1 1,0 0-1,-1-1 0,1 1 0,0 0 0,0-1 0,0 0 0,4-6 74,0 0 0,0 0 0,1 1-1,0-1 1,0 1 0,1 0 0,11-9 0,11-13 159,169-206 241,-191 229-248,-9 16-97,-12 19-14,-22 41 68,-31 51-116,57-104 80,-2 0-1,0 0 1,-1-2-1,-22 21 1,36-37 7,14-2-110,-6-2-37,0-1 0,0 0-1,0 0 1,-1 0 0,0-1-1,0 0 1,-1 0 0,8-10-1,43-60 90,-23 20-8,17-22 79,-51 78-162,0 0 1,0 0-1,0 0 0,0 0 0,0 0 0,0 1 0,0-1 0,0 0 0,0 0 1,0 0-1,0 0 0,0 0 0,0 0 0,0 0 0,0 0 0,0 0 0,0 0 1,1 1-1,-1-1 0,0 0 0,0 0 0,0 0 0,0 0 0,0 0 0,0 0 1,0 0-1,0 0 0,0 0 0,1 0 0,-1 0 0,0 0 0,0 0 0,0 0 1,0 0-1,0 0 0,0 0 0,0 0 0,0 0 0,1 0 0,-1 0 0,-6 16 59,-21 31 16,-1-2 0,-3-1 0,-63 70 0,20-42 58,73-71-48,17-14 53,-5 6-140,73-70 71,140-165 1,-216 234-80,-13 9 227,1 1 0,0-1 1,0 1-1,0 0 0,0 0 0,0 1 0,-4 2 0,-31 29-224,0 1 0,3 2-1,1 2 1,-30 43 0,59-74-324,1-1 0,0 1 0,0 0 1,0 0-1,1 0 0,-5 15 0,9-23 261,0 0 1,0 0-1,0 0 0,-1 1 0,1-1 0,0 0 0,0 0 0,0 0 0,0 0 0,0 1 0,0-1 0,0 0 0,0 0 0,0 0 0,0 0 0,0 1 0,0-1 0,0 0 0,0 0 0,0 0 1,0 0-1,0 1 0,0-1 0,0 0 0,0 0 0,0 0 0,0 0 0,0 1 0,0-1 0,0 0 0,0 0 0,0 0 0,1 0 0,-1 0 0,0 1 0,0-1 0,0 0 0,0 0 0,0 0 1,0 0-1,1 0 0,-1 0 0,0 0 0,0 0 0,0 0 0,0 1 0,0-1 0,1 0 0,-1 0 0,0 0 0,0 0 0,0 0 0,0 0 0,1 0 0,-1 0 0,0 0 0,0 0 0,0 0 1,0 0-1,1 0 0,-1 0 0,0-1 0,28-1-6654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0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87 8900,'0'0'5269,"1"2"-5183,2 1-28,-1 1 1,1 0-1,-1-1 1,-1 1-1,1 0 1,0 0-1,-1 0 1,0 1 0,1 6-1,5 45 489,-6-48-482,4 218 779,-5-155-700,0-71-139,0 0 1,0 0 0,0 0 0,0 0 0,0 0 0,0 0 0,0 0 0,0-1 0,1 1 0,-1 0 0,0 0 0,0 0 0,0 0 0,0 0 0,0 0 0,0 0 0,0 0 0,0 0 0,0 0 0,0 0 0,0 0 0,0 0 0,1 0 0,-1 0 0,0 0 0,0 1 0,0-1-1,0 0 1,0 0 0,0 0 0,0 0 0,0 0 0,0 0 0,0 0 0,0 0 0,0 0 0,0 0 0,0 0 0,0 0 0,1 0 0,-1 0 0,0 0 0,0 0 0,0 0 0,0 1 0,0-1 0,0 0 0,3-12 310,6-55 216,-3 12-367,15-56 0,-16 92-170,0 0-1,2 0 1,0 1 0,1 0-1,1 1 1,20-30 0,-20 36-23,0 0 0,1 0 1,0 1-1,0 0 0,20-14 1,-27 22 17,1 0-1,0 0 1,-1 0 0,1 0 0,0 1 0,0-1 0,0 1 0,0 0 0,0 0-1,8 0 1,-10 1 8,1 0-1,-1 0 1,1 0 0,-1 1-1,0-1 1,0 1-1,1 0 1,-1 0 0,0 0-1,0 0 1,0 0-1,0 0 1,0 1 0,0-1-1,0 1 1,0-1-1,0 1 1,-1 0 0,1-1-1,1 4 1,9 14 82,-1 0 1,-2 1-1,0 0 1,-1 1-1,-1 0 0,0 0 1,4 30-1,-4-18 46,2 0-1,16 37 0,-25-69-123,0-1 0,1 1 0,-1-1 1,0 1-1,1-1 0,-1 1 0,1-1 1,-1 1-1,1-1 0,-1 1 0,1-1 0,-1 1 1,1-1-1,-1 0 0,1 1 0,0-1 1,-1 0-1,1 1 0,0-1 0,-1 0 0,1 0 1,0 0-1,-1 0 0,1 0 0,0 0 1,-1 0-1,1 0 0,0 0 0,-1 0 0,1 0 1,0 0-1,-1 0 0,1 0 0,0-1 1,-1 1-1,1 0 0,0 0 0,-1-1 0,1 1 1,-1-1-1,1 1 0,-1 0 0,1-1 1,-1 1-1,1-1 0,-1 1 0,1-1 0,0 0 1,22-26 56,2-13 30,4-7-301,-5 20-3526,-19 23-834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0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14359,'0'0'4204,"-2"4"-3878,0 0-318,0 1 0,0 0 1,1 0-1,0-1 1,0 1-1,0 0 1,0 0-1,1 0 0,0 0 1,0 1-1,0-1 1,1 0-1,2 9 0,2 12 4,14 35 1,-11-35 5,-4-14 6,26 73 5,-27-77-31,1-1 0,0 1 0,1-1 0,-1 1 0,1-1 0,1-1 0,-1 1-1,8 6 1,-12-12 4,0 0 0,1 1 0,-1-1 0,1 0-1,-1 0 1,1 0 0,-1 0 0,1 0-1,-1 0 1,1-1 0,0 1 0,0-1 0,-1 1-1,1-1 1,0 1 0,0-1 0,-1 0 0,1 0-1,0 0 1,0 0 0,0 0 0,-1 0-1,1-1 1,0 1 0,0-1 0,-1 1 0,1-1-1,0 1 1,0-1 0,-1 0 0,1 0 0,-1 0-1,1 0 1,-1 0 0,1 0 0,-1 0-1,0-1 1,0 1 0,1 0 0,-1-1 0,0 1-1,0-1 1,1-3 0,5-6 14,-2 0-1,1-1 1,-1 0 0,5-21 0,-9 31-16,8-36 232,-2 0 1,-1 0 0,-2 0-1,-1-58 1,-3 95 767,0 4-960,1 52-28,3-1-1,2 0 0,2 0 0,2-1 0,3 0 0,22 61 0,-33-110-114,15 32 337,-17-35-309,1 0 1,0 1 0,0-1 0,0 0 0,-1 0 0,1 1 0,1-1 0,-1 0 0,0 0 0,0 0 0,0 0-1,0-1 1,1 1 0,-1 0 0,0 0 0,1-1 0,-1 1 0,1-1 0,-1 1 0,1-1 0,1 1 0,-1-7-5105,-2-13-813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0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17624,'0'0'1321,"-1"20"-1287,0 58 193,12 105 0,9 55 194,-3-26-60,-17-211-382,0 0 1,0 0 0,0 0 0,0 0 0,0-1 0,0 1 0,0 0 0,1 0 0,-1 0-1,0 0 1,0 0 0,1 0 0,-1-1 0,1 1 0,-1 0 0,1 0 0,-1-1 0,1 1 0,0 0-1,-1-1 1,1 1 0,0 0 0,-1-1 0,1 1 0,0-1 0,1 1 0,-1-1-124,0 0 0,0 0 0,0-1 0,0 1 0,-1 0 0,1-1 0,0 1 0,0-1 0,0 1 1,0-1-1,0 1 0,-1-1 0,1 0 0,0 1 0,0-1 0,-1 0 0,1 0 0,-1 1 0,1-1 0,0 0 1,-1 0-1,0 0 0,1 0 0,-1 0 0,1-1 0,11-28-4517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8868,'0'0'3162,"3"11"-2693,55 299 4636,-27 16-3804,-19 415 757,-10-352-1710,0-85-793,-2-325-2413,0-7-3289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1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13942,'0'0'6582,"-1"8"-6427,2 81 503,20 141 1,-3-65-378,-14-107-110,-3-21-97,2 0 0,2 0 0,17 68 0,-10-88 287,-5-12-1259,-3-12-3685,-4-10-3917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2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48 12838,'0'0'5381,"0"6"-5346,3 431 632,-4-476-653,5-118 146,-2 134-143,1 0 1,1 1 0,1-1-1,1 1 1,12-29 0,-13 39-21,1 0 1,0 1-1,1 0 1,0 0 0,1 1-1,16-19 1,-20 26-3,-1-1 0,1 1 1,0 0-1,0 0 0,0 1 1,0-1-1,1 1 0,-1 0 1,1 0-1,-1 1 0,1-1 1,0 1-1,-1 0 0,1 0 1,0 0-1,0 1 0,0 0 0,0 0 1,-1 0-1,1 1 0,6 0 1,-6 1 6,0 0-1,-1 0 1,0 0 0,1 1 0,-1-1 0,0 1-1,0 0 1,0 0 0,-1 0 0,1 1 0,-1-1 0,0 1-1,0 0 1,0 0 0,0 0 0,-1 0 0,3 7 0,4 6 11,-1 1 0,-1 0 0,5 20 0,-2 5 188,5 49 1,-10-51-59,17 62-1,-22-102-142,0 0 1,1 0-1,-1 1 0,0-1 0,1 0 0,-1 1 0,1-1 0,-1 0 0,1 0 0,0 0 0,-1 0 0,1 0 0,0 0 0,0 0 0,0 0 0,0 0 0,0 0 0,0 0 0,0 0 0,0 0 1,0-1-1,0 1 0,0-1 0,0 1 0,1 0 0,-1-1 0,0 0 0,0 1 0,1-1 0,-1 0 0,0 0 0,1 0 0,-1 0 0,0 0 0,1 0 0,-1 0 0,0 0 0,1 0 0,-1-1 1,1 1-1,2-2 7,0 0 1,0 0 0,0 0 0,-1 0 0,1-1 0,-1 1-1,0-1 1,0 0 0,0 0 0,0 0 0,3-4-1,11-18-141,0-1 0,16-36 0,-1-19-6107,-24 53-1239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2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1 134 18504,'0'0'1823,"-1"3"-1717,1 4-105,0 0-1,1 0 1,0 0 0,0 0-1,0 0 1,1 0-1,0 0 1,0 0-1,1 0 1,4 7-1,1 8 2,-2-3-11,4 8 31,15 34-1,-23-55-25,1 0 0,1 0-1,-1-1 1,1 1-1,0-1 1,0 0 0,1 0-1,-1 0 1,1-1-1,0 1 1,8 4 0,-10-7-6,-1-1 0,0 0 1,1 0-1,-1 0 0,1 0 1,-1-1-1,1 1 0,0-1 1,-1 1-1,1-1 0,0 0 1,-1 0-1,1 0 0,-1 0 1,1-1-1,0 1 1,-1-1-1,1 1 0,-1-1 1,1 0-1,-1 0 0,1 0 1,-1-1-1,0 1 0,0 0 1,1-1-1,-1 0 0,0 1 1,0-1-1,0 0 0,-1 0 1,1 0-1,0 0 0,1-4 1,4-4 7,0-1 0,-1 0 0,-1-1 0,0 0 0,7-21 0,-4-3 85,-1-1-1,-2 0 0,-2 0 1,-2-73-1,-2 69 419,-1 33 721,-2 22-929,0 85-234,8 109-1,-2-171-58,2 0 0,1 0 0,16 54 0,-21-88-46,1-1 0,0 0 1,0 0-1,0 0 0,0 0 0,0 0 0,1-1 0,-1 1 0,4 3 0,2-4-1580,-2-15-861,-5-10-3119,0-4-5457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3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18328,'0'0'1724,"0"27"-1636,0-22-80,6 202 499,7 28 332,-3-29-502,-10-205-339,0-1-1,0 0 0,0 1 0,0-1 0,0 1 1,0-1-1,0 0 0,0 1 0,0-1 1,0 0-1,0 1 0,0-1 0,0 1 0,0-1 1,0 0-1,0 1 0,1-1 0,-1 0 0,0 1 1,0-1-1,0 0 0,1 1 0,-1-1 1,0 0-1,0 0 0,1 1 0,-1-1 0,0 0 1,1 0-1,-1 1 0,0-1 0,1 0 1,9-8-186,7-18-498,11-40-4832,-17 29-354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3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16728,'0'0'5109,"-3"5"-5000,1 0-104,0 1 1,0-1-1,1 1 0,-1-1 1,1 1-1,1 0 1,-1-1-1,1 1 0,0 11 1,12 57 127,-6-44-59,53 408 651,-45-316-638,-11-97-66,-1 0 4,1-1 1,1 1-1,1-1 0,1 0 1,13 32-1,-19-56-32,0 1-1,0-1 1,0 0 0,0 1 0,0-1-1,0 0 1,1 1 0,-1-1 0,0 0-1,0 0 1,0 1 0,0-1-1,0 0 1,1 0 0,-1 1 0,0-1-1,0 0 1,1 0 0,-1 1 0,0-1-1,0 0 1,1 0 0,-1 0 0,0 0-1,1 1 1,-1-1 0,0 0-1,0 0 1,1 0 0,-1 0 0,0 0-1,1 0 1,4-9-973,-2-17-2058,-3-11-3362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32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695 59 6099,'0'0'3041,"-21"-8"-2115,-69-27-72,81 32-651,1 0 0,-1 1 0,0-1 0,0 2 0,0-1 0,0 1 0,0 1 0,-1 0 0,-10 1 0,-9 0 248,16 0-402,1 1 0,0 0 0,-1 0-1,1 2 1,1-1 0,-1 1 0,0 1 0,1 0 0,0 1 0,0 0 0,1 1 0,0 0 0,0 0 0,-9 10 0,-8 7-69,2 1 1,1 2-1,-35 49 1,41-49 80,1 1 0,1 0 1,1 1-1,2 1 0,0 0 0,3 1 0,0 0 0,2 1 1,2 0-1,0 0 0,2 0 0,1 49 0,3-49 10,-1 12 83,9 64 0,-6-93-131,1 1 0,1-1 0,0-1 0,1 1 0,1-1 0,0 1 0,16 24 0,-10-20 17,1-1 0,2 0 0,-1-2 0,2 1 0,0-2 0,1 0 0,1-1 0,0-1 0,0 0 0,29 13 0,-23-15-5,1 0 0,1-2-1,-1-1 1,1-1 0,1-2-1,-1 0 1,1-1 0,34-1-1,-30-2-1,50-6-1,-69 3-24,0-1-1,0 0 1,0 0-1,-1-1 1,0 0 0,0-1-1,13-7 1,-2-2 3,-1-1 0,-1-1 1,0-1-1,-1-1 0,-1 0 0,0-1 1,-2-1-1,0-1 0,-1 0 1,18-37-1,-19 31-1,-2 0 0,-1-1 1,-2 0-1,0 0 0,-2-1 0,-1-1 0,-1 1 1,1-59-1,-5 72 21,-2-1 1,1 1-1,-2-1 0,0 1 1,-1-1-1,-1 1 0,-11-31 1,-58-102 525,58 124 26,0 1 0,-2 0 0,-34-37 0,51 61-587,0-1 0,-1 1-1,1-1 1,-1 1 0,1-1 0,-1 1 0,0-1-1,1 1 1,-1-1 0,1 1 0,-1-1 0,0 1-1,1 0 1,-1 0 0,0-1 0,0 1 0,1 0-1,-1 0 1,0 0 0,0 0 0,1 0 0,-1 0-1,0 0 1,0 0 0,1 0 0,-1 0 0,0 0-1,0 0 1,1 0 0,-1 1 0,0-1 0,1 0-1,-1 0 1,0 1 0,0 0 0,0 0-491,-1 0 1,1 1-1,0-1 1,0 1 0,0-1-1,0 1 1,0-1-1,0 1 1,0-1-1,1 1 1,-1 0-1,0 3 1,-3 15-6029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33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760 112 7251,'0'0'2321,"-20"-10"-971,-68-30-213,76 35-897,-1 0 0,0 1-1,0 1 1,0 0 0,0 0 0,-1 2 0,1-1 0,0 2 0,-20 1-1,3-1 295,15 1-393,0 0-1,-1 1 1,1 0 0,0 1-1,1 1 1,-1 0 0,1 2-1,-1-1 1,-16 10 0,12-4-71,0 1 0,1 1 0,0 1 1,1 0-1,-30 33 0,28-25-35,1 1 0,1 1 0,1 0 1,1 1-1,1 1 0,2 0 0,0 1 0,2 0 0,1 1 0,-7 32 0,10-14 49,2 1 1,3 59-1,1-71-35,2-11-16,0 1 0,2 0 0,0-1 0,2 0 0,1 0 0,0-1 0,2 1 0,1-2 0,0 1 0,26 37 0,-16-30 32,1-1-1,1-1 1,2-1 0,1-1 0,1-1-1,54 39 1,-63-53-34,-1-1 0,1-1 0,1 0 0,-1-2 0,1 0 0,1-1 1,20 5-1,-4-5 24,-1-1 0,71 0 0,-97-5-48,0-1 0,0 0 0,0 0 0,0 0 0,0-1 0,-1 0 0,1-1 0,-1 0 1,1 0-1,-1 0 0,0-1 0,0 0 0,-1-1 0,1 1 0,-1-1 0,0-1 1,0 1-1,-1-1 0,1 0 0,6-10 0,6-8 30,-2 0 1,0-1-1,-2-1 1,-1 0-1,16-47 1,-7 6 101,16-85 1,-27 89-1,-2 0 1,-3-1-1,-3 0 0,-7-96 1,0 127-47,-2 0 1,-1 1-1,-2 0 1,-1 0 0,-2 1-1,-1 0 1,-1 1-1,-1 1 1,-2 0 0,-1 1-1,-28-33 1,44 58 54,-1 0-1,1 0 1,-1 0 0,0 0 0,0 0 0,0 0 0,0 1 0,0 0 0,-1-1-1,1 1 1,-1 1 0,0-1 0,-6-2 0,10 4 250,-2 12-9040,0 0 3787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34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1036 1 4770,'2'18'1121,"15"179"985,-16-167-1632,-1 0 0,-2 0 1,-1-1-1,-1 1 0,-13 42 0,2-33-54,-2 0 0,-2-1 1,-1-1-1,-2-1 0,-2-1 0,-1 0 0,-2-2 0,-51 50 0,-25 10-383,-144 101-1,246-193-35,-324 203 2417,324-204-2345,1 0 0,-1 1 1,1-1-1,-1 0 0,1 0 1,-1 1-1,0-1 0,1 0 1,-1 0-1,1 0 0,-1 1 1,0-1-1,1 0 1,-1 0-1,1 0 0,-1 0 1,0 0-1,1 0 0,-1 0 1,1-1-1,-1 1 0,0 0 1,1 0-1,-1 0 0,1-1 1,-1 1-1,1 0 1,-2-1-1,2 0-33,-1 0 0,0 0 0,0 0 0,1 0 0,-1-1 0,0 1 0,1 0 0,-1 0 0,1 0 1,0-1-1,-1 1 0,1 0 0,0-2 0,0-54-688,1 39 811,0-15-346,-1 0-1,-2 0 0,-1 1 1,-1-1-1,-18-61 0,15 85 184,2 12 0,-1 18 0,-1 34 194,3 0-1,6 87 0,0-74 73,-7 72 1,-17-10 715,42-134-339,-12 1-634,38-16-9,0 2 1,1 2-1,56-9 0,-68 20-247,-28 5-198,0-1 0,1-1 0,-1 0 0,0 0 0,0 0 0,0-1 1,0 0-1,-1 0 0,1-1 0,11-5 0,-4-10-4589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5:35.5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2691 0 4978,'0'0'3485,"-19"3"-2488,-148 17 2290,83-6-2319,1 3 0,0 3 0,-105 43-1,86-22-862,2 4 0,2 5 0,2 5 0,-123 90 0,-325 304 5,-85 168-168,605-588 60,12-15 24,0 0 0,-1-1 0,-24 21 0,31-31 33,5-23 109,1-173-296,0 184 104,-1 1-1,0 0 1,0 0 0,-1 0 0,0 0-1,-1 0 1,0 0 0,0 0-1,-1 1 1,-4-9 0,6 12 52,-1 1 0,1-1 0,-1 1 0,1-1 0,-1 1 0,0 0 0,0 0 0,-1 0 0,1 1 0,-1-1 0,1 1 0,-1-1 0,0 1 0,1 1 0,-1-1 0,0 0 0,-1 1 0,1 0 0,0 0 0,0 0 0,-7 0 0,9 1-14,1 1 0,-1-1-1,0 1 1,1-1-1,-1 1 1,1 0-1,-1-1 1,1 1 0,0 0-1,-1 0 1,1 0-1,0 0 1,-1 1-1,1-1 1,0 0 0,0 0-1,0 1 1,0-1-1,0 1 1,1-1-1,-1 1 1,-1 2 0,-13 40-20,13-39 25,-3 19-29,1 0 0,0 0 0,2 1 0,1-1 0,1 0 0,3 25 1,-3-43 11,1-1 0,0 1 0,0 0 0,1-1 1,-1 0-1,1 1 0,1-1 0,-1 0 0,1 0 0,-1 0 1,2 0-1,-1-1 0,0 1 0,1-1 0,0 0 1,0 0-1,0 0 0,0 0 0,1-1 0,9 6 1,-8-6 7,0 0 1,0 0-1,1-1 0,-1 0 1,1-1-1,-1 1 1,1-1-1,0 0 1,0-1-1,-1 0 1,1 0-1,0 0 1,0-1-1,-1 0 1,1 0-1,0 0 1,10-5-1,2-4-122,-1 0-1,0-2 0,-1 0 1,0 0-1,-1-2 0,25-26 1,-21 20-604,33-31-2579,-8 5-1838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05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21 379 8820,'0'0'7982,"5"-9"-6541,19-41-1348,3 2 1,2 0-1,1 2 1,3 2-1,60-65 0,-168 177-55,46-35 153,1 2 0,2 1 0,1 1 0,3 0 1,-31 69-1,50-97 54,26-26-93,33-41-1,81-109 0,-22 23-650,-136 176-5162,-26 19-78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16199,'0'0'801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2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0 133 12582,'0'0'3273,"1"0"-3262,-1 0-1,1 0 1,-1 0 0,1 0-1,-1 0 1,1 0-1,-1 0 1,1 0 0,-1 0-1,1 0 1,0 0-1,-1 0 1,1 0 0,-1 1-1,0-1 1,1 0-1,-1 0 1,1 1 0,-1-1-1,1 0 1,-1 0-1,1 1 1,-1-1 0,0 0-1,1 1 1,-1-1-1,0 1 1,1-1 0,-1 0-1,0 1 1,0-1-1,1 1 1,-1-1 0,0 1-1,0-1 1,1 1-1,5 16 55,-1 0-1,0 0 1,-1 0-1,-1 1 1,1 28-1,-4 95 514,-1-68-454,0-47-88,1-34 43,-1-45 19,1 43-108,-1-23-51,1 0-1,2 1 1,1-1 0,1 0-1,17-60 1,-19 88 47,7-21-37,1 1 1,18-33-1,-26 53 48,1 0-1,0 0 0,0 0 1,0 1-1,1-1 0,-1 1 1,1 0-1,0 0 0,0 0 1,1 1-1,-1 0 0,1-1 1,0 1-1,-1 1 0,1-1 1,1 1-1,-1 0 0,9-2 1,-11 3 4,0 1 0,0 0 0,0 0 0,0 1 0,0-1 1,0 0-1,0 1 0,-1 0 0,1 0 0,0 0 0,0 0 0,0 0 0,-1 1 1,1-1-1,-1 1 0,1 0 0,-1-1 0,0 1 0,1 0 0,-1 0 0,0 1 1,0-1-1,0 0 0,2 5 0,3 5 28,0 1-1,-1-1 1,9 27-1,-13-34-21,47 159 241,4 14 531,-52-177-772,-1 0 1,0-1-1,0 1 0,0 0 0,0-1 0,1 1 0,-1-1 0,0 1 0,1 0 1,-1-1-1,0 1 0,1-1 0,-1 1 0,1-1 0,-1 1 0,1-1 1,-1 1-1,1-1 0,-1 1 0,1-1 0,-1 0 0,1 1 0,0-1 0,-1 0 1,1 1-1,0-1 0,-1 0 0,1 0 0,0 0 0,1 1 0,-1-2 4,0 0-1,0 1 0,0-1 0,0 0 0,1 1 0,-1-1 0,0 0 0,0 0 0,-1 0 1,1 0-1,0 0 0,0 0 0,0 0 0,1-2 0,21-49 203,-21 48-180,-1-1-217,12-28-44,14-54 0,-21 35-7901,-6 35-136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3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13846,'0'0'1038,"1"18"-718,0-8-259,-1 4-6,1 0-1,1 1 0,0-1 0,1-1 0,0 1 0,1 0 0,9 21 0,1-7 53,2-1-1,24 34 1,-31-49-91,2 1 1,0-1-1,0 0 1,1-1-1,0-1 0,18 12 1,-27-19-15,1-1 0,-1 0 0,0 0 1,1-1-1,-1 1 0,1 0 0,0-1 1,-1 0-1,1 0 0,0 0 1,0-1-1,0 1 0,-1-1 0,1 0 1,0 0-1,0 0 0,0-1 0,0 1 1,-1-1-1,7-2 0,-6 1-2,0 0-1,0-1 1,-1 1-1,1-1 1,-1 0 0,0 0-1,1 0 1,-2-1-1,1 1 1,0-1 0,-1 1-1,1-1 1,-1 0-1,0 0 1,-1 0 0,1 0-1,1-7 1,4-19 94,-1 0 1,-2 0 0,-1 0-1,-1-1 1,-4-44-1,1 20 1700,1 54-1133,0 10-207,0 31-364,0 65 167,18 156-1,-12-219-235,-4-19-6,2 1 0,8 27 1,-12-51-32,0 0 0,0 0 0,-1 0 0,1 1 0,0-1 0,0 0 0,0 0 0,0 0 0,0 0 0,0 0 0,0 0 0,0 1 0,0-1 0,0 0 0,0 0 0,0 0 0,0 0 0,1 0 0,-1 0 0,0 1 0,0-1 0,0 0 0,0 0 0,0 0 0,0 0 0,0 0 0,0 0 0,0 0 0,0 0 0,0 1 0,1-1 0,-1 0 0,0 0 0,0 0 0,0 0 0,0 0 1,0 0-1,0 0 0,0 0 0,1 0 0,-1 0 0,0 0 0,0 0 0,0 0 0,0 0 0,0 0 0,1 0 0,-1 0 0,0 0 0,0 0 0,0 0 0,0 0 0,0 0 0,0 0 0,1 0 0,-1 0 0,0 0 0,0 0 0,0 0 0,0 0 0,0 0 0,0 0 0,0-1 0,1 1 0,2-12-3724,-1-17-3396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3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15687,'0'0'1238,"0"17"-1054,1 12 40,1 0 0,1-1 0,8 34 1,121 453 962,-131-509-1601,7 25 1282,-4-25-1962,0-18-3135,0-22-2267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3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7764,'0'0'11226,"-1"24"-10858,-1 35 238,10 97-1,-3-113-386,20 135 752,-18-139-763,2-1-1,21 56 0,-10-50-130,-18-42-79,-1 0-1,0 1 0,0-1 1,1 0-1,-1 0 0,1 0 1,0 0-1,0 0 0,0 0 1,0-1-1,0 1 0,0 0 1,0-1-1,0 0 0,3 2 1,-2-3-102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4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13366,'0'0'4205,"-1"16"-3973,-3 49 276,5 75 0,2 45-96,-4-126-301,-7-113-258,0 6-370,5 7 123,1-1 0,5-50 0,-2 80 333,1 1 0,0-1 0,0 0 0,1 1 0,1 0 0,0 0 0,0 0 0,1 0 0,0 1 0,1-1 0,0 1 1,14-15-1,-18 22 51,1 1 1,-1-1 0,1 1 0,0-1-1,0 1 1,0 0 0,0 1 0,1-1-1,-1 0 1,0 1 0,1-1 0,-1 1-1,5 0 1,-6 0 15,-1 1-1,1 0 1,0 0-1,0 0 1,0 0 0,-1 1-1,1-1 1,0 0-1,0 1 1,-1-1-1,1 1 1,0 0 0,-1 0-1,1-1 1,-1 1-1,1 0 1,-1 0-1,1 1 1,-1-1 0,0 0-1,1 0 1,-1 1-1,0-1 1,0 0-1,0 1 1,0-1 0,0 1-1,1 3 1,5 11 102,-1 1 0,0 0 0,-1 0 0,-1 0 0,3 32 0,1 93 826,-8-129-841,1 277 1268,-2-289-1358,1 0 0,0-1 0,0 1 0,0 0 0,0 0 0,1 0 0,-1 0 0,0 0 0,0 0 1,1 0-1,-1 0 0,0 0 0,1 0 0,-1-1 0,1 1 0,-1 0 0,1 1 0,0-2 0,-1 0-1,1 0 0,-1 1 1,1-1-1,-1 0 0,0 0 1,1 0-1,-1 0 0,1 0 1,-1 0-1,1 0 0,-1 0 1,1 0-1,-1 0 0,1 0 1,-1 0-1,1 0 1,-1 0-1,1 0 0,-1 0 1,0 0-1,1-1 0,-1 1 1,1 0-1,2-2 8,1 0-1,-1-1 1,0 1 0,-1-1 0,1 1-1,0-1 1,3-5 0,13-19-178,-1-1 1,27-57-1,-32 56-2476,13-45-1,-10 6-7109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5.0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1 166 160,'0'0'18368,"0"17"-18250,0 2-107,-1 27 93,3 0 1,8 57 0,-8-98-96,21 92 49,-20-88-59,0 0 0,1 0 0,0 0 0,0 0 0,1-1 0,0 1 0,12 13 0,-16-20 0,1-1-1,-1 0 1,1 1-1,-1-1 1,1 0-1,0 0 1,0 1-1,-1-1 1,1-1 0,0 1-1,0 0 1,0 0-1,0-1 1,0 1-1,0-1 1,0 0-1,0 1 1,0-1-1,1 0 1,-1 0 0,0-1-1,0 1 1,0 0-1,0-1 1,0 1-1,3-2 1,-1 0-5,0 0 1,0 0 0,0 0-1,-1-1 1,1 1-1,-1-1 1,1 0 0,-1 0-1,0 0 1,0-1-1,3-4 1,8-15-15,-1-1-1,-1 0 1,-1-1 0,-2 0 0,0 0-1,-1-1 1,6-42 0,-5 4 346,0-129 1,-9 187-160,-2-26 425,2 31-482,0-1 0,0 1 0,0 0 0,-1 0 1,1-1-1,-1 1 0,1 0 0,-1 0 1,1 0-1,-1 0 0,1 0 0,-1 0 0,0 0 1,0 0-1,0 0 0,0 0 0,1 0 1,-1 0-1,0 0 0,-2 0 0,3 1-85,-1 1 0,1-1-1,0 0 1,-1 1 0,1-1-1,0 1 1,0-1 0,0 0-1,-1 1 1,1-1 0,0 1 0,0-1-1,0 1 1,0-1 0,0 1-1,0-1 1,-1 1 0,1-1-1,0 1 1,1-1 0,-1 1-1,0-1 1,0 1 0,0-1 0,0 1-1,0-1 1,0 3 39,0 16-61,0 49 19,2 0 0,15 92 1,-6-100-21,18 80 2,-23-117-13,1 0 0,1 0 0,20 38 0,-28-60-48,1 1 1,-1-1-1,1 0 0,0 0 0,0 0 0,0 1 0,-1-1 0,1 0 1,0 0-1,0 0 0,1 0 0,-1-1 0,0 1 0,0 0 0,0 0 1,0-1-1,1 1 0,2 0 0,-4-1-50,1 0 1,0 0-1,0 0 1,0 0-1,0 0 0,0 0 1,0-1-1,0 1 0,0 0 1,0-1-1,-1 1 1,1-1-1,0 1 0,0-1 1,-1 1-1,1-1 0,0 1 1,0-1-1,-1 0 1,2-1-1,1-3-895,0 1 0,0-1 1,0 0-1,-1-1 0,1 1 1,-1 0-1,2-9 0,2-22-9854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5.4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17848,'0'0'1505,"1"27"-1238,-1-23-249,17 208 636,4-35-56,20 124 546,-39-291-1108,-1-5-26,0-1 0,-1 1 0,2-1 0,-1 1 0,0-1 0,1 1 0,0-1 0,0 0 0,5 7 0,-7-10-24,1-1-1,-1 0 1,1 1 0,-1-1-1,1 1 1,0-1 0,-1 0-1,1 1 1,-1-1 0,1 0-1,0 1 1,-1-1 0,1 0-1,0 0 1,-1 0 0,1 0-1,0 0 1,0 0 0,-1 0-1,1 0 1,0 0 0,-1 0-1,1 0 1,0 0-1,-1 0 1,1-1 0,0 1-1,-1 0 1,1 0 0,0-1-1,-1 1 1,1 0 0,0-1-1,-1 1 1,1-1 0,-1 1-1,1-1 1,-1 1 0,1-1-1,-1 1 1,0-1 0,1-1-1,17-26-1886,-18 27 1799,20-47-4081,1-11-4061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3:26:25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10277,'0'0'9097,"-2"18"-8486,0 16-93,2 1 1,1-1-1,8 47 0,58 524 1986,-41-327-2351,-24-261-154,-2-6 0,1 0-1,1 0 0,0-1 0,6 19 0,-8-28-14,0-1 1,0 1 0,0-1 0,0 1 0,0-1 0,1 1-1,-1-1 1,0 1 0,0-1 0,1 1 0,-1-1 0,0 1-1,0-1 1,1 0 0,-1 1 0,1-1 0,-1 1 0,0-1-1,1 0 1,-1 1 0,1-1 0,-1 0 0,1 0 0,-1 1 0,1-1-1,-1 0 1,1 0 0,-1 0 0,1 0 0,-1 1 0,1-1-1,-1 0 1,1 0 0,-1 0 0,1 0 0,0 0 0,-1 0-1,1 0 1,-1-1 0,1 1 0,-1 0 0,1 0 0,-1 0-1,1-1 1,-1 1 0,1 0 0,-1 0 0,1-1 0,-1 1-1,0 0 1,1-1 0,-1 1 0,1 0 0,-1-1 0,0 1-1,1-1 1,-1 1 0,0-1 0,0 1 0,1-1 0,-1 0-1,18-32-1986,1-28-3246,-1-12-6640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9877,'0'0'6450,"0"2"-6383,1 13 128,1-1-1,6 27 0,2 12 178,-3 174 208,-8-170-469,-9-83-47,3-9-244,3 0 0,0-1-1,3 0 1,4-57 0,-2 82 166,1 0 1,1 1 0,0-1 0,0 1 0,1 0 0,0 0 0,1 0-1,0 1 1,1-1 0,0 1 0,7-8 0,-9 12 8,1-1 0,0 1 0,0 0 0,1 0 0,0 1 0,-1 0 0,13-7 0,-14 9-4,0 1-1,-1-1 1,1 1 0,0 0-1,0 0 1,-1 0 0,1 1-1,0-1 1,0 1 0,0 0-1,0 0 1,0 0 0,0 1-1,0 0 1,4 0 0,-5 1 6,0 0 1,0-1 0,1 1-1,-1 0 1,0 1-1,0-1 1,-1 0 0,1 1-1,-1 0 1,1-1 0,-1 1-1,0 0 1,0 0-1,0 0 1,0 1 0,0-1-1,1 4 1,3 8 53,-1 1-1,6 23 1,-1 17 280,-3-1 1,-2 2-1,-3 84 1,-2-103-273,0-37-55,0-1 0,-1 1 0,1 0 1,0 0-1,0 0 0,1 0 0,-1-1 0,0 1 1,0 0-1,0 0 0,0 0 0,1-1 0,-1 1 1,0 0-1,1 0 0,-1-1 0,1 1 0,-1 0 1,1-1-1,-1 1 0,1 0 0,-1-1 0,1 1 1,0-1-1,-1 1 0,1-1 0,0 1 0,-1-1 1,1 0-1,0 1 0,0-1 0,-1 0 0,1 1 1,0-1-1,0 0 0,0 0 0,-1 0 0,1 0 1,0 0-1,0 0 0,0 0 0,0 0 0,-1 0 1,1 0-1,0 0 0,0 0 0,0-1 0,-1 1 1,1 0-1,0-1 0,0 1 0,-1 0 0,1-1 1,0 1-1,0-1 0,4-2 41,1 0 0,-1 0 0,0 0 0,-1 0 0,1-1-1,6-6 1,20-34 232,-6 7-1468,-6 17-3641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12774,'0'0'3535,"-1"10"-3458,2 25 117,2-1 0,11 54-1,2 10 267,-15-89-393,-1-1 14,1 0 0,0 0 1,0 0-1,4 9 0,-5-16-75,0 0 0,0 0 0,1 0-1,-1-1 1,0 1 0,1 0 0,-1 0-1,0 0 1,1-1 0,-1 1 0,1 0-1,0 0 1,-1-1 0,1 1 0,-1-1-1,1 1 1,0 0 0,0-1 0,-1 1 0,1-1-1,0 0 1,0 1 0,-1-1 0,1 1-1,0-1 1,0 0 0,0 0 0,0 0-1,0 1 1,0-1 0,-1 0 0,1 0-1,0 0 1,0 0 0,0 0 0,0-1-1,0 1 1,0 0 0,0 0 0,-1-1-1,1 1 1,0 0 0,0-1 0,0 1-1,-1-1 1,2 0 0,1-1 6,0 0 0,0-1 1,-1 1-1,1-1 0,-1 0 0,1 0 1,-1 0-1,0 0 0,0 0 0,3-6 0,14-39 72,-16 38-75,13-40-17,-3 0 0,-1 0 0,4-54 0,-18 127 1438,2 41-1,14 91-1541,-4-59 251,-9-82-135,-1-10-5,0 1 1,0 0-1,0-1 1,1 1 0,0-1-1,-1 1 1,2-1-1,-1 0 1,0 1-1,1-1 1,0 0-1,3 5 1,-5-10-814,1-1 0,0 0 1,-1 1-1,1-1 0,-1 0 0,0 0 1,0 1-1,1-1 0,-1 0 1,0 0-1,-1-1 0,1-14-8494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13094,'0'0'3303,"0"17"-3183,17 287 1299,-18-245-1053,2 59 429,2-112-1060,0-12-320,1-11-940,-2-4-2178,-2 1-3249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14855,'0'0'3780,"2"21"-3449,17 146 472,2 116 697,-16-179-820,-4-90-494,-2-11-128,1 1 1,0-1 0,1 0 0,-1 1 0,0-1-1,1 0 1,0 1 0,1 2 0,-1-5-51,0-28-4466,-1 7-1751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6019,'0'0'12582,"3"-3"-11651,5-2-635,1-1 1,-1 1-1,1 1 0,0-1 1,0 1-1,1 1 1,-1 0-1,14-3 1,89-10 94,-20 4-97,-74 9-1027,-35 4-4393,-1-1-887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13 252 16744,'0'0'4063,"-3"-21"-3215,0 7-730,1 5-73,0 1 1,1-1-1,0 0 0,0-17 1,1 23-33,1-1 0,-1 0 1,1 0-1,0 1 0,0-1 1,0 0-1,1 1 0,-1-1 1,1 1-1,0 0 0,0-1 1,0 1-1,0 0 0,1 0 1,-1 0-1,1 0 0,5-3 1,7-6 14,0 2 1,1 0 0,1 1-1,0 0 1,0 1 0,0 1-1,1 1 1,0 1 0,1 0-1,-1 1 1,1 1 0,-1 1-1,1 1 1,0 0 0,26 3-1,-40-1-24,0 0 0,1 0-1,-1 1 1,0-1 0,0 1 0,0 0-1,0 1 1,0-1 0,0 1-1,-1 0 1,1 0 0,-1 0-1,0 1 1,0 0 0,0-1 0,-1 2-1,1-1 1,-1 0 0,0 1-1,0-1 1,0 1 0,-1 0-1,1 0 1,-1 0 0,-1 0 0,1 0-1,-1 0 1,2 7 0,0 6 68,-1 0 0,0 0 0,-1-1-1,-1 1 1,-1 0 0,-1 0 0,-5 26 0,-1-14 44,-2-1 0,-1 0-1,-1-1 1,-2-1-1,0 1 1,-2-2 0,-1 0-1,-33 38 1,48-62-152,0 1 0,0 0 1,0-1-1,-1 0 0,1 1 1,0-1-1,-1 0 0,0 0 1,1 0-1,-1-1 0,0 1 1,0-1-1,0 1 0,0-1 1,-6 1-1,9-2 3,0 0 1,-1 0-1,1 1 0,0-1 1,0 0-1,-1 0 0,1 0 1,0-1-1,0 1 0,-1 0 1,1 0-1,0 0 0,0 0 1,-1 0-1,1 0 0,0 0 1,0 0-1,-1 0 0,1-1 1,0 1-1,0 0 0,0 0 1,-1 0-1,1 0 0,0-1 1,0 1-1,0 0 0,0 0 1,-1 0-1,1-1 0,0 1 1,0 0-1,0 0 0,0-1 1,0 1-1,0 0 0,0 0 1,0-1-1,0 1 0,0 0 1,0 0-1,0-1 0,0 1 1,0 0-1,-1-34-4366,1-16-5483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11541,'0'0'7492,"-1"3"-7100,1 14-50,0-1 1,2 0 0,3 24-1,3 28-50,-6 83 538,-2-151-668,1-1-141,0 0-1,0 0 0,0 0 0,0 0 0,0 0 0,0 0 0,0 0 0,-1 0 0,1-1 1,-1 1-1,1 0 0,-1 0 0,1-1 0,-1 1 0,1 0 0,-1-1 0,0 1 0,0-2 0,1-2 15,1-2-30,1-1 0,0 0 0,0 1 0,0 0 0,1 0 0,0 0 0,0 0 0,1 0 0,7-7 1,-10 11-12,1 1 1,0-1 0,0 1-1,0 0 1,1 0-1,-1 0 1,1 0 0,-1 0-1,1 1 1,-1 0 0,1-1-1,0 1 1,0 1 0,-1-1-1,1 0 1,0 1 0,0 0-1,0 0 1,0 0 0,0 1-1,5 0 1,-5 0 5,0 1 0,-1-1 0,0 1-1,1 0 1,-1-1 0,0 1 0,0 1 0,0-1 0,0 0-1,-1 1 1,1 0 0,-1-1 0,1 1 0,-1 0 0,0 0 0,0 1-1,0-1 1,0 0 0,-1 1 0,0-1 0,1 1 0,0 3 0,2 6 0,-1 0 0,0 1 0,-1-1 0,1 25 0,-2-26 7,-1 0-1,-1 1 0,0-1 0,-1 0 1,0 0-1,-1 0 0,0 0 1,-9 21-1,9-27-2,0 0 0,-1 0-1,0 0 1,0-1 0,0 1 0,-1-1 0,0 0 0,0 0-1,0-1 1,0 1 0,-1-1 0,0 0 0,0-1-1,0 1 1,0-1 0,-1 0 0,-7 2 0,7-3 57,1 0 1,-1-1-1,1 0 1,-1 0-1,0 0 1,1-1-1,-1 0 1,0 0-1,1-1 1,-1 0-1,0 0 1,1-1-1,-1 1 1,1-1-1,0-1 1,-1 1-1,1-1 1,0 0-1,-7-5 1,12 5-352,0 1 1,0 0 0,1-1 0,-1 1 0,0-1-1,1 0 1,-1 1 0,1-1 0,0 1 0,0-1 0,0 0-1,0 1 1,0-1 0,1 1 0,1-5 0,-2 3-508,7-31-8261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5314,'-1'1'13588,"-3"22"-13465,27 489 1843,-23-502-2676,0-17-5023,0-10-251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9 256 7988,'0'0'6693,"-1"-15"-5743,-1 0-694,0-1 64,0 0 0,1 1-1,0-1 1,1 0 0,3-16-1,-1 25-290,0 0 0,1 1 0,0 0-1,0 0 1,1 0 0,0 0 0,0 0-1,0 1 1,0-1 0,1 1 0,0 0-1,0 1 1,0-1 0,1 1 0,0 0-1,0 1 1,0-1 0,0 1 0,0 0-1,0 0 1,1 1 0,0 0 0,-1 0-1,1 1 1,0 0 0,0 0 0,0 0-1,0 1 1,0 0 0,10 1 0,-15 1-28,1-1 0,-1 0 0,1 1 0,-1-1 0,1 1 1,-1 0-1,0 0 0,1 0 0,-1 0 0,0 0 0,-1 0 0,1 1 1,0-1-1,-1 0 0,1 1 0,-1 0 0,0-1 0,1 1 1,-1 0-1,-1 0 0,1-1 0,0 4 0,3 10 13,-1 1 1,2 23-1,-2 4 24,-1 0 0,-2 0 0,-10 74 0,8-108 41,0 0 0,-1 0 0,1 0 0,-2 0 0,0-1 0,0 1 0,-10 16 0,14-25-63,-1-1 0,1 1-1,0-1 1,0 1 0,-1-1-1,1 0 1,0 1 0,0-1 0,-1 0-1,1 1 1,0-1 0,-1 0-1,1 1 1,0-1 0,-1 0-1,1 1 1,-1-1 0,1 0 0,0 0-1,-1 0 1,1 1 0,-1-1-1,1 0 1,-1 0 0,1 0-1,-1 0 1,1 0 0,-1 0-1,1 0 1,-1 0 0,1 0 0,-1 0-1,1 0 1,-1 0 0,-7-16 75,5-24-198,2 32 89,2 0-1,-1 0 1,1 0 0,0 0 0,0 0 0,5-13 0,-5 18 12,1-1 1,0 1 0,0 0 0,0 0-1,0 0 1,0 0 0,1 1 0,-1-1-1,1 1 1,-1-1 0,1 1 0,0 0 0,0 0-1,0 0 1,1 1 0,-1-1 0,7-2-1,-4 2-5,1-1 0,0 2-1,0-1 1,0 0-1,0 1 1,0 1-1,1-1 1,-1 1-1,0 0 1,0 1-1,0 0 1,1 0-1,-1 0 1,11 4 0,-14-3 7,1 0 1,-1 1-1,0-1 1,1 1-1,-1 0 1,0 0 0,-1 0-1,1 0 1,0 1-1,-1-1 1,0 1-1,0 0 1,0 0 0,0 0-1,-1 0 1,1 1-1,-1-1 1,0 1-1,-1 0 1,1-1-1,-1 1 1,1 5 0,0 2 52,-1 1 0,-1 0 1,0 0-1,-1 0 1,0-1-1,-1 1 0,0 0 1,-1-1-1,0 1 1,-1-1-1,0 0 0,-1 0 1,-1-1-1,0 0 1,0 1-1,-1-2 0,-1 1 1,0-1-1,0 0 1,-1-1-1,0 0 1,0 0-1,-1-1 0,0 0 1,-1-1-1,0 0 1,0-1-1,-22 9 0,28-13 44,1 0-1,-1-1 1,1 1 0,-1-1-1,0-1 1,0 1-1,1 0 1,-1-1 0,0 0-1,0 0 1,0-1-1,-8-1 1,9 0-57,0 1 0,1-1 0,-1 0 1,1 0-1,0 0 0,0 0 0,-1-1 0,1 1 0,1-1 0,-1 0 1,0 0-1,1 0 0,-1 0 0,1 0 0,-2-5 0,-20-44 754,24 52-773,1 0-1,-1 0 1,0 1 0,0-1-1,0 0 1,0 0-1,0 0 1,0 0-1,0 0 1,0 0 0,0 0-1,0 0 1,0 1-1,0-1 1,0 0 0,0 0-1,0 0 1,0 0-1,0 0 1,0 0 0,0 0-1,0 0 1,0 1-1,0-1 1,0 0 0,0 0-1,-1 0 1,1 0-1,0 0 1,0 0 0,0 0-1,0 0 1,0 0-1,0 0 1,0 1 0,0-1-1,0 0 1,0 0-1,0 0 1,-1 0-1,1 0 1,0 0 0,0 0-1,0 0 1,0 0-1,0 0 1,0 0 0,0 0-1,-1 0 1,1 0-1,0 0 1,0 0 0,0 0-1,0 0 1,0 0-1,0 0 1,0 0 0,0 0-1,-1 0 1,1 0-1,0 0 1,0 0 0,0 0-1,0-1 1,-1 12 121,1-11-125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338 115 8724,'0'0'7665,"-8"-14"-6849,-28-44-50,34 55-657,0 0 0,0 0 1,-1 0-1,0 0 0,0 0 0,0 1 1,0-1-1,0 1 0,0 0 0,0 0 1,-1 0-1,1 0 0,-1 0 0,0 1 1,1 0-1,-1 0 0,-4-1 0,-2 0 158,0 2 0,0-1-1,0 1 1,-16 3-1,12-2 18,7 0-197,1 0 0,-1 0 0,1 1 0,0 0 0,-1 0 0,1 1 0,0 0 0,0 0 0,1 0 0,-1 1 0,1 0 0,-1 0 0,1 0 0,0 1 0,1-1 0,-1 1 0,-4 7 0,3-4-27,1 0 0,0 0 0,0 0 0,1 1 0,0 0 0,0 0 0,1 0 0,0 0 0,1 1 0,0-1 0,-1 13 0,3 292 1037,0-306-1040,0 0 0,1 0 1,0 0-1,1 0 0,0 0 0,0 0 1,1 0-1,0-1 0,7 14 0,-8-17-37,1-1-1,-1 1 0,1-1 0,0 0 1,0 1-1,1-1 0,-1-1 0,0 1 1,1 0-1,0-1 0,0 0 0,0 0 1,0 0-1,0 0 0,0-1 0,0 1 1,0-1-1,1 0 0,5 1 1,15 0 25,-1 0 0,45-4 1,-59 1-34,1 0 1,-1-1 0,0 0 0,1 0 0,-1-2-1,-1 1 1,1-1 0,0 0 0,10-7 0,-17 8-660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95 8964,'0'0'7782,"-21"-14"-6533,-68-45-222,86 56-905,-1 0 0,0 1-1,0 0 1,0 0 0,-1 0 0,1 0 0,0 1-1,-1 0 1,1-1 0,-1 2 0,1-1-1,-1 0 1,0 1 0,1 0 0,-1 0 0,-5 1-1,-6 0 285,11 0-326,0 0-1,0 0 1,0 1 0,1-1 0,-1 1 0,0 0-1,1 0 1,-1 1 0,1-1 0,0 1 0,0 0-1,0 0 1,0 1 0,0-1 0,1 1-1,-1 0 1,1 0 0,0 0 0,-5 8 0,-1 3 1,1 0 1,1 1-1,0 0 1,-8 28-1,5 2 28,2 0-1,3 1 0,1-1 1,4 83-1,0-120-90,1-1 1,0 1-1,1 0 0,0 0 1,0-1-1,1 1 0,0-1 1,0 0-1,1 0 0,0 0 0,5 8 1,-5-11-11,0 0 1,-1-1 0,2 1-1,-1-1 1,0 1-1,1-1 1,0-1-1,0 1 1,0-1 0,0 0-1,1 0 1,-1 0-1,1-1 1,0 1-1,-1-2 1,12 3 0,-12-3-17,0 0 0,0 0 0,1 0 1,-1-1-1,0 0 0,0-1 0,1 1 1,-1-1-1,0 0 0,0 0 0,0 0 1,0-1-1,0 0 0,0 0 0,0 0 1,7-5-1,-9 4-1,1 0-1,-1-1 1,0 0 0,1 1 0,-2-1-1,1-1 1,0 1 0,-1 0-1,0-1 1,0 1 0,0-1-1,0 1 1,-1-1 0,0 0 0,0 0-1,0 0 1,0-8 0,-1 5 5,1 1-1,-1 0 1,0-1 0,-1 1 0,0 0 0,0-1-1,0 1 1,-1 0 0,0 0 0,-1 0 0,0 0-1,-4-8 1,4 11 8,1 0-1,-1 0 0,0 1 1,0 0-1,-1-1 0,1 1 1,-1 0-1,1 1 0,-1-1 1,0 1-1,0-1 0,0 1 0,0 0 1,-1 1-1,1-1 0,-1 1 1,1 0-1,-1 0 0,1 0 1,-1 0-1,-4 1 0,5 0-11,1-1-1,0 1 0,-1 0 1,1 1-1,-1-1 0,1 1 1,-1 0-1,1-1 0,0 1 0,-1 1 1,1-1-1,0 0 0,0 1 1,0 0-1,0-1 0,0 1 1,0 1-1,1-1 0,-1 0 0,1 1 1,-5 4-1,5-3-244,0-1 0,0 1 0,0-1 0,0 1 0,1 0 0,-1 0 0,-1 7 0,2-6-715,1 1-1,-1 0 0,1 0 0,0-1 0,1 11 1,6 13-10155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11301,'0'0'7873,"1"5"-7707,31 198 715,6 39 697,-32-201-1283,-3-27-79,-1 1-1,1 22 1,-3-37-136,0-19-907,0 14 205,0 0 1,0 1-1,-1-1 1,0 0-1,0 1 0,-3-9 1,-5-9-4680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22 277 6115,'0'0'10191,"-4"-14"-9244,-11-48-165,14 56-710,0 0-1,1-1 1,-1 1 0,1 0 0,1 0-1,-1 0 1,1 0 0,0 0 0,0 0-1,1 0 1,0 0 0,0 0 0,0 0-1,1 1 1,0-1 0,0 1 0,5-7-1,-1 3-59,0 1 0,1-1-1,0 1 1,0 1 0,1-1-1,0 2 1,15-10 0,-20 14-8,0 0 0,0 0 1,1 0-1,-1 0 0,1 1 1,-1-1-1,1 1 1,0 0-1,-1 1 0,1-1 1,0 1-1,-1 0 0,1 0 1,7 1-1,-9 0-5,0 0-1,0 0 1,0 0-1,0 0 0,0 0 1,0 0-1,-1 1 1,1 0-1,-1-1 0,1 1 1,-1 0-1,1 0 1,-1 0-1,0 1 1,0-1-1,0 1 0,0-1 1,-1 1-1,1-1 1,-1 1-1,1 0 0,0 3 1,4 19-13,-1 0 0,-1-1 0,-1 1 0,-1 1 0,-1-1 0,-2 0 0,-5 40 0,4-53 88,-1 0 1,0 1-1,-1-1 0,0-1 1,-1 1-1,-1 0 0,-6 11 1,8-64 490,3 35-572,1 0 0,0 1 0,1-1 0,-1 0 0,1 1-1,0-1 1,1 1 0,-1-1 0,1 1 0,0 0 0,1 0 0,-1-1-1,1 1 1,0 1 0,0-1 0,1 0 0,-1 1 0,1 0 0,0 0-1,0 0 1,0 0 0,1 0 0,-1 1 0,9-5 0,-7 5 4,-1 0 0,1 0 1,-1 0-1,1 1 0,0 0 0,0 0 1,0 0-1,0 1 0,0 0 1,1 0-1,-1 1 0,0-1 0,13 2 1,-15 0 0,0 0 0,0 0 0,0 0 0,0 0 0,0 1 0,0-1 0,0 1-1,-1 0 1,1 0 0,-1 1 0,1-1 0,-1 1 0,0 0 0,0 0 0,0 0 0,0 0 0,0 0 0,-1 1 0,0-1 0,1 1 0,1 4 0,2 5 4,-1 1-1,-1 1 1,0-1 0,0 0-1,-2 1 1,2 23 0,-2-9 53,-2 0 1,-5 41 0,3-59 25,0-1 0,-1 0 0,0 0 1,0-1-1,-1 1 0,0-1 0,-1 1 0,0-1 1,0-1-1,-1 1 0,0-1 0,0 0 0,-9 8 1,8-9 26,1-1 1,-1-1 0,0 1-1,-1-1 1,1 0 0,-1-1-1,0 0 1,0 0 0,0-1 0,-1 0-1,1 0 1,-1-1 0,0 0-1,0 0 1,-11 0 0,13-2 0,1 0 0,-1 0 0,0-1 0,1 0 0,-1 0 0,0 0 0,1-1 0,-1 0 1,-6-4-1,9 5-43,1-1 0,0-1 0,-1 1 0,1 0 0,0-1 0,0 1 0,1-1 1,-1 0-1,1 0 0,-1 0 0,1 0 0,0-1 0,0 1 0,0-1 0,1 1 0,-1-1 1,-1-4-1,4-7-2013,1 7-1077,-1-5-3218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4178,'0'0'7838,"3"0"-7088,228 6 3293,8-1-3980,-215-5-83,107 1 405,191-24-1,86-14 20,-322 31-373,123-10-30,220-9-4,85 7 117,251-46 231,-630 53-314,912-15 224,-1003 26-248,225 19-49,0 1 23,236-18 43,-431-5-10,94-17 1,60-3-2,-68 24 3,108-5-32,-266 4 18,45-4 665,47-10 1,-130 15-2167,15 0-3288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6915,'0'0'3901,"-2"27"-1716,-5 553 869,4-420-2758,1-57-247,3 355 23,6-337-57,16 495 20,-23-589-81,10 378 746,-3 38 26,-9-253-284,2-144-444,-12 686 418,7-460-398,1-10 17,1 150 24,4-236-6,5-32-38,31 168 0,-10-107 30,-19-69 1326,-8-135-1374,1-1-193,-1 0 0,0 1 0,0-1 1,0 1-1,0-1 0,0 1 0,0-1 0,0 1 1,0-1-1,-1 1 0,1-1 0,0 1 1,0-1-1,0 1 0,0-1 0,-1 0 1,1 1-1,0-1 0,0 1 0,-1-1 1,1 0-1,0 1 0,-1-1 0,1 0 0,0 1 1,-1-1-1,0 1 0,-8 0-8125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1 523 7700,'0'0'4383,"0"0"-4361,0 0 1,0 1-1,0-1 1,0 0-1,0 1 1,0-1-1,0 0 1,0 1-1,0-1 1,0 0-1,0 1 1,0-1-1,0 0 1,1 1-1,-1-1 0,0 0 1,0 0-1,0 1 1,1-1-1,-1 0 1,0 0-1,0 1 1,1-1-1,-1 0 1,0 0-1,1 1 1,-1-1-1,0 0 1,0 0-1,1 0 1,-1 0-1,1 1 1,187 0 2116,-126-2-1821,111-9 422,27 1-539,352-28 692,-475 30-844,481-10 171,-332 17-32,110-1-13,486-20 99,-219-15-256,272-43 6,-432 31-16,-210 19 23,304-78 0,-124 17 128,-309 73-790,1 4 0,107 3 0,-218 15-4959,-11 1 895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19753,'0'0'3818,"2"20"-3642,55 278 950,-31-114-617,3 365 1,-30-552-591,1 0 0,-1-1 0,1 1 0,-1 0 1,0 0-1,0 0 0,0 0 0,-1 0 0,-1-4 0,-5-10-543,-21-83-4962,15 44-1490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 6147,'0'0'11581,"-12"0"-11437,4-1-108,2 0-14,0 1 0,0-1-1,0 1 1,0 0 0,0 1-1,-1-1 1,1 1 0,0 1-1,1-1 1,-1 1 0,-10 4-1,7 1 4,0 0-1,1 1 1,-1 0-1,2 0 0,-1 1 1,1 0-1,1 0 1,-1 1-1,2-1 0,-1 1 1,-4 14-1,4-8 33,0 1-1,2-1 1,0 1-1,1 0 1,0 1-1,0 31 1,3-48-55,0 0 1,1 1-1,-1-1 1,0 1-1,1-1 1,-1 0-1,1 1 1,-1-1-1,1 0 1,-1 0-1,1 0 1,0 1-1,0-1 1,0 0-1,0 0 1,0 0-1,0 0 1,0 0-1,0 0 1,0 0-1,0-1 1,0 1-1,1 0 1,-1-1-1,0 1 1,0-1-1,1 1 1,-1-1-1,0 1 1,1-1-1,-1 0 1,3 0-1,6 2 6,1-2-1,-1 1 1,16-2-1,-9 0 30,36 0-46,73-10-1,-113 9-63,0 0-1,1 1 0,-1 1 1,16 1-1,-28 0 66,0-1-1,0 1 0,-1-1 1,1 1-1,0 0 0,0 0 1,-1-1-1,1 1 0,0 0 1,-1 0-1,1 0 0,-1-1 1,1 1-1,-1 0 0,0 0 1,1 0-1,-1 0 0,0 0 1,1 0-1,-1 0 0,0 0 1,0 0-1,0 0 0,0 0 1,0 0-1,0 0 0,-1 2 1,-1 32-32,1-34 37,-1 8 12,0 1 1,-2-1-1,1-1 1,-1 1-1,0 0 1,0-1 0,-1 0-1,-1 0 1,1 0-1,-1-1 1,0 0-1,-11 9 1,1 0 243,-2-1-1,1-1 1,-2-1-1,-22 12 1,35-22-103,2 0 12,0-1 0,0 1 1,0-1-1,-1 0 0,1-1 0,-1 1 0,1-1 0,-10 2 0,13-3-74,1-2-650,1 1 248,0-1 0,-1 0 0,1 1 0,0-1 1,0 1-1,0-1 0,-1 1 0,2 0 0,-1-1 0,0 1 1,2-2-1,2-3-1326,8-12-3933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11397,'0'0'2692,"-1"18"-2422,-3 74 721,9 106 0,10 77 1052,-15-297-4641,0-2-2447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12694,'0'0'6085,"-2"5"-6018,-1 3-56,1 0-1,-1 0 1,2 0 0,-1 0 0,1 1-1,1-1 1,-1 1 0,2 9-1,10 76 37,-5-44 26,5 163 511,-7-264-7595,-4 25 1339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13286,'0'0'4439,"11"-5"-4310,-11 5-128,10-5 26,0 1 1,0 0-1,0 0 0,0 1 0,0 1 0,1-1 0,14 0 0,-9 2 35,4 0 11,0 0-1,0 2 0,0 0 1,28 5-1,-42-4-56,0-1 0,-1 1 1,1 0-1,-1 1 0,0-1 0,1 1 0,-1 0 0,0 0 1,-1 1-1,1-1 0,-1 1 0,1 0 0,-1 0 0,0 1 0,-1-1 1,1 1-1,-1 0 0,0 0 0,5 10 0,-2 2 63,-1 1 0,-1 0 0,0 1-1,-1-1 1,-1 0 0,-1 1-1,-2 32 1,1-34-36,-1 8 155,-1 0 0,-2-1 1,0 1-1,-2-1 1,0 0-1,-2-1 1,-1 1-1,0-1 0,-2-1 1,0 0-1,-2-1 1,0 0-1,-2-1 1,0 0-1,-31 30 0,44-48-119,0 0 29,-1 1 0,1-1 0,-1 1 0,1-1 1,-1 0-1,0 0 0,0-1 0,0 1 0,0 0 1,0-1-1,-5 2 0,8-38-1253,0 32 702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8772,'0'0'3431,"-1"12"-3098,-5 196 2448,-5 74-236,13-316-2500,-4-57 1,0-35-217,3 110 181,0 0 0,1 0-1,1 1 1,1-1 0,8-24-1,-11 36 20,1 0-1,0 1 1,0-1 0,0 1-1,0 0 1,0 0 0,1-1-1,-1 1 1,1 1 0,0-1-1,0 0 1,0 1-1,0-1 1,6-3 0,-6 5-3,0 0-1,0 0 1,-1 1 0,1-1 0,0 1 0,0-1 0,0 1-1,0 0 1,0 0 0,0 0 0,0 0 0,-1 1 0,1-1-1,0 1 1,0-1 0,0 1 0,0 0 0,-1 0-1,1 1 1,-1-1 0,5 3 0,5 4 130,-1 1 0,0 0 0,0 0 0,18 21 0,36 54 414,-30-39-383,-34-43-173,33 41 314,69 68-1,-103-110-350,0-1 0,0 0-1,0 0 1,0 0-1,0 0 1,1 1 0,-1-1-1,0 0 1,0 0-1,0 0 1,0 0 0,0 0-1,0 1 1,0-1 0,0 0-1,1 0 1,-1 0-1,0 0 1,0 0 0,0 0-1,0 0 1,1 0 0,-1 0-1,0 1 1,0-1-1,0 0 1,0 0 0,0 0-1,1 0 1,-1 0-1,0 0 1,0 0 0,0 0-1,1 0 1,-1 0 0,0 0-1,0 0 1,0 0-1,0 0 1,1-1 0,-1 1-1,0 0 1,0 0-1,0 0 1,0 0 0,0 0-1,1 0 1,-1 0 0,0 0-1,0 0 1,0-1-1,0 1 1,0 0 0,0 0-1,0 0 1,1 0 0,-1 0-1,0-1 1,0 1-1,-1-12-3694,1 10 3071,-3-19-6289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13574,'0'0'1289,"0"20"-990,-1 31 25,6 58 0,4 217 2953,-9-248-2720,-3-32 337,1-38-1459,1-29-3982,1 2-5340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184 135 6739,'0'0'8391,"-7"-9"-7460,-6-10-601,-31-39 1092,40 52-1252,-1 1 0,1 0 1,-1 0-1,-1 1 0,1-1 0,-1 1 0,1 0 1,-8-3-1,11 6-158,1 1 0,-1-1 1,1 1-1,0-1 0,-1 1 1,1 0-1,-1 0 0,1 0 1,-1 0-1,1 0 0,-1 0 1,1 0-1,-1 0 0,1 0 0,0 1 1,-1-1-1,1 1 0,-1-1 1,1 1-1,0-1 0,-1 1 1,1 0-1,0 0 0,0 0 1,0 0-1,-1 0 0,1 0 0,0 0 1,0 0-1,0 0 0,1 0 1,-1 0-1,0 1 0,0-1 1,1 0-1,-1 1 0,0-1 1,1 0-1,0 1 0,-1-1 1,1 2-1,-4 9-20,2 0 0,-1 0 0,0 24 0,2-26 56,-3 38 19,2 0 0,5 59 0,-1-100-59,-1 1 1,1-1 0,0 0 0,0 1 0,1-1-1,0 0 1,0 0 0,9 11 0,-11-16-8,-1 0 1,1-1-1,1 1 0,-1-1 1,0 0-1,0 1 0,0-1 0,1 0 1,-1 0-1,1 0 0,-1 0 1,1 0-1,-1 0 0,1 0 1,-1 0-1,1 0 0,0-1 1,0 1-1,-1-1 0,1 1 1,0-1-1,0 0 0,0 0 1,-1 0-1,1 0 0,0 0 1,0 0-1,0 0 0,-1 0 0,1-1 1,0 1-1,0-1 0,-1 0 1,1 1-1,0-1 0,-1 0 1,1 0-1,-1 0 0,1 0 1,-1 0-1,1 0 0,1-3 1,4-3-5,-1 0 0,0 0 0,-1-1-1,0 1 1,0-1 0,-1-1 0,5-11 0,21-65-135,-24 65 98,-1 1 0,-1-1 0,-1 0 0,2-36 669,-4 60-610,0-1 0,-1 1 0,1-1 0,-1 1 0,0 0 0,0-1 0,0 7 0,-1 9-3,12 70 57,-4-39-32,0 55 0,-7-106-74,0 1 0,0 0 0,0 0 1,0 0-1,1 0 0,-1 0 0,0 0 0,0-1 0,0 1 0,0 0 0,1 0 0,-1 0 0,0 0 0,0 0 0,0 0 0,1 0 1,-1 0-1,0 0 0,0 0 0,0 0 0,0 0 0,1 0 0,-1 0 0,0 0 0,0 0 0,0 0 0,1 0 0,-1 0 0,0 0 1,0 0-1,0 0 0,0 0 0,1 0 0,-1 1 0,0-1 0,0 0 0,0 0 0,0 0 0,1 0 0,-1 0 0,0 0 0,0 1 1,0-1-1,0 0 0,0 0 0,0 0 0,0 0 0,0 1 0,1-1 0,-1 0 0,0 0 0,0 0 0,0 0 0,0 1 0,0-1 1,0 0-1,0 0 0,0 0 0,0 1 0,0-1 0,0 0 0,0 0 0,0 1 0,8-13-4121,-6-4-2217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66 1649,'0'0'11712,"0"17"-11301,0 2-319,1 121 824,5-41 2480,-13-173-3166,4 46-124,0-37 0,3 57-95,0 1 0,1-1 1,0 1-1,1-1 0,-1 1 1,1 0-1,1-1 1,-1 1-1,7-11 0,-5 10-8,1 1 0,0 0-1,1 0 1,-1 0 0,13-11-1,-15 16-7,0-1-1,1 1 0,-1 0 1,1 0-1,-1 0 0,1 0 0,0 0 1,0 1-1,0 0 0,0 0 1,0 0-1,0 0 0,0 0 1,6 1-1,-7 0 2,-1 1 1,1-1-1,-1 1 1,0 0-1,1 0 1,-1 0-1,0 0 1,1 0-1,-1 0 1,0 0-1,0 1 1,0-1-1,0 1 1,0 0-1,-1 0 1,1-1-1,0 1 1,-1 0-1,1 0 1,-1 0-1,0 1 1,2 3-1,3 7 7,0 1-1,6 23 1,-10-32-5,6 28 18,0 0-1,-3 0 1,0 0-1,-2 1 1,-3 60 0,-4-69 19,4-24-32,0 0 0,0 0-1,0 0 1,-1 0 0,1-1 0,0 1 0,-1 0 0,1 0-1,0 0 1,-1-1 0,1 1 0,-1 0 0,1-1 0,-1 1-1,1 0 1,-1-1 0,0 1 0,1-1 0,-1 1 0,0-1-1,1 1 1,-1-1 0,0 1 0,0-1 0,1 0 0,-1 1-1,-1-1 1,2 0 1,-1 0 0,1-1 1,-1 1-1,1 0 0,-1-1 0,1 1 0,-1 0 0,1-1 0,0 1 0,-1-1 1,1 1-1,0-1 0,-1 1 0,1-1 0,0 1 0,-1-1 0,1 1 0,0-1 0,0 1 1,0-1-1,0 0 0,0 1 0,-1-1 0,1 1 0,0-1 0,0 1 0,1-2 1,-2-22-89,1 19 76,0-31-66,1-1 1,2 1-1,11-59 0,-11 85 61,-1 0 1,1 0-1,1 0 0,0 0 1,1 1-1,-1-1 0,2 1 1,-1 0-1,1 0 1,1 1-1,0 0 0,0 0 1,0 1-1,1-1 0,0 2 1,1-1-1,12-7 0,-19 13 2,0 0-1,0-1 1,0 1-1,1 0 1,-1 0-1,0 1 1,1-1-1,-1 0 1,0 1-1,1-1 1,-1 1-1,1 0 1,-1 0-1,1 0 1,-1 0-1,1 0 1,3 1-1,-5 0 8,1 0 0,0 0 0,-1 0 0,1 0 0,-1 0 0,0 0 0,1 1 0,-1-1 0,0 0 0,0 1 0,1-1 0,-1 1-1,0-1 1,-1 1 0,1-1 0,0 1 0,0 0 0,0 2 0,2 8 26,-1 1 0,0-1 0,-1 1-1,0 0 1,-1 17 0,-1-16 30,1 200 895,1-214-1076,-1 0 0,0 0-1,1 0 1,-1 0 0,0 0-1,0 0 1,1 0 0,-1 0-1,0 0 1,1 0 0,-1 0 0,0-1-1,0 1 1,1 0 0,-1 0-1,0 0 1,0 0 0,1 0-1,-1 0 1,0-1 0,0 1 0,0 0-1,1 0 1,-1 0 0,0-1-1,0 1 1,0 0 0,0 0-1,1-1 1,-1 1 0,0 0 0,0 0-1,0-1 1,0 1 0,0 0-1,0 0 1,0-1 0,0 1-1,0 0 1,0-1 0,0 1 0,0-1-1,1-15-7625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84 15687,'0'0'1425,"4"7"-1268,-1-3-149,0 1 0,0-1 1,0 0-1,1 0 0,-1-1 0,1 1 0,7 5 0,-10-8-2,0-1-1,1 1 1,-1 0 0,0-1 0,0 1-1,0-1 1,0 1 0,1-1 0,-1 0-1,0 0 1,0 1 0,1-1 0,-1 0-1,0 0 1,0 0 0,1 0-1,-1 0 1,0-1 0,0 1 0,1 0-1,-1-1 1,0 1 0,0 0 0,0-1-1,1 1 1,-1-1 0,0 0 0,0 1-1,0-1 1,0 0 0,0 0-1,0 0 1,0 0 0,-1 0 0,1 0-1,0 0 1,0 0 0,-1 0 0,1 0-1,-1 0 1,1 0 0,-1 0 0,1-1-1,0-1 1,1-3 9,1 0 0,-1 0 0,0 0 0,-1-1 0,1 1 0,-1 0 0,0-1 0,-1 1 1,0-1-1,0 1 0,0-1 0,-1 1 0,-1-9 0,0 13-13,1 1-1,-1 0 1,0 0 0,1 0 0,-1 0 0,0 0 0,0 0-1,1 0 1,-1 0 0,0 1 0,0-1 0,0 1-1,0 0 1,0-1 0,0 1 0,0 0 0,0 0-1,0 0 1,0 0 0,-2 1 0,-2-1 0,0 1 0,0-1 0,-1 1 0,1 1 0,-9 2 1,9 0 16,1-1 0,0 1 0,0 0 0,0 0 0,0 0 0,1 1 0,0 0 0,0 0 0,0 0 0,0 0 0,1 1 1,0-1-1,0 1 0,0 0 0,1 0 0,-3 11 0,0 0 183,1 1 0,1 0 0,0 0 0,0 32-1,3-38-114,0 0 34,0 0 1,1 1-1,0-1 0,5 24 0,-5-32-103,1 0 0,0-1 0,-1 1 0,1 0 0,0-1 0,0 0 0,1 1 0,-1-1 0,1 0 0,0 0-1,0 0 1,0-1 0,0 1 0,0-1 0,0 1 0,1-1 0,-1 0 0,1 0 0,5 1 0,-1 0 18,1 0 0,0 0 1,0-1-1,0-1 0,0 1 0,1-2 1,-1 1-1,0-1 0,0-1 1,0 1-1,1-2 0,-1 1 1,13-5-1,-9 2 13,-1-1 1,0 0 0,0 0-1,0-2 1,-1 1 0,1-2-1,-2 1 1,18-17 0,25-32 248,-49 51-206,0 0-1,0-1 1,-1 1-1,0-1 1,0 0-1,0 1 1,-1-1 0,1-1-1,1-9 1,-4 15-161,0 1 0,0-1 0,0 1 1,0 0-1,0-1 0,0 1 1,0-1-1,0 1 0,0 0 1,0-1-1,0 1 0,0-1 0,0 1 1,-1 0-1,1-1 0,0 1 1,0 0-1,0-1 0,-1 1 0,1 0 1,0-1-1,-1 1 0,1 0 1,0 0-1,-1-1 0,1 1 1,0 0-1,-1 0 0,1 0 0,0-1 1,-1 1-1,1 0 0,-1 0 1,1 0-1,0 0 0,-1 0 0,1 0 1,-1 0-1,1 0 0,0 0 1,-1 0-1,1 0 0,-1 0 0,1 0 1,0 0-1,-1 0 0,0 0 1,-1 0-644,-11 0-6689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3586,'0'1'13051,"13"-18"-12762,2 0 0,27-25 0,-27 28-220,0 0 1,-1-2-1,22-30 0,4-21 526,-49 89-332,1 1-1,1 0 1,1 0-1,-5 40 1,-1 44 740,3 203-1,9-228-214,0-81-593,7-16-4002,3-8-1998,-2-1-4891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17 360 17672,'0'0'2391,"-4"-16"-1476,-8-55-248,12 67-644,-1-1 0,1 1 0,1-1 1,-1 0-1,1 1 0,0-1 1,0 1-1,0-1 0,0 1 1,1-1-1,0 1 0,0 0 1,0 0-1,5-8 0,0 3-15,1 1 0,0 0 0,0 0-1,11-8 1,-7 7 17,10-10-13,2 2 0,0 0 1,0 2-1,31-14 0,-37 21-15,0 1 0,0 1 0,1 0 0,0 1 0,0 1 0,0 1 0,22-1 0,-36 4 3,0-1 0,-1 1-1,1 0 1,0 1 0,-1-1-1,1 1 1,0 0-1,-1 0 1,1 0 0,-1 1-1,1 0 1,-1-1 0,0 2-1,0-1 1,0 0 0,0 1-1,0 0 1,0 0-1,-1 0 1,0 0 0,1 0-1,-1 1 1,0 0 0,0-1-1,-1 1 1,1 0-1,-1 0 1,0 1 0,0-1-1,0 0 1,-1 1 0,0-1-1,0 1 1,0-1-1,1 7 1,1 9 74,-1-1-1,-1 1 1,0 0-1,-2-1 1,0 1-1,-1 0 1,-1-1 0,-1 0-1,-1 1 1,-11 30-1,6-27 24,-1 0 0,-1 0 0,-1-1 0,0-1 0,-2 0 0,0-1 0,-35 34 0,47-50-155,-1 0 1,0-1 0,-1 1-1,1-1 1,-1 0 0,1 0-1,-1-1 1,0 1 0,0-1-1,0 0 1,-10 2 0,14-3-25,1-1 0,-1 0 0,1 0 0,-1 0 0,1 0 0,-1 0 0,1 0 0,-1 0 0,1 1 0,-1-2 1,1 1-1,-1 0 0,1 0 0,-1 0 0,1 0 0,-1 0 0,1 0 0,-1 0 0,1-1 0,-1 1 1,1 0-1,-1 0 0,1-1 0,-1 1 0,1 0 0,0-1 0,-1 1 0,1 0 0,-1-1 0,-3-24-4912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52 3073,'0'0'4731,"-39"-3"4681,114-1-5123,49-8-2807,49-4-1221,-89 8-55,31-1-1983,-123 20-5413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57 3089,'0'0'5528,"-1"9"-5141,-4 106 1827,-3 29 1612,5-124-2660,3-20-1139,0 0-1,0 0 1,0 0-1,0 0 1,-1 0-1,1 0 0,0 0 1,0 0-1,0 0 1,0 0-1,0 0 1,0 0-1,0-1 0,0 1 1,0 0-1,0 0 1,0 0-1,0 0 1,0 0-1,0 0 0,0 0 1,-1 0-1,1 0 1,0 0-1,0 0 1,0 0-1,0 0 0,0 0 1,0 0-1,0 0 1,0 0-1,0 0 1,0 0-1,0 0 0,0 0 1,0 0-1,0 0 1,-1 1-1,1-1 1,0 0-1,0 0 0,0 0 1,0 0-1,0 0 1,0 0-1,0 0 1,0 0-1,0 0 1,0 0-1,0 0 0,0 0 1,0 0-1,0 0 1,-5-32 1195,5 27-1383,-6-190 369,6 176-218,0 14 5,0 0 0,0 1 0,1-1 0,-1 1 0,1-1 1,0 1-1,0 0 0,1-1 0,-1 1 0,1 0 0,0 0 0,0-1 1,4-4-1,-4 7-11,1-1 1,-1 1-1,1 0 1,-1 0 0,1 0-1,0 0 1,0 1-1,-1-1 1,1 1 0,1-1-1,-1 1 1,0 0-1,0 0 1,0 1 0,0-1-1,1 1 1,-1-1-1,0 1 1,5 0-1,-3 0 11,-1 0 0,1 0-1,0 0 1,0 1-1,0 0 1,0 0-1,-1 0 1,1 0 0,0 1-1,-1 0 1,1 0-1,-1 0 1,0 0-1,1 1 1,-1 0 0,0 0-1,-1 0 1,1 0-1,0 0 1,-1 1-1,0 0 1,0-1 0,0 1-1,0 0 1,-1 1-1,1-1 1,2 9-1,2 3 13,-2 0-1,0 0 1,-1 1-1,0 0 1,2 27-1,-4 88 118,-3-76-25,16-65 32,-1-4 11,-1 0-1,15-19 1,21-23-39,-44 53-161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 11141,'0'0'3455,"-3"20"-2903,0-4-447,-2 6 103,1 0 1,2 1-1,0-1 1,2 42-1,1-59-168,0 0 0,0 1 0,0-1 0,1 0 0,0 0 0,0 0 0,0-1 0,0 1 0,1 0 0,3 3 0,-4-5-25,-1-1 0,1 0-1,0 0 1,1 0 0,-1 0 0,0-1-1,0 1 1,1 0 0,-1-1-1,1 0 1,-1 1 0,1-1-1,0 0 1,-1 0 0,1-1-1,0 1 1,0-1 0,0 1-1,4-1 1,-2 0-12,0 0-1,-1 0 1,1-1-1,0 0 1,0 0-1,-1 0 1,1 0 0,0-1-1,-1 0 1,0 0-1,1 0 1,-1 0-1,7-6 1,-5 3-17,0-1 1,0 0-1,-1 0 1,0-1 0,0 0-1,0 0 1,5-10-1,-2 1 108,-1-1-1,0 0 1,-1 0 0,-1 0-1,0-1 1,-2 0 0,0 0-1,-1 0 1,0-35 1237,-4 56-1283,1 0-1,-1 0 1,1-1-1,0 1 1,0 0-1,0 0 1,0 0-1,0 0 1,0 6-1,1-8-25,-4 30 17,1 1 0,2 0 0,1 0-1,5 40 1,1-38 67,1 0 1,2-1-1,15 37 0,-19-62-117,-3-15-1373,-1-14-5168,-1 20 5697,0-13-10510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3826,'0'0'13155,"0"11"-12712,17 181 1277,1-11-239,-18-131-1070,0-22 15,2 1 0,4 31 0,-4-49-1780,-1-1-5269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16920,'0'0'1392,"1"20"-1325,18 309 1395,-18-286-1132,2 25 605,-3 0-1,-3 0 1,-17 106 0,20-222-2358,-1 18-3200,1 1-5750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14791,'0'0'1582,"-4"10"-1523,0 0-47,0 1 1,1 0 0,0-1 0,1 1-1,0 0 1,1 0 0,0 0-1,1 13 1,5 36 416,10 211 236,-19-161 1766,9-112-2338,16-6-25,0-1 1,-1-1-1,31-20 0,-36 20-63,0 1 0,1 0 0,0 1 0,0 0 0,1 1 0,0 1 0,0 1-1,27-4 1,-37 8-203,7 1-198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12422,'0'0'48,"0"19"93,-1 9-45,3 92 472,14 8 215,2 52 561,-17-132-808,1-10 714,-6 61 0,4-99-1241,0 4 101,-1-1-1,1 1 1,-1-1 0,0 1 0,0-1 0,0 1 0,0-1-1,-1 0 1,-2 5 0,0-8-3338,-2 0-2236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3826,'0'0'2628,"-5"28"-1772,1 699 6470,-4-310-5869,2-318-1118,-5 149 861,11-119-873,-26 199 0,4-111-14,11-91-149,7-86 51,-11 160 512,13-198-666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11781,'0'0'3218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3073,'0'0'3992,"2"18"-3630,9 222 2637,-39 99 1482,14-227-3343,-15 376 1514,29 3-1400,2-204-466,-2-216-318,0-38-9161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3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41 113 14263,'0'0'3030,"10"17"-2128,32 49-331,-40-63-518,0 0-1,0 0 1,1 0 0,-1 0 0,1-1-1,0 1 1,0-1 0,0 1 0,0-1-1,0 0 1,0-1 0,6 3 0,-7-3-34,0 0 0,1-1 0,-1 0 0,0 1 0,1-1 0,-1 0 0,0 0 0,0 0-1,1-1 1,-1 1 0,0 0 0,0-1 0,1 0 0,-1 1 0,3-2 0,-1-1-23,1 0-1,0 0 0,-1 0 1,0-1-1,1 0 0,-1 0 1,-1 0-1,1 0 0,-1 0 0,1-1 1,-1 1-1,2-7 0,0 3-54,-2 0 0,1-1 0,-1 0 0,-1 1-1,0-1 1,3-18 0,-5 24 58,0 0 0,1 0 0,-1 0-1,0 0 1,-1 0 0,1 0 0,0 0 0,-1 0-1,0 0 1,1 0 0,-1 0 0,-1 0 0,1 1-1,0-1 1,0 0 0,-1 1 0,0-1 0,0 1-1,1-1 1,-1 1 0,0 0 0,-1 0 0,-3-4-1,-4 2 166,0 0 0,-1 0 0,0 1 0,1 0 0,-1 1 0,0 0 0,0 1 0,0 0 0,0 0-1,-17 3 1,18-2 165,7-1-238,0 1-1,1 0 1,-1 1-1,0-1 1,0 1 0,0-1-1,1 1 1,-1 0-1,0 0 1,1 0-1,-1 0 1,1 0-1,-1 1 1,1-1 0,-1 1-1,1-1 1,0 1-1,0 0 1,-3 3-1,2-1-43,1 0 0,0 1 0,-1-1-1,1 0 1,1 1 0,-1 0-1,1-1 1,0 1 0,0 0-1,0 0 1,0 5 0,-1 15 21,1 0 0,2-1 1,0 1-1,2 0 0,0 0 1,11 37-1,-10-47-71,1 0 1,1-1-1,0 0 1,1 0-1,0 0 1,1-1-1,1 0 1,0 0 0,0-1-1,1 0 1,21 18-1,-25-26-9,-1 1 1,1-2-1,0 1 0,0-1 0,0 0 1,0 0-1,1 0 0,-1-1 0,1 0 1,-1 0-1,1-1 0,0 0 0,9 1 1,-7-2 31,1-1 0,-1 0 1,0 0-1,0-1 0,1 0 0,-2-1 1,1 0-1,15-7 0,4-6 265,-2-1 0,1-1 0,-2-1 0,36-35 0,-40 35-67,5-4 262,31-36 0,-52 54-541,0 0-1,-1-1 0,0 1 1,-1-1-1,1 0 0,-1 0 1,0 0-1,0 0 0,-1-1 1,0 1-1,0-1 1,-1 0-1,2-9 0,-3 16 62,0-2-447,0 1 0,0-1 0,0 1-1,0-1 1,0 1 0,-1-1 0,1 1 0,0-1 0,-1 1-1,1 0 1,-1-1 0,0-1 0,-18-12-17108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14102,'0'0'769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5699,'0'0'5471,"-5"6"-221,4 0-5447,12 171 2828,-11-98-2266,-17 971 1826,4-143-2019,9-280-173,-3 153 14,4-219-26,-18-125 28,1 52-1,24 209-753,-4-753-5259,0 17-2664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7908,'0'0'9380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3522,'0'0'5917,"-1"6"-2028,0 11-3384,-1 133 311,5 171 3146,2-273-3394,15 56 1,3 32-214,-12 343 261,-13-300-365,14 308-107,-4-224-128,-7-220 654,-1-27-1795,0-14-1473,0-19-8116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14983,'0'0'576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0 622 9700,'0'0'3055,"19"1"-2028,134 5 827,155 16 958,-26 0-1936,-236-21-805,1039 0 191,-543-41-355,-310 19-75,-141 14 159,741-85-95,-276 18 117,-255 36-15,292-56-612,-317 47 617,137-30-55,150-23-16,-384 73 44,263-28 51,-313 53 2,-129 2-298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4002,'0'0'10146,"4"21"-8593,-4 455 4204,0-476-5560,1-4-1323,8-60-3876,-8 17-1865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12822,'0'0'5464,"13"0"-5149,2 2-204,-1-1 1,1 2 0,0 0 0,-1 0 0,1 2 0,-1 0 0,0 0 0,22 13 0,8 7 143,50 38 1,-72-47-223,0 1 1,23 24 0,-39-34-9,0-1 0,0 1 0,0 0 0,-1 1 0,-1-1 0,1 1 0,-1 0 0,0 0 0,-1 1 0,5 14 0,-7-14-116,0-4 1317,-1-17-406,2-19-815,1-1 0,1 1 0,2 0-1,1 0 1,1 1 0,2-1 0,1 2 0,1 0 0,30-51-1,-42 80-5,27-37-55,-26 35 41,1 1 0,0-1 0,-1 1 0,1-1 0,0 1 0,0 0 0,0 0 0,0 0 0,0 0 0,0 0 0,1 0 0,-1 1 0,0-1 0,0 1 0,1-1 0,3 1 0,-5 1 14,0 0 1,0-1-1,0 1 0,-1 0 0,1 0 0,0 0 1,0 0-1,-1 0 0,1 0 0,-1 1 0,1-1 0,-1 0 1,1 0-1,-1 0 0,0 0 0,1 1 0,-1-1 1,0 0-1,0 0 0,0 1 0,0-1 0,0 2 1,1 5 18,8 65 85,2 118-1,-10-119 89,20 133 0,-8-160-44,-13-44-145,0-1 0,0 0-1,0 0 1,0 1 0,0-1 0,1 0 0,-1 0 0,0 1-1,0-1 1,0 0 0,1 0 0,-1 0 0,0 0 0,0 1 0,1-1-1,-1 0 1,0 0 0,0 0 0,1 0 0,-1 0 0,0 0-1,1 1 1,-1-1 0,0 0 0,0 0 0,1 0 0,-1 0 0,0 0-1,1 0 1,-1 0 0,0 0 0,1-1 0,-1 1 0,0 0-1,0 0 1,1 0 0,-1 0 0,0 0 0,0 0 0,1 0-1,-1-1 1,0 1 0,0 0 0,1 0 0,-1 0 0,0-1 0,0 1-1,0 0 1,1 0 0,-1-1 0,0 1 0,0 0 0,0 0-1,0-1 1,0 1 0,11-14 39,33-63-721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11045,'0'0'6547,"-20"-10"-6264,-130-76 1443,147 84-1646,1 1 0,-1 0 1,0-1-1,0 1 0,1 0 0,-1 0 0,0 1 1,0-1-1,0 1 0,0-1 0,0 1 0,0 0 1,0 0-1,0 0 0,0 0 0,0 1 0,0-1 1,0 1-1,-5 2 0,5-2-77,1 1-1,0 0 1,0 0-1,-1 0 1,1 0 0,0 0-1,1 0 1,-1 0 0,0 1-1,1-1 1,-1 0 0,1 1-1,0 0 1,0-1 0,0 1-1,0 0 1,0 0-1,0-1 1,1 1 0,-1 3-1,-2 13-14,1 0 0,0-1 0,1 1 0,1 0-1,1 0 1,5 30 0,-5-46 6,0 0 1,0 0-1,0 0 1,0 0-1,1 0 1,0 0-1,-1-1 0,1 1 1,0 0-1,0-1 1,0 0-1,1 1 1,-1-1-1,1 0 0,-1 0 1,1 0-1,0 0 1,-1-1-1,1 1 1,0-1-1,0 0 0,0 1 1,0-1-1,1-1 1,-1 1-1,0 0 1,0-1-1,1 0 0,-1 1 1,0-1-1,0-1 1,1 1-1,-1 0 1,0-1-1,0 0 0,0 1 1,0-1-1,0 0 1,1-1-1,-2 1 1,1-1-1,0 1 0,0-1 1,4-4-1,7-6-14,-2 0-1,0-2 1,0 1-1,-1-2 0,-1 1 1,-1-2-1,0 1 1,0-1-1,-2 0 0,0-1 1,-1 0-1,-1 0 1,4-18-1,8 95 1107,-4 75-983,-5-36 31,-4-85-1389,-2-34-4386,-2 5-874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 14182,'0'0'5118,"-1"0"-5113,1 0 1,0 0 0,0 0-1,-1 0 1,1 0 0,0 0 0,0 0-1,-1 0 1,1 0 0,0 1-1,0-1 1,-1 0 0,1 0 0,0 0-1,0 0 1,-1 0 0,1 1 0,0-1-1,0 0 1,0 0 0,0 0-1,-1 1 1,1-1 0,0 0 0,0 0-1,0 0 1,0 1 0,0-1 0,0 0-1,0 0 1,0 1 0,-1-1-1,1 0 1,0 1 0,0-1 0,0 0-1,0 0 1,0 1 0,0-1-1,1 0 1,-1 0 0,0 1 0,0-1-1,0 0 1,0 0 0,0 1 0,0-1-1,0 0 1,0 0 0,1 0-1,-1 1 1,0-1 0,0 0 0,0 0-1,10 18 23,0 0-1,1-1 1,0-1 0,2 0-1,15 16 1,-25-29-29,0 0 1,0 0 0,0 0 0,0 0-1,1-1 1,-1 0 0,1 0-1,-1 0 1,1 0 0,4 1 0,-7-2-7,0-1 1,1 0 0,-1 1 0,0-1 0,0 0 0,0 0 0,1 0 0,-1 0 0,0 0-1,0 0 1,1 0 0,-1-1 0,0 1 0,0 0 0,1-1 0,-1 1 0,0-1-1,0 1 1,0-1 0,0 1 0,0-1 0,0 0 0,0 0 0,0 0 0,0 1 0,0-1-1,0 0 1,-1 0 0,1 0 0,0 0 0,-1 0 0,1 0 0,0-1 0,-1 1-1,1 0 1,-1-1 0,7-21 67,-1 0-1,-1-1 1,-1 0 0,-2 1-1,0-1 1,-2-38 941,1 64-738,8 12-234,-1 1-1,-1 0 1,-1 0-1,10 31 1,-3-5-7,14 38-19,-4 1 1,-4 0-1,9 87 1,-15-49 18,-5 181 0,-8-295-15,0-1-1,0 0 1,0 1 0,-1-1-1,1 0 1,-1 0 0,0 1-1,0-1 1,0 0-1,0 0 1,0 0 0,-1 0-1,0 0 1,1 0 0,-1-1-1,0 1 1,-5 4 0,4-5 38,0 1 0,-1-2 1,1 1-1,-1 0 1,0-1-1,0 1 0,0-1 1,0 0-1,1-1 1,-1 1-1,0-1 0,0 1 1,-8-2-1,5 1-28,0-1 0,0 0 0,0 0-1,1-1 1,-1 0 0,0 0 0,1-1 0,-1 0 0,1 0-1,0 0 1,0-1 0,1 0 0,-1 0 0,1 0 0,-1-1 0,1 0-1,1 0 1,-1 0 0,-6-10 0,4 5-20,1 0 0,0 0 0,0-1 0,1 0 1,0-1-1,1 1 0,0-1 0,1 1 0,1-1 0,-3-21 0,3 8-7,1 1-1,1-1 0,1 0 1,1 1-1,1-1 0,2 1 1,12-42-1,2 17-3,32-58 0,-38 85-4,0 1 0,1 0-1,1 1 1,31-33 0,-32 43 89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4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14279,'0'0'7534,"0"0"-7523,0 0 0,0-1 1,0 1-1,0-1 1,0 1-1,0 0 1,0-1-1,0 1 0,0 0 1,0-1-1,0 1 1,0 0-1,1-1 0,-1 1 1,0 0-1,0-1 1,0 1-1,0 0 0,1-1 1,-1 1-1,0 0 1,0 0-1,1-1 0,-1 1 1,0 0-1,1 0 1,-1-1-1,1 1 0,1 6 17,0-1-1,0 1 0,0 0 0,-1 0 0,0 0 0,0 7 0,2 7 88,55 423 2187,-68-489-1601,3 18-685,-6-47 1,11 39-24,0-1 0,3 0 0,9-65 0,-8 91-7,0 0 0,1 0 0,0 0 1,0 0-1,2 1 0,-1 0 1,1 0-1,0 0 0,1 0 0,1 1 1,-1 0-1,1 0 0,1 0 0,-1 1 1,2 0-1,14-11 0,-20 17 10,0 0-1,1 0 1,-1 0-1,0 1 1,0-1-1,1 1 1,-1 0-1,1 0 1,-1 0-1,1 1 1,0-1-1,-1 1 1,1 0-1,0 0 1,-1 0-1,1 0 1,0 0-1,-1 1 1,1 0-1,-1 0 1,1 0-1,-1 0 1,1 0-1,-1 1 1,0 0-1,0-1 1,0 1-1,0 1 1,0-1-1,0 0 1,0 1-1,-1-1 1,1 1-1,3 4 1,27 43-9,-3 2 1,28 63-1,-18-34-16,-31-63 60,-1 1 0,0-1 0,-2 2 0,0-1-1,-1 1 1,3 25 0,-8-44-11,0 0-1,0 0 1,0 0 0,0 0-1,0 0 1,1-1 0,-1 1-1,0 0 1,1 0 0,-1 0-1,0-1 1,1 1-1,-1 0 1,1 0 0,-1-1-1,1 1 1,-1 0 0,1-1-1,-1 1 1,1-1-1,0 1 1,-1-1 0,1 1-1,0-1 1,0 1 0,-1-1-1,1 0 1,0 1-1,0-1 1,0 0 0,1 1-1,0-1 0,1-1-1,-1 1 0,1 0 0,-1-1 0,1 1 1,-1-1-1,0 0 0,1 0 0,-1 0 0,5-2 1,5-5 9,0 0 1,20-17 0,-18 13-402,-1 1 474,0-1-1,13-14 1,-23 22-859,0 1-1,-1-1 1,1 0-1,-1 0 1,0 0-1,0 0 1,3-8-1,-4 0-7802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36 11237,'0'0'7545,"-16"-6"-7022,-50-19-51,65 24-453,0 1-1,-1-1 1,1 1 0,0-1-1,0 1 1,0-1 0,-1 1-1,1 0 1,0-1 0,-1 1 0,1 0-1,0 0 1,-1 0 0,1 0-1,0 0 1,-1 1 0,1-1-1,0 0 1,0 0 0,-1 1-1,1-1 1,0 1 0,0-1-1,-1 1 1,1 0 0,0-1-1,0 1 1,0 0 0,0 0-1,0 0 1,0 0 0,0 0-1,0 0 1,-1 2 0,1 0-20,0 1 1,0 0-1,0 0 1,0 0-1,0 0 1,1 0-1,0 0 1,0 5-1,0-1 30,-3 27-8,2 1 0,7 61 1,-6-93-24,1-1-1,0 0 1,0 1 0,0-1 0,0 0 0,0 0 0,1 0 0,0 0 0,-1 0 0,1 0-1,0 0 1,1 0 0,3 3 0,-6-5 1,1-1 1,0 1-1,0-1 1,-1 1-1,1-1 0,0 1 1,0-1-1,0 0 0,0 1 1,0-1-1,0 0 1,-1 0-1,1 0 0,0 0 1,0 0-1,0 1 1,0-2-1,0 1 0,0 0 1,1 0-1,0-1 4,0 0 1,-1 0-1,1 1 0,-1-1 0,1-1 0,-1 1 0,1 0 1,-1 0-1,0 0 0,0-1 0,1 1 0,-1-1 1,0 1-1,1-3 0,14-26 3,-1-1 0,14-40 0,-15 34-10,24-46 1,-38 82 11,0 1 0,0 0 1,0 0-1,0 0 0,1 0 1,-1-1-1,0 1 0,0 0 1,0 0-1,0 0 0,0 0 1,1 0-1,-1-1 0,0 1 1,0 0-1,0 0 0,0 0 1,1 0-1,-1 0 0,0 0 1,0 0-1,0 0 0,1 0 1,-1 0-1,0 0 0,0 0 1,0 0-1,1 0 0,-1 0 1,0 0-1,0 0 0,0 0 1,1 0-1,-1 0 0,0 0 1,0 0-1,0 0 0,1 0 1,-1 0-1,0 0 0,0 0 1,0 0-1,0 1 1,1-1-1,-1 0 0,0 0 1,0 0-1,0 0 0,0 0 1,0 1-1,0-1 0,1 0 1,-1 0-1,0 0 0,0 1 1,0-1-1,0 0 0,0 0 1,0 0-1,0 1 0,0-1 1,0 0-1,0 0 0,0 1 1,5 13 134,-4-13-140,42 118 245,-10-35-242,-30-72-511,-4-22-4473,-3-4-723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12854,'0'0'6584,"3"5"-6477,10 26-72,-2-1 0,-1 1 0,-1 1 0,-2-1 1,4 40-1,-11-81-27,-1-20-7,1 0 0,2 0 0,1 0-1,1 0 1,16-57 0,-18 80-3,18-42 7,-18 47-7,-1-1 0,0 1-1,0 0 1,1 0-1,0 0 1,-1 0 0,1 0-1,0 0 1,0 1-1,0-1 1,0 1 0,0-1-1,0 1 1,0 0-1,0-1 1,1 1-1,3-1 1,-5 2 0,0 0 1,1 0-1,-1 0 1,0 0-1,0 0 0,0 0 1,0 0-1,0 1 1,0-1-1,1 0 0,-1 1 1,0-1-1,0 1 0,0-1 1,0 1-1,0-1 1,0 1-1,0 0 0,-1 0 1,1-1-1,0 1 1,0 0-1,0 0 0,-1 0 1,1 0-1,0 2 1,14 30-11,-14-29 16,20 68 269,16 102 0,-24-105 3,-8-52-256,-3-23-605,-3-32-2540,1 31 1519,0-17-3946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14343,'0'0'6787,"-2"4"-6657,0 3-116,0 1-1,0-1 0,1 0 0,0 0 0,0 1 0,1-1 0,0 10 0,9 60 64,-4-33-53,-1-7 15,22 333 383,-26-370-408,2-3-429,-1-1 0,1 0 0,-1 0 0,0 0 0,1 0 0,-2 0 0,1 0 0,0 0 0,-1-6 0,0 6-400,1-10-3686,-1-1-2211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6771,'0'0'12096,"-11"6"-11784,3-2-272,2-1-23,1 0 1,0 0 0,0 0-1,0 1 1,0-1 0,0 1-1,1 0 1,0 1-1,0-1 1,0 1 0,-5 7-1,-75 114-85,69-106 430,-1-1 0,-1-1 0,-1 0 0,-21 17 0,39-36-319,0 1-1,0 0 1,0 0-1,0 0 1,0-1-1,0 1 1,0 0-1,0 0 1,0-1-1,0 1 1,0 0-1,0 0 1,0-1 0,0 1-1,0 0 1,0 0-1,0 0 1,0-1-1,0 1 1,0 0-1,0 0 1,0 0-1,-1-1 1,1 1-1,0 0 1,0 0-1,0 0 1,0-1-1,-1 1 1,1 0-1,0 0 1,0 0-1,0 0 1,-1 0-1,1 0 1,0-1-1,0 1 1,0 0-1,-1 0 1,1 0-1,0 0 1,0 0-1,-1 0 1,1 0-1,0 0 1,0 0-1,0 0 1,-1 0-1,1 0 1,0 0-1,0 0 1,-1 0-1,1 0 1,0 1-1,0-1 1,0 0-1,-1 0 1,1 0-1,0 0 1,0 0-1,0 0 1,-1 1 0,1-1-1,0 0 1,0 0-1,5-19-137,-3 16 97,1-1-1,-1 1 1,1 0 0,0 0-1,0 0 1,0 0 0,0 0-1,0 1 1,1 0 0,-1-1-1,1 1 1,0 0 0,0 1-1,-1-1 1,1 1 0,0 0 0,0 0-1,0 0 1,1 0 0,-1 1-1,7-1 1,0 0 8,0 1 0,0 1 0,0-1 0,0 2 0,0-1 0,0 1 0,13 5 0,1 4 63,0 2 1,0 0-1,-2 1 0,0 2 0,0 0 0,20 21 1,-31-73 649,-10 28-744,1-2-87,-2 3-3531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7892,'0'0'9772,"0"4"-6952,0 18-2751,8 513 1319,-5-510-1049,-2-18-249,0-17-733,-1-11-1065,-2-38-7546,-4 29-1511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12566,'0'0'3324,"15"-17"-2462,49-50-395,-61 64-453,0-1 1,1 1 0,-1 0 0,1-1 0,0 2 0,0-1 0,0 0 0,0 1 0,1 0 0,-1 0 0,0 0 0,1 0 0,0 1 0,-1 0 0,1 0 0,0 0 0,0 0 0,-1 1-1,1 0 1,7 0 0,-5 0-16,-5 1 2,-1-1 1,1 0-1,-1 0 0,1 0 1,-1 1-1,0-1 1,1 1-1,-1-1 0,1 1 1,-1 0-1,0 0 1,1-1-1,-1 1 1,0 0-1,0 0 0,0 0 1,0 0-1,0 0 1,0 0-1,0 1 1,0-1-1,0 0 0,-1 0 1,1 1-1,0-1 1,-1 1-1,1-1 0,-1 0 1,1 1-1,-1-1 1,1 4-1,0 5 43,0 0 0,0 1 0,-2 17 0,1-13 41,-1-2-56,0 0-1,-1 0 1,-1-1-1,0 1 0,0-1 1,-1 1-1,-1-1 0,0-1 1,-12 21-1,6-15-19,0 0-1,-1 0 1,-1-1 0,-1-1 0,-21 20 0,32-33 36,1 1 60,-2 0-1,1 0 1,0 0 0,0-1-1,-1 0 1,0 1-1,1-1 1,-1 0 0,0 0-1,0-1 1,0 1-1,0-1 1,-8 1 0,13-10 716,1 5-812,-1 0-1,1 0 0,0 0 1,0 0-1,0 0 1,0 1-1,1-1 0,-1 0 1,1 1-1,-1 0 0,1-1 1,0 1-1,0 0 0,0 1 1,0-1-1,0 0 0,1 1 1,-1 0-1,0 0 0,1 0 1,6-1-1,7-1-10,1 1 0,0 0 0,19 2 0,-33 0 2,13 0-15,-1 2 0,1 0 0,0 1 0,-1 0 0,25 9 0,76 37 784,-80-32 233,-17-14-675,-17-3-3164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220 109 14487,'0'0'683,"-16"-16"-299,-51-50 389,64 63-600,-1 0-1,1 0 0,-1 1 0,1-1 0,-1 1 0,0-1 0,0 1 0,-5-2 0,7 4-45,0-1 0,0 1 0,0 0 0,0 0 0,-1-1 0,1 2 0,0-1 0,0 0 0,-4 1 0,-5 0 243,9 0-347,0-1 1,0 1-1,0 0 1,0 0-1,0 0 1,1 0-1,-1 0 1,0 0-1,0 0 1,1 0-1,-1 0 1,1 1-1,-1-1 1,1 1 0,0-1-1,-1 1 1,1 0-1,0 0 1,0-1-1,0 1 1,0 0-1,1 0 1,-2 3-1,-13 49 9,15-52-25,-6 37 12,2 0 0,3 63 0,1-74-12,-1-27-8,1 1 1,0-1 0,0 1 0,0 0 0,0-1 0,0 1 0,1 0-1,-1-1 1,0 1 0,1-1 0,-1 1 0,1-1 0,-1 1 0,1-1-1,0 1 1,0-1 0,0 0 0,-1 1 0,1-1 0,1 0 0,-1 0-1,0 0 1,0 1 0,0-1 0,1 0 0,-1-1 0,0 1 0,1 0-1,-1 0 1,1 0 0,-1-1 0,1 1 0,-1-1 0,1 1 0,-1-1-1,1 0 1,-1 0 0,1 0 0,0 0 0,-1 0 0,4 0 0,-1-1-1,1 1 0,-1-1 0,0-1 0,0 1 0,1-1 1,-1 1-1,0-1 0,0 0 0,-1 0 0,1-1 0,0 1 0,-1-1 1,1 0-1,3-4 0,6-10-125,-1 0 0,-1-1-1,0 0 1,-1-1 0,-1 0 0,-1 0 0,-1-1 0,6-22-1,-8 21 778,-1 1 0,0-28 1282,-4 48-1910,0 0 0,0 0-1,-1 0 1,1 0 0,0 0 0,0 0-1,-1 0 1,1 0 0,0 1 0,0-1-1,-1 0 1,1 0 0,0 0 0,0 0-1,0 0 1,-1 1 0,1-1 0,0 0-1,0 0 1,0 0 0,0 1 0,0-1-1,-1 0 1,1 0 0,0 0 0,0 1-1,0-1 1,0 0 0,0 0 0,0 1-1,0-1 1,0 0 0,0 0 0,0 1-1,0-1 1,0 0 0,0 0 0,0 1-1,0-1 1,0 6-12,-1 12 17,1 1 1,2-1-1,-1 0 1,2 1-1,6 23 1,39 134 141,-48-191-5793,-2-4 95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15495,'0'0'4133,"-2"4"-4091,1 0-33,0-1 0,0 1-1,0 0 1,0 0-1,1 0 1,-1-1 0,1 1-1,0 0 1,0 0-1,2 7 1,11 47 173,-4-18-82,-2 9 341,-2 1 1,-2 61 0,-3-108-371,0-1 1,0 0-1,0 0 0,0 0 0,0 0 0,-1 0 0,1 0 0,-1 1 0,0-1 0,1 0 0,-1-1 0,0 1 0,0 0 0,0 0 0,-1 0 0,1 0 0,0-1 0,-1 1 0,1-1 0,-1 1 0,1-1 1,-1 1-1,0-1 0,1 0 0,-1 0 0,0 0 0,0 0 0,0 0 0,-3 1 0,-4 0 127,-1 0-1,1-1 1,0 0 0,0 0-1,-14-2 1,10 1-151,11 0-59,1 0 0,0 0 0,-1 0 0,1 0 1,0 0-1,-1-1 0,1 1 0,0 0 0,-1-1 0,1 1 1,0-1-1,0 1 0,0-1 0,-1 1 0,1-1 0,0 0 1,0 0-1,0 0 0,0 0 0,0 1 0,0-1 0,-1-2 1,-3-19-4426,5 12-112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5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 21722,'0'0'6083,"-22"-35"-6083,19 33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29 201 8900,'0'0'9106,"0"2"-8773,0 415 2767,0-417-2953,0-3 40,-11-50-200,3 0 0,2-1 1,2-87-1,4 130 16,1 0 0,0 0 0,0 1 0,1-1 0,0 0 0,1 1 0,5-14 0,-7 22-2,0-1 1,0 0-1,1 0 0,-1 1 0,1-1 1,0 1-1,0-1 0,0 1 1,0 0-1,0-1 0,0 1 0,1 0 1,-1 1-1,1-1 0,-1 0 1,1 1-1,0-1 0,-1 1 0,1 0 1,0 0-1,0 0 0,0 0 1,0 1-1,0-1 0,0 1 1,0 0-1,0 0 0,0 0 0,0 0 1,4 1-1,-4-1 18,-1 1 0,1 1 0,0-1 0,0 0 0,-1 1 0,1-1 0,-1 1 1,1 0-1,-1 0 0,0 0 0,1 0 0,-1 0 0,0 0 0,2 4 0,27 41 276,-27-39-273,71 133 429,13 24-200,-80-156-124,-4-13 338,-3-20 446,-1 17-888,0-24 244,1-30-107,-2 0 1,-19-117 0,8 123-127,4 12 249,-22-62 1,28 114 450,2 3-7076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5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438 1216 7347,'0'0'11859,"-7"-19"-11411,-25-62-141,29 74-148,0 1 0,0 0 1,0 0-1,-1 0 0,0 0 0,0 0 0,-1 1 0,1 0 0,-1 0 1,0 0-1,-1 1 0,1-1 0,-1 1 0,0 0 0,0 1 0,0-1 1,0 1-1,0 1 0,-1-1 0,-9-1 0,10 3-45,0 0-1,-1 0 1,1 1 0,-1 0 0,1 1-1,-1-1 1,1 1 0,0 0-1,-1 1 1,1 0 0,0 0-1,0 0 1,0 1 0,0-1 0,1 1-1,-1 1 1,1-1 0,-1 1-1,-6 6 1,-4 5-25,1 1 0,0 1 0,1 0 0,1 0 0,0 2 0,2-1 0,-16 35 0,20-39-66,2 1 0,0 0 0,1 0 0,0 0 0,1 0 0,1 1 0,0-1 0,1 1-1,1 0 1,0-1 0,5 26 0,-4-36-15,0 0 1,1-1-1,0 1 0,0-1 0,0 0 1,0 1-1,1-1 0,-1 0 0,1 0 1,0-1-1,0 1 0,1-1 0,-1 1 0,1-1 1,0 0-1,0 0 0,0-1 0,0 1 1,0-1-1,0 0 0,1 0 0,-1 0 1,1-1-1,-1 1 0,1-1 0,0 0 1,8 0-1,-5 0-5,1 0 0,0 0 0,0-1 0,0-1 0,-1 0 1,1 0-1,0 0 0,-1-1 0,1 0 0,-1-1 0,0 0 0,0-1 0,0 1 1,13-9-1,-2-4-67,-1 0 1,0-2 0,-1 0 0,-1-1-1,0 0 1,-2-2 0,0 0 0,-1 0-1,10-25 1,-2-2-106,-2-1 1,-1-1-1,13-69 0,-17 42 200,-4 0-1,-3-1 1,-4 0-1,-11-138 0,0 148 355,-3 0 0,-4 1 0,-2 1-1,-30-76 1,41 125-44,4 11-77,0 1 0,0-1 1,0 1-1,-1-1 0,1 1 0,-1 0 0,-1 0 0,-4-6 1,8 11-20,19 255-253,-3-99 43,6 280 20,-6-99 18,-15-319-60,0 22 38,2 0 0,2 0 1,2-1-1,13 47 0,-19-82-45,1 1 0,-1-1 0,1 1 0,0-1 0,1 1-1,-1-1 1,1 0 0,0 0 0,0-1 0,0 1 0,0 0 0,1-1 0,-1 0 0,1 0-1,5 4 1,-3-5 0,-1 0 0,1 0-1,-1 0 1,1 0 0,-1-1-1,1 0 1,0 0 0,-1-1 0,1 0-1,0 0 1,0 0 0,7-1-1,3-2 7,-1-1-1,1 0 1,-1-1-1,-1 0 0,1-1 1,-1-1-1,0-1 1,15-9-1,9-10 0,51-44 1,-39 22-106,-50 49 32,0 0 0,1 0 0,-1 0-1,0 0 1,0-1 0,0 1 0,0 0 0,0 0-1,0 0 1,1 0 0,-1 0 0,0 0-1,0 0 1,0 0 0,0 0 0,1 0 0,-1 0-1,0 0 1,0 0 0,0 0 0,0 0 0,0 0-1,1 0 1,-1 0 0,0 0 0,0 0-1,0 1 1,0-1 0,0 0 0,0 0 0,1 0-1,-1 0 1,0 0 0,0 0 0,0 0-1,0 0 1,0 1 0,0-1 0,0 0 0,0 0-1,1 0 1,-1 0 0,0 0 0,0 0 0,0 1-1,0-1 1,0 0 0,0 0 0,0 0-1,0 0 1,0 0 0,0 1 0,0-1 0,0 0-1,0 0 1,0 0 0,0 0 0,0 1-1,0-1 1,0 0 0,1 11-2946,1-1-4499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15015,'0'0'4557,"-3"20"-4477,0-1-50,-1 15 124,-2 63 0,6 109 3824,-6-273-9367,3 45-176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55 11301,'0'0'14807,"-15"-54"-14343,13 54-512,6 20-5122,15 1 1712,4-5-5490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15367,'0'0'6806,"-6"9"-6686,2-5-125,1 2 0,-1-1 0,1 0 0,0 1 0,1-1 0,-1 1 0,1 0 0,0 0 0,1 0 0,-1 0 0,1 0 0,1 0 0,-1 0 0,1 8 0,8 254 43,0 3-6,-4-161 277,-4-109-69,0-33-3625,0 12-1978,0 1-5701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14086,'0'0'6337,"13"-6"-5972,226-90 1161,-234 94-1508,12 0 10,-15 2-330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16488,'0'0'4015,"0"6"-3917,1 12 56,0-1 0,2 1 0,7 27 0,4 31 588,-8 60 993,-6-135-1695,0-25-985,0-40-5458,0 27-2364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86 18681,'0'0'6563,"-21"-78"-6547,21 70-16,0 16-5939,4 18-2033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 18681,'0'0'1253,"3"18"-1239,10 38-17,17 102 19,-29-83 5,-1-75-21,1 0-1,-1 0 0,0 1 1,0-1-1,0 0 0,0 0 1,0 0-1,0 1 0,0-1 0,-1 0 1,1 0-1,0 0 0,0 0 1,0 1-1,0-1 0,0 0 1,0 0-1,0 0 0,0 0 0,0 1 1,0-1-1,-1 0 0,1 0 1,0 0-1,0 0 0,0 0 1,0 1-1,0-1 0,-1 0 0,1 0 1,0 0-1,0 0 0,0 0 1,0 0-1,-1 0 0,1 0 1,0 0-1,0 0 0,0 0 0,-1 0 1,1 0-1,0 0 0,0 0 1,0 0-1,0 0 0,-1 0 1,1 0-1,0 0 0,0 0 0,0 0 1,-1 0-1,1 0 0,0 0 1,0 0-1,0 0 0,0-1 1,0 1-1,-1 0 0,1 0 0,0 0 1,0 0-1,0 0 0,0-1 1,-9-6-49,4-1 22,0-1 0,1 1 0,0-1 0,0 1 0,1-1 0,0 0 0,1-1 0,0 1 0,-2-16 0,1-12-127,2-41 0,2 49 132,-1 17 16,1 0 0,0 1 0,1-1 1,1 1-1,0 0 0,0 0 0,1 0 1,9-18-1,-11 25 3,-1 0 0,1 1 1,1-1-1,-1 1 0,0-1 1,1 1-1,0 0 0,-1 0 0,1 0 1,1 0-1,-1 1 0,0-1 0,1 1 1,-1 0-1,1 0 0,0 0 1,-1 0-1,1 1 0,0-1 0,0 1 1,0 0-1,0 0 0,0 1 1,0-1-1,1 1 0,-1 0 0,6 0 1,-6 1-2,-1 1 0,1-1 1,0 1-1,-1 0 0,0 0 1,1 0-1,-1 0 0,0 0 1,0 1-1,0 0 0,0-1 1,-1 1-1,1 0 0,-1 0 1,1 1-1,-1-1 0,0 0 1,0 1-1,1 4 0,5 9 111,-2-1-1,9 34 0,-4 4 618,8 107 0,-12-80 123,-7-80-842,0-1 0,0 1 0,0-1 0,0 1 0,0-1 0,0 1 0,0-1 1,0 1-1,0-1 0,0 0 0,1 1 0,-1-1 0,0 1 0,0-1 0,1 1 0,-1-1 1,0 0-1,1 1 0,-1-1 0,0 0 0,1 1 0,-1-1 0,0 0 0,1 0 1,-1 1-1,1-1 0,-1 0 0,1 0 0,-1 0 0,1 1 0,-1-1 0,0 0 0,1 0 1,-1 0-1,1 0 0,-1 0 0,1 0 0,-1 0 0,1 0 0,-1 0 0,1 0 1,-1 0-1,1 0 0,-1-1 0,1 1 0,0 0 0,20-13 149,-10 0-117,0 0-1,-1-1 0,9-16 0,-12 16-38,2 1 0,0 1-1,0-1 1,17-16 0,-24 29 46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11445,'0'0'6742,"0"12"-6627,0 22 6,3-1 0,1 1 1,9 39-1,36 126 949,-41-154-524,-2 0 0,2 67 0,-10-143-2192,-6-39-1,2 26-1119,-1-40-4122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10757,'0'0'8324,"-1"-19"-8009,0 7-286,-1 1-11,1 0-1,0 0 1,1 0 0,0 0-1,1-1 1,0 1 0,1 0 0,0 0-1,1 0 1,6-15 0,0 6-5,1 0 0,0 0-1,2 1 1,21-27 0,-29 40-11,1 1-1,0 0 0,0 0 0,0 0 0,1 1 1,-1-1-1,1 1 0,0 1 0,0-1 1,1 1-1,-1 0 0,1 0 0,0 1 1,-1 0-1,1 0 0,0 1 0,0 0 0,9-1 1,-15 2-2,0 0 0,0 0 0,0 1 0,0-1 0,0 0 0,0 0 0,0 1 1,0-1-1,0 1 0,0-1 0,0 1 0,0-1 0,0 1 0,-1 0 0,1-1 0,0 1 1,0 0-1,-1 0 0,1-1 0,0 1 0,-1 0 0,1 0 0,-1 0 0,1 0 0,-1 0 1,1 0-1,-1 0 0,0 0 0,1 0 0,-1 0 0,0 2 0,3 39 13,-3-33 5,0-5-12,0 21 23,0 1 1,-1 0 0,-2-1 0,0 1 0,-13 41-1,4-32-22,-2 0-1,-29 50 1,33-68 35,0-2 1,-1 1-1,-1-1 1,0 0 0,-1-1-1,-27 22 1,38-35 0,1 1 59,-1-1-1,1 0 0,-1 0 1,0 1-1,0-1 0,0 0 1,1 0-1,-1-1 0,0 1 1,0 0-1,0-1 0,0 1 1,-3-1-1,5 0 318,0-2-168,0-1-241,1 0 0,-1 1-1,1-1 1,0 0 0,0 1 0,0-1 0,1 1 0,-1-1 0,0 1 0,1 0 0,0-1 0,-1 1 0,1 0 0,0 0 0,0 0 0,0 0 0,1 0 0,-1 1 0,0-1 0,1 1 0,3-2 0,1-1-16,-1 1 0,1 0 0,-1 1 0,1-1 0,0 1-1,0 1 1,14-2 0,-11 2-2,-1 2-1,1-1 1,-1 1 0,1 1-1,-1-1 1,0 2-1,0-1 1,0 1-1,0 1 1,0 0-1,15 9 1,0 3 14,0 2-1,31 30 1,-29-25 15,36 26 0,-57-46-18,0 0 1,1 0 0,-1 0 0,1-1 0,-1 1 0,1-1-1,0-1 1,9 3 0,-13-4 5,0 0 0,0 0-1,0 0 1,0 0 0,0 0 0,0 0-1,0 0 1,0-1 0,-1 1 0,1-1-1,0 1 1,0-1 0,0 0 0,-1 0-1,1 0 1,0 0 0,-1 0 0,1 0-1,0 0 1,-1 0 0,0-1 0,1 1-1,-1 0 1,0-1 0,0 1 0,0-1-1,0 0 1,2-2 0,3-12 61,-1-1 1,-1 0 0,0-1-1,-1 1 1,0-1 0,-2 1-1,0-1 1,-2-21-1,1 35-89,-2-2-1020,-4 6-5037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43 15175,'0'0'4743,"-19"-7"-4540,-56-23 88,73 29-262,1 1 0,0-1 1,-1 0-1,1 1 0,0-1 0,-1 1 1,1-1-1,0 1 0,-1 0 0,1 0 0,-1 0 1,1 0-1,-1 0 0,1 0 0,-1 0 1,1 0-1,0 0 0,-1 1 0,1-1 0,-1 0 1,1 1-1,0 0 0,-1-1 0,1 1 1,0 0-1,-2 1 0,2-1-28,0 1 1,0 0-1,0 0 1,0 0-1,0 0 0,1-1 1,-1 1-1,1 0 0,-1 0 1,1 1-1,-1 2 1,0 4 35,-10 40-34,2 0-1,2 1 1,3-1 0,2 80-1,1-128-6,1 0-1,0 0 1,0 1 0,0-1-1,0 0 1,0 0-1,0 0 1,0 0-1,0 0 1,0 0-1,1 0 1,-1 1-1,0-1 1,1 0 0,-1 0-1,1 0 1,-1 0-1,1 0 1,-1 0-1,1-1 1,0 1-1,-1 0 1,1 0-1,0 0 1,0 0-1,0-1 1,0 1 0,-1 0-1,1-1 1,0 1-1,0-1 1,0 1-1,0-1 1,1 0-1,-1 1 1,0-1-1,0 0 1,0 0 0,0 1-1,0-1 1,2 0-1,0-1-14,0 0 1,-1 1-1,1-1 0,-1 0 0,1 0 0,-1-1 1,1 1-1,-1 0 0,0-1 0,1 0 0,-1 1 1,0-1-1,0 0 0,0 0 0,-1 0 0,4-4 1,12-25 6,-1 0 0,-2-1 0,-1-1 0,-2 0 0,-1-1 1,10-56-1,-15 111 3791,16 42-3549,-3-9-221,6 20 9,-9-33-8,-2 0 0,9 59 0,-21-98 593,0 0-2302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0 201 12726,'0'0'5909,"0"2"-5850,0 317 64,11-646 402,-10 313-493,0 0 0,2 0-1,7-27 1,-9 38-27,0 0 1,0 0-1,0 1 1,0-1-1,0 0 0,1 1 1,-1-1-1,1 1 1,0-1-1,0 1 0,0 0 1,0 0-1,0 0 0,0 0 1,0 0-1,1 0 1,-1 0-1,1 1 0,-1 0 1,1-1-1,0 1 0,-1 0 1,1 0-1,0 0 1,5 0-1,-3 1-7,0 0 0,0 1 0,0-1-1,-1 1 1,1 1 0,0-1 0,-1 1 0,1-1 0,-1 1 0,1 1-1,-1-1 1,0 1 0,0-1 0,0 1 0,0 0 0,-1 0 0,1 1 0,-1-1-1,0 1 1,0 0 0,0 0 0,3 5 0,6 12-6,0 0-1,-2 1 1,10 28 0,-16-40 13,10 31 22,-2 1 0,-1 0 1,-3 1-1,-1 0 1,-2 0-1,-2 67 1,-3-188 278,5-148-191,-2 199-140,1 1-1,1 1 1,1-1-1,1 1 1,1 0-1,18-37 0,-22 54 13,1 0 0,-1 1 0,1-1 0,1 1 0,0 0-1,12-11 1,-15 15 7,-1 1 1,1 0-1,0 0 0,-1 1 0,1-1 0,0 0 0,0 1 0,0 0 0,0 0 1,1 0-1,-1 0 0,0 0 0,0 1 0,1-1 0,-1 1 0,0 0 0,0 0 1,1 0-1,-1 0 0,0 1 0,5 1 0,-5-1 3,0 0 0,-1 1 0,0-1 0,1 1 0,-1 0-1,0-1 1,0 1 0,0 0 0,0 0 0,0 1 0,0-1 0,-1 0 0,1 1 0,-1-1-1,0 1 1,1-1 0,-1 1 0,1 2 0,14 56-40,-13-49 41,5 36 48,4 80 0,-10-86 2,2-1 1,18 83-1,-9-96 39,-12-28-87,-1 1-1,0-1 1,0 0 0,1 0-1,-1 1 1,0-1-1,0 0 1,1 0 0,-1 1-1,0-1 1,1 0 0,-1 0-1,0 0 1,1 0 0,-1 1-1,1-1 1,-1 0 0,0 0-1,1 0 1,-1 0 0,1 0-1,-1 0 1,0 0 0,1 0-1,-1 0 1,1 0 0,10-14-91,8-40-1906,-4-3-3439,-4 10-2418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59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1 381 6755,'0'0'13107,"0"5"-12373,42 283 3639,-41-282-4309,11 36 442,-11-41-489,0 1 0,-1-1 0,1 0 0,0 1 0,0-1 0,0 0 0,0 0 0,0 0 0,0 0 0,1 0 0,-1 0 0,0 0 0,0 0 0,1-1 0,-1 1 0,1 0 0,-1-1 0,0 1 0,1-1 0,-1 1 0,1-1 0,-1 0 0,1 0 0,2 1 0,6-2 57,1 0 1,-1 0-1,0-1 1,0 0-1,0 0 0,0-2 1,0 1-1,14-8 1,6-5 87,36-27 0,-29 18-57,-4 3-56,441-280 1218,19 28-326,-479 268-787,-3-1 269,1 2 1,0 0 0,19-5 0,-32 16-1192,0-4 595,1-1 0,-1 1 1,0 0-1,0 0 0,-1 0 1,1-1-1,0 1 0,0-1 1,-1 1-1,1-1 0,-1 1 1,1-1-1,-1 0 0,0 0 1,1 0-1,-1 0 0,-3 2 1,-23 4-5436,-3-5-6873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19289,'0'0'1358,"1"7"-1342,6 12-3,0 1 1,1-1 0,16 29 0,-9-22 13,13 39 0,-19-31 6,-1 0 0,-3 1 0,0-1 1,-2 1-1,-3 60 0,0-92-24,0 4 87,0 0 1,0-1-1,-1 1 0,0 0 0,0-1 0,-1 1 0,1-1 0,-1 1 1,-4 6-1,5-11-4,-1 1 1,0-1 0,1 1-1,-1-1 1,0 0 0,0 0-1,-1 0 1,1 0 0,0 0-1,-1-1 1,1 1 0,-1-1-1,1 1 1,-1-1 0,0 0-1,1 0 1,-1 0 0,0 0-1,0-1 1,0 1 0,0-1-1,0 1 1,-3-1 0,-2 1-92,1-1 0,0 0 0,-1 0 0,1 0 0,-1-1 0,1 0 0,0 0 0,0-1 0,0 0 0,0-1 0,0 1 0,0-1 0,0 0 0,1-1 0,-12-8 0,12 8-413,-8-7-788,9 2-2644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57 22602,'0'0'4707,"-36"-45"-4707,36 39-17,0 3-159,0 1-656,11 2-7556,-1 16 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84 16488,'0'0'2715,"-18"-13"-2136,-58-41-248,47 38 108,15 16 356,5 1-169,8-1-598,0 0 0,0 1 1,0-1-1,0 0 0,0 1 1,0-1-1,0 1 0,0-1 1,1 1-1,-1 0 0,0-1 1,0 1-1,1 0 0,-1-1 1,0 1-1,1 0 1,-1 0-1,1 0 0,-1 0 1,1-1-1,-1 1 0,1 0 1,0 0-1,-1 2 0,-7 28-4,6-25 12,-2 22-15,1-1-1,1 1 1,3 48 0,-1-52-19,1-11-36,0 0-1,1 0 0,0 0 0,5 16 0,-5-23 9,0 0 0,0 0 0,1-1 0,0 1-1,0 0 1,0-1 0,0 0 0,1 0 0,0 0 0,0 0-1,6 4 1,-10-8 2,1 0 0,-1-1 0,1 1 0,0-1 0,0 1 0,-1-1 0,1 1 0,0-1 0,0 1 0,0-1 0,-1 0 0,1 1 0,0-1 1,0 0-1,0 0 0,0 0 0,0 1 0,0-1 0,-1 0 0,1 0 0,0 0 0,0-1 0,0 1 0,0 0 0,0 0 0,0 0 0,0-1 0,-1 1 0,1 0 0,0-1 0,0 1 0,0-1 0,-1 1 0,1-1 0,0 1 0,0-1 0,-1 1 0,1-1 0,-1 0 0,1 1 0,0-1 0,-1 0 0,0 0 0,1 1 0,0-3 0,2-4-54,0 0-1,0 0 1,-1 0-1,3-11 0,-2 7-1,16-68-14,11-95 1,-19 199 3109,3 8-3202,11 36 221,32 143 0,-55-204-684,-2-13-1536,-1-7 350,1-10-3029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18681,'0'0'2347,"-2"2"-2283,1 0-60,0-1-1,0 1 1,0-1-1,0 1 0,0-1 1,1 1-1,-1 0 1,0 0-1,1-1 0,0 1 1,-1 0-1,1 0 1,0-1-1,0 1 0,0 0 1,0 0-1,1 2 1,7 37 94,-2-19-28,5 45 298,5 118 0,-15 73 951,-2-123 366,1-134-1631,12-48-2229,-12 17-519,0-1-2218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14647,'0'0'10586,"0"-3"-10167,1 2-401,-1 0 0,1 0 0,-1 0 0,1 0 0,0-1 0,0 1 0,-1 0 0,1 0-1,0 0 1,0 1 0,0-1 0,0 0 0,0 0 0,0 0 0,0 1 0,0-1 0,1 1 0,-1-1 0,0 1 0,0-1 0,1 1 0,0-1 0,39-8 240,-25 6-89,18-5 98,24-5 26,67-6 1,-123 19-841,6-1 1553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98 2481,'0'0'15506,"0"2"-15325,0 368 1826,0-349-1762,-1 1 0,-7 36 0,6-50-161,0 0 1,0 0-1,-1 0 1,0 0-1,0 0 0,-1 0 1,0-1-1,-1 0 1,-9 14-1,14-21-73,0 0 1,0 1-1,-1-1 0,1 0 1,0 0-1,0 1 0,0-1 1,0 0-1,-1 1 1,1-1-1,0 0 0,0 0 1,-1 0-1,1 1 0,0-1 1,0 0-1,-1 0 0,1 0 1,0 0-1,0 1 0,-1-1 1,1 0-1,0 0 1,-1 0-1,1 0 0,0 0 1,-1 0-1,1 0 0,0 0 1,0 0-1,-1 0 0,1 0 1,0 0-1,-1 0 0,1 0 1,0 0-1,-1 0 1,1 0-1,0-1 0,-1 1 1,1 0-1,0 0 0,0 0 1,-1 0-1,1-1 0,0 1 1,0 0-1,0 0 0,-1 0 1,1-1-1,0 1 1,0 0-1,0-1 0,-1 1 1,-3-21 163,3 15-151,-9-89-98,5-181 0,6 239 36,-1 18 33,0-1 0,2 0-1,1 0 1,0 1 0,1-1 0,2 1 0,-1 0 0,14-27 0,-18 44 27,0 0-1,0 0 1,0 1-1,0-1 1,0 0-1,0 1 1,1-1-1,-1 1 1,0 0 0,1-1-1,-1 1 1,1 0-1,0 0 1,3-2-1,-4 3 2,-1-1 0,1 1 0,0 0 0,0 0 0,0 0 0,0 0 0,0 0 0,0 0 0,0 0 0,0 0 0,0 1 0,0-1 0,0 0 0,0 1 0,0-1 0,-1 0-1,1 1 1,0-1 0,0 1 0,0-1 0,1 2 0,2 2 65,0 1-1,0-1 1,0 1 0,-1 0-1,0 1 1,0-1-1,4 9 1,14 35 304,-3 0 1,-2 2-1,15 76 0,-17-40 71,5 114-1,-16-116 224,-3-85-682,0 0 1,1 1-1,-1-1 0,1 0 0,-1 0 1,1 0-1,-1 0 0,1 0 1,-1 0-1,1 0 0,-1 0 0,1 0 1,-1 0-1,1 0 0,-1 0 1,1 0-1,-1 0 0,0-1 1,1 1-1,-1 0 0,1 0 0,-1 0 1,1-1-1,-1 1 0,0 0 1,1-1-1,0 1 0,13-20-324,0 0 0,-2-1 0,0 0 0,-2-1 1,10-26-1,-13 32-562,7-23-2326,-9 14-2426,-4 1-7401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15735,'0'0'5571,"114"-92"-5491,-83 79-80,-4 6-641,-8 3-2560,-9 2-5331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10 161 14679,'0'0'3703,"1"7"-3637,14 63 329,-8-46-230,-2 1 1,0 0-1,1 38 1,-6 2 896,0-64-929,0-16-10,-3-1-141,-1 0 1,-10-28-1,8 27-1,0 0 0,-4-28 0,7 26-5,2 0 0,0 0-1,0 0 1,2 0-1,6-36 1,-6 49 15,1-1 1,0 1-1,0 0 1,0 0-1,1 0 1,-1 0-1,2 1 1,-1-1-1,1 1 1,-1-1-1,2 1 1,-1 1-1,0-1 1,1 0-1,0 1 1,0 0-1,0 0 1,1 1-1,-1-1 1,12-4-1,-14 7 0,0-1 1,-1 1-1,1 0 1,0 0-1,0 0 1,1 0-1,-1 1 1,0-1-1,0 1 1,0 0-1,0 0 1,0 0-1,1 0 1,-1 1-1,0-1 1,0 1-1,0 0 1,0 0-1,0 0 1,0 0-1,0 0 0,0 1 1,-1-1-1,1 1 1,0 0-1,-1 0 1,1 0-1,-1 0 1,0 0-1,0 0 1,0 1-1,0-1 1,0 1-1,0 0 1,0-1-1,-1 1 1,0 0-1,1 0 1,0 4-1,4 11-2,-1 0 1,0 0-1,-1 0 0,-2 1 0,2 23 0,-2 143 248,-3-131 127,1-97-4574,0 19-1246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14295,'0'0'7254,"0"13"-7193,3 23 51,2 0 1,15 61-1,-8-49 8,7 78-1,-18 14 1143,-1-138-1022,0-5-184,0-96-4797,0 72-288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53 19593,'0'0'4194,"-14"-52"-4226,22 78-19817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01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5 797 12134,'0'0'8670,"0"0"-8560,-1 1-1,1 0 0,-1-1 1,1 1-1,0 0 0,-1 0 1,1-1-1,-1 1 1,1 0-1,0 0 0,0 0 1,0-1-1,-1 1 1,1 0-1,0 2 0,39 55 1460,-3 31-454,-27-62-704,26 50 0,-33-75-394,-1 1 0,0-1 0,1 0 0,0 0 0,-1 0 0,1 0 0,0 0 0,0 0 0,0 0 0,1 0 0,-1-1-1,0 1 1,0-1 0,1 0 0,-1 0 0,1 1 0,0-2 0,-1 1 0,1 0 0,-1 0 0,1-1 0,0 0 0,0 1 0,-1-1 0,1 0 0,0 0 0,0-1 0,-1 1 0,1 0 0,0-1 0,-1 0 0,1 0 0,-1 0 0,5-2 0,8-4 23,0-1 1,-1-1 0,0 0-1,21-18 1,-28 22-19,659-474 1074,28 37 940,-677 431-1969,10-6 24,5-3 213,63-31 0,-83 47-140,-14 7-1125,-17 9-2732,-3-7-1640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14086,'0'0'4928,"2"20"-4600,8 66-101,-7-68-195,1-1 0,2 0 0,-1-1 0,9 17 1,9 29 35,-23-74-204,-4-18-178,-8-8 71,5 20 176,2 0-1,0-1 0,0 1 1,2-1-1,-2-34 0,5 40 68,1-1 0,0 0 0,1 0-1,1 0 1,5-17 0,-7 27-1,0-1 0,1 1 0,0 0 0,0-1 0,0 1 0,1 0 0,-1 0 0,1 1 0,0-1 0,0 0 0,0 1 0,1 0 0,-1-1 0,1 1 0,0 1 0,-1-1 0,1 1 0,1-1 0,4-1 0,-6 3-7,-1 0 1,0 1-1,0-1 0,0 1 1,1 0-1,-1-1 1,0 1-1,1 0 0,-1 0 1,0 1-1,0-1 1,1 0-1,-1 1 0,0-1 1,0 1-1,0 0 0,1 0 1,-1 0-1,0 0 1,0 0-1,-1 0 0,1 1 1,0-1-1,0 0 1,0 1-1,-1 0 0,1-1 1,-1 1-1,1 0 1,-1 0-1,0 0 0,1 2 1,4 7 1,0 0-1,-2 1 1,1 0 0,3 19 0,-5-22 5,7 43 283,-1 1 0,-3 0-1,-2 1 1,-4 61 0,0-111-189,-8-76 264,0 5-407,7 32-6,0-113-533,2 133 520,1 0 0,0 1 0,1-1 1,1 1-1,0 0 0,0 0 0,13-23 1,-16 35 61,0 0 0,0 0 1,1 0-1,-1 0 1,0 0-1,1 0 0,0 0 1,-1 1-1,1-1 0,0 1 1,0-1-1,0 1 0,0 0 1,0 0-1,0 0 0,5-2 1,-5 3 0,-1 0 1,1 0-1,0 0 0,0 0 1,-1 0-1,1 0 0,0 0 1,0 1-1,-1-1 1,1 1-1,0-1 0,-1 1 1,1 0-1,-1-1 0,1 1 1,-1 0-1,1 0 1,-1 0-1,1 0 0,-1 0 1,0 1-1,0-1 1,1 0-1,0 2 0,10 14 92,-1-1 0,0 1-1,-1 1 1,-1 0 0,12 31 0,-11-17 267,0 0 0,8 57 0,-14-57 255,-3 40 0,-1-60-580,0-11-90,0-22-6135,0 1-873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42 110 14823,'0'0'6403,"6"7"-6379,37 36 47,-40-40-66,1 0 0,0 0 0,0-1-1,0 1 1,0-1 0,0 0 0,1 0 0,-1-1-1,1 1 1,-1-1 0,1 0 0,-1 0 0,7 0-1,-11-2-6,1 1 0,0-1 0,0 1 0,-1-1 0,1 1 0,0-1 0,-1 0 0,1 1 0,-1-1 0,1 0 0,-1 0 0,1 1 0,-1-1 0,1 0 0,-1 0 0,0 0 0,0 0 0,1 0 0,-1 1 0,0-1 0,0 0 0,0 0-1,0 0 1,0 0 0,0-1 0,2-30-105,-2 27 67,0-5-37,1 0 1,-1 0 0,0 1 1,0-1-1,-1 0 0,0 1 0,-4-12 1,4 19 67,0-1 1,0 1-1,0 0 1,0-1-1,-1 1 1,1 0-1,-1 0 1,1 0-1,-1 0 1,0 1 0,0-1-1,0 0 1,0 1-1,0-1 1,0 1-1,0 0 1,-1-1-1,1 1 1,0 0-1,-1 1 1,1-1-1,-1 0 1,1 1-1,-1-1 1,1 1-1,-1 0 1,0 0-1,-2 0 1,1 0 10,1 0 1,0 0-1,0 0 0,0 0 0,-1 1 1,1 0-1,0-1 0,0 1 1,0 0-1,0 1 0,0-1 1,0 0-1,0 1 0,1 0 0,-1 0 1,0 0-1,1 0 0,-3 2 1,1 1 3,0 0 0,1-1 1,0 1-1,0 1 0,0-1 0,1 0 1,-1 1-1,1-1 0,-1 9 0,-2 11 40,1 0 0,2 0 0,1 45 0,1-57-21,0 3-8,1 0-1,1 0 0,0 0 0,1 0 0,1-1 0,1 1 0,11 26 0,-14-36-16,1 0 1,0-1-1,0 1 1,1-1-1,-1 0 0,1 1 1,0-2-1,1 1 0,-1 0 1,1-1-1,0 0 0,0 0 1,0 0-1,0-1 1,1 0-1,-1 0 0,1 0 1,0-1-1,0 1 0,0-1 1,0-1-1,11 2 1,-14-3-19,0 0 0,1 0 0,-1-1 0,0 1 0,0-1 0,0 0 1,1 0-1,-1 0 0,0-1 0,0 1 0,0-1 0,-1 1 0,1-1 1,0 0-1,-1 0 0,1 0 0,-1 0 0,1-1 0,-1 1 1,0-1-1,0 1 0,0-1 0,-1 0 0,1 0 0,-1 0 0,2-3 1,3-7-346,-1 0 0,-1 0 0,0 0 0,5-27 0,-9 37-1773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16488,'0'0'3126,"-3"8"-2920,0-2-161,0 1 1,1 0-1,-1 0 1,2 1-1,-1-1 1,1 0-1,0 9 1,1-13-40,0 0-1,0 0 1,0 0 0,0 0-1,1 0 1,0-1 0,-1 1 0,1 0-1,0 0 1,1 0 0,-1-1-1,0 1 1,1-1 0,-1 1 0,1-1-1,0 1 1,0-1 0,0 0-1,0 0 1,0 0 0,0 0 0,1 0-1,-1 0 1,4 1 0,4 1-20,-1 0 1,1-1 0,0-1-1,12 3 1,-11-3-15,0 0 0,0 1-1,0 1 1,13 5 0,-22-8 25,1 1-1,-1-1 1,0 0-1,0 1 1,1 0 0,-1-1-1,0 1 1,-1 0 0,1 0-1,0 0 1,-1 0-1,1 0 1,-1 1 0,1-1-1,-1 0 1,0 1-1,0-1 1,0 1 0,0-1-1,-1 1 1,1 0 0,0 4-1,-1 3 16,0 0-1,0 0 1,-1 0-1,0 0 1,0 0 0,-1 0-1,-1-1 1,-6 18-1,6-21-4,1 0-1,-1 0 1,0-1-1,-1 1 1,1-1-1,-1 0 1,0 0-1,-1 0 1,1-1-1,-1 1 1,0-1-1,0 0 1,0 0-1,0-1 1,-8 4-1,4-6-3965,9-9-2599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17304,'0'0'2030,"4"16"-1950,21 92 248,2 6 453,19 167-1,-38-88 1264,-8-230-2049,2-1 1,1 0-1,9-43 1,-9 68-3,0 0 0,1 0 1,1 1-1,0-1 1,0 1-1,1 0 0,1 1 1,0-1-1,1 1 0,0 1 1,0-1-1,18-15 1,-24 24 6,0 1 0,-1-1 0,1 1 1,0 0-1,0 0 0,0 0 1,0 0-1,0 0 0,0 0 0,0 0 1,0 0-1,0 1 0,0 0 0,1-1 1,-1 1-1,0 0 0,0 0 0,1 0 1,-1 0-1,2 1 0,0 0 2,-1 0 0,0 0 0,0 0 0,0 1 0,0 0 0,0-1 0,-1 1 0,1 0 0,0 0 0,-1 1 0,5 4 0,2 5 26,-1 0 1,1 0-1,-2 1 0,10 22 0,3 17 294,-2 1 0,15 67 0,-10-30 364,-23-89-675,0 0-1,1 0 1,-1 0 0,0 0 0,1-1-1,-1 1 1,1 0 0,-1 0 0,1-1-1,-1 1 1,1 0 0,-1 0 0,1-1 0,0 1-1,-1-1 1,1 1 0,0-1 0,0 1-1,-1-1 1,1 1 0,0-1 0,0 0-1,0 1 1,0-1 0,-1 0 0,1 0-1,0 0 1,0 1 0,0-1 0,0 0-1,0 0 1,0 0 0,0-1 0,-1 1 0,1 0-1,0 0 1,0 0 0,0-1 0,1 1-1,1-2 41,1 1-1,-1 0 0,0-1 1,0 0-1,0 0 0,0 0 1,0 0-1,0 0 0,2-3 1,6-9 51,0 0 1,-1-1 0,0 0 0,7-17 0,-4 8-191,-18 56-8988,-8 7-8049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5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15591,'0'0'0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5:28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19769,'0'0'896,"13"-17"-8803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6:2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18120,'0'0'0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11237,'0'0'1697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6547,'0'0'0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1905,'0'0'27100,"-2"9"-29821,-23 6-1185,-10 6-5506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39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7 132 7363,'0'0'7668,"-6"-4"-4659,253-19-2606,-205 17-378,516-89 105,-558 95-127,0 0 1,0 0-1,0 0 1,0-1 0,0 1-1,0 0 1,0 0-1,0 0 1,0 0-1,0 0 1,0 0-1,0 0 1,0 0-1,0 0 1,0 0-1,0 0 1,0-1-1,0 1 1,0 0 0,0 0-1,0 0 1,0 0-1,0 0 1,0 0-1,0 0 1,0 0-1,0 0 1,0 0-1,0 0 1,0 0-1,0-1 1,0 1-1,0 0 1,0 0-1,0 0 1,1 0 0,-1 0-1,0 0 1,-17-1-531,-5 5-1988,6 5-3313,8 2-436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1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17960,'0'0'929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3.8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27 8052,'0'0'8364,"3"-7"-7428,6-13 352,-9 20-1242,0 0 0,1 0 0,-1 0-1,0 0 1,0 0 0,0 0-1,0 0 1,1 0 0,-1 0 0,0 0-1,0 0 1,0 0 0,0 0-1,0 0 1,1 0 0,-1 0 0,0 0-1,0 1 1,0-1 0,0 0-1,0 0 1,1 0 0,-1 0 0,0 0-1,0 0 1,0 0 0,0 0-1,0 1 1,0-1 0,0 0 0,0 0-1,0 0 1,1 0 0,-1 0-1,0 1 1,0-1 0,0 0 0,0 0-1,0 0 1,0 0 0,0 0-1,0 1 1,0-1 0,0 0 0,0 0-1,0 0 1,0 0 0,0 1-1,0-1 1,0 0 0,0 0-1,0 0 1,-1 0 0,1 0 0,0 1-1,0-1 1,-3 56 1518,-16 273 304,16-300-1688,2-15 341,10-31-694,12-28-5213,-14 33 453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4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0 11701,'0'0'7476,"-3"8"-6270,2 71 354,2-59-1341,-1-1 1,-1 0-1,0 0 0,-1 0 0,-10 35 1,-27 59 780,39-112-957,0-8 250,0-43-221,2 0 0,12-71 0,-10 97-45,-3 16 54,0 0 0,0 1 1,1-1-1,0 0 0,0 1 0,4-8 0,-5 15-48,0-1 0,0 0 0,0 0 0,0 1 0,0-1 0,0 1-1,0-1 1,0 1 0,0-1 0,0 1 0,0 0 0,0 0 0,0-1 0,0 1-1,0 0 1,1 0 0,-1 0 0,0 0 0,0 0 0,0 0 0,0 1 0,0-1 0,0 0-1,0 0 1,1 1 0,-1-1 0,1 1 0,30 14 55,119 99 329,-24-15-173,-124-97-277,0 0-9,-1 0 0,1 0 0,0 0 0,0 0 0,0-1 0,0 1 1,0-1-1,0 0 0,0 0 0,0 0 0,4 0 0,-7-9-2540,0-9-977,0-7-2577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4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14935,'0'0'6568,"0"16"-6125,0 378 1809,0-394-2500,1-7-2143,1-6-1056,2-2-3460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5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87 13430,'0'0'8268,"-3"13"-8028,-4 58-83,2 85 1,9-272 66,-3 91-181,0 0 0,5-24-1,-4 39 161,0 0 0,0 0 1,1 1-1,1-1 0,0 0 0,0 1 0,9-14 0,-12 22-161,0-1 1,1 0 0,0 1 0,-1-1-1,1 1 1,0-1 0,0 1 0,0 0-1,0 0 1,0 0 0,0 0-1,0 0 1,0 0 0,0 1 0,0-1-1,0 1 1,1-1 0,-1 1-1,0 0 1,0 0 0,1 0 0,-1 0-1,0 0 1,0 0 0,3 1 0,0 0-26,-1 1 1,1-1-1,-1 0 1,1 1 0,-1 0-1,0 0 1,0 0-1,0 1 1,0 0 0,6 5-1,4 7 22,-1 0 0,-1 2 0,13 21 0,-16-23-34,0-1 1,1-1 0,0 1-1,1-1 1,17 15 0,-27-27-31,1 1 1,-1-1-1,1 0 0,-1 1 1,1-1-1,0 0 1,0 0-1,0 0 0,-1 0 1,1 0-1,0 0 0,0-1 1,0 1-1,0-1 1,0 1-1,1-1 0,-1 0 1,0 0-1,0 0 1,0 0-1,0 0 0,0 0 1,0-1-1,0 1 1,4-2-1,-4 1-172,0-1 0,0 0 0,0 0 0,-1 0 0,1 0 1,-1 0-1,1 0 0,-1 0 0,1-1 0,-1 1 0,0 0 0,0-1 0,0 1 0,-1-1 0,1 1 0,-1-1 0,1 1 1,-1-1-1,0-3 0,3-23-4899,-3-3-5399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5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15543,'0'0'6782,"-1"19"-6267,-2 328 307,3-339-844,-1-5 4,1 0 0,0-1 0,0 1-1,0-1 1,0 1 0,1-1 0,-1 1 0,1 0 0,0-1-1,-1 1 1,1-1 0,0 0 0,0 1 0,1-1 0,1 3-1,-3-5-92,0 0 0,0 0 0,1 0 1,-1 0-1,0 0 0,0 0 0,1 0 0,-1 0 0,0 0 0,0 0 0,1 0 0,-1 0 0,0 0 0,0 0 0,1-1 0,-1 1 0,0 0 0,0 0 0,0 0 0,1 0 0,-1-1 0,0 1 0,0 0 0,0 0 1,0 0-1,0-1 0,1 1 0,-1 0 0,0 0 0,0 0 0,0-1 0,0 1 0,0 0 0,0 0 0,0-1 0,0 1 0,0 0 0,0 0 0,0-1 0,0 1 0,0 0 0,0 0 0,0-1 0,0 1 0,0 0 0,0-1 1,0 1-70,2-14-5593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5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16039,'0'0'5245,"0"14"-5111,0 309 378,12-344-2766,-4-2-1111,-1-2-3358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6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1 204 11861,'0'0'9637,"68"-117"-8853,-41 92-384,2 1-240,-2 4 81,0 7-241,-7 9 0,-5 4-337,-9 4-1039,-6 23-1041,0 9-1329,-12-1-2817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6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46 105 5955,'0'0'15031,"81"-54"-14855,-46 37-128,-2 1-96,-6 4 0,-8 7-1169,-11 5-1040</inkml:trace>
  <inkml:trace contextRef="#ctx0" brushRef="#br0" timeOffset="1">0 316 11381,'0'0'6291,"116"-69"-6115,-91 54-128,-4 6-48,-5 3-624,-5 4-1329,-3 2-3073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7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16119,'0'0'3922,"0"112"-3634,0-60-96,0 0-32,0-5-160,0-12 0,0-9 0,0-9-32,0-11-704,0-19-11493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3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8564,'0'0'5277,"0"5"-5168,1 20 421,0-1-1,2 1 1,7 32-1,4 30 456,-9 157 684,-1-4-1321,-3-229-336,-1-6-7,0 0 0,0 0 0,1 0 0,0 0 0,0 0 0,0 0 0,0-1 0,1 1 0,-1 0 0,1-1 0,0 1 0,4 4 0,-6-9-19,0 1 0,0-1-1,0 0 1,0 0-1,1 0 1,-1 0-1,0 0 1,0 0 0,0 1-1,0-1 1,1 0-1,-1 0 1,0 0-1,0 0 1,0 0-1,1 0 1,-1 0 0,0 0-1,0 0 1,0 0-1,1 0 1,-1 0-1,0 0 1,0 0 0,0 0-1,1 0 1,-1 0-1,0 0 1,0 0-1,0 0 1,1 0-1,-1 0 1,0-1 0,0 1-1,0 0 1,0 0-1,1 0 1,-1 0-1,0 0 1,0 0 0,0-1-1,0 1 1,0 0-1,1 0 1,-1 0-1,0 0 1,0-1-1,0 1 1,0 0 0,0 0-1,0 0 1,0-1-1,0 1 1,0 0-1,0 0 1,0 0 0,0-1-1,0 1 1,0 0-1,0-1 1,1-15-2582,-1 13 2063,1-25-5961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7.5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4 368 8116,'0'0'4741,"1"-17"-2258,-2 0-1901,0 9-405,1 0 0,0 0 0,0 0 0,1 0 0,0 0 0,0 0 0,1 1 0,0-1 0,1 1 0,-1-1 0,7-11 0,6-8 416,1 1 1,39-48 0,-45 62-533,1 0-1,1 1 0,0 0 1,0 0-1,1 1 1,0 1-1,21-11 1,-33 19-61,1 1 0,-1-1 0,1 0 0,-1 1 0,1-1 0,0 1 0,-1-1 0,1 1 0,0 0 0,-1 0 1,1-1-1,0 1 0,-1 1 0,1-1 0,0 0 0,2 1 0,-3-1-2,-1 1 1,1-1-1,0 1 0,0-1 1,0 1-1,-1 0 0,1-1 1,0 1-1,0 0 0,-1 0 1,1-1-1,-1 1 0,1 0 1,-1 0-1,1 0 0,-1 0 1,0 0-1,1 0 0,-1 0 1,0 1-1,1 5-5,0-1-1,-1 1 1,0 0-1,0-1 1,-1 1 0,-3 12-1,0-5-1,0 0 1,-1-1-1,-1 1 0,0-1 0,0 0 0,-17 23 1,-61 69 32,62-80-11,12-12 9,1-2 46,0 0 0,-1 0-1,0-1 1,0 0 0,-1-1 0,-14 10-1,25-19-37,-1 0 0,1 0 0,0 1 0,0-1-1,0 0 1,-1 0 0,1 0 0,0 0-1,0 0 1,0 1 0,-1-1 0,1 0-1,0 0 1,-1 0 0,1 0 0,0 0 0,0 0-1,-1 0 1,1 0 0,0 0 0,0 0-1,-1 0 1,1 0 0,0 0 0,0 0-1,-1 0 1,1 0 0,0 0 0,0 0 0,-1-1-1,1 1 1,0 0 0,0 0 0,-1 0-1,1 0 1,0 0 0,0-1 0,0 1-1,-1 0 1,1 0 0,0 0 0,0-1 0,0 1-1,0 0 1,0 0 0,-1-1 0,1 1-1,0 0 1,0 0 0,0-1 0,0 1-1,0 0 1,0 0 0,0-1 0,0 1 0,0 0-1,0 0 1,0-1 0,0 1 0,0 0-1,0 0 1,0-1 0,0 1 0,0 0-1,1-1 1,4-17 180,-3 14-197,1 1 0,0 0 1,-1 0-1,1 0 0,1 0 1,-1 0-1,0 0 1,1 1-1,-1 0 0,1-1 1,0 1-1,-1 1 0,1-1 1,0 0-1,0 1 0,0 0 1,0 0-1,1 0 0,-1 1 1,0-1-1,0 1 0,1 0 1,-1 0-1,0 0 0,0 1 1,0 0-1,1-1 0,-1 1 1,6 3-1,-5 0-5,1 0 0,-1 0 1,0 0-1,-1 1 0,1 0 0,-1 0 0,0 0 1,6 10-1,27 53 141,-28-49-103,12 23 42,-11-19-27,1-1-1,1-1 0,1 0 1,28 36-1,-39-55-35,0 1 1,1-1-1,-1 0 0,1 0 0,-1 0 1,1 0-1,0-1 0,0 1 1,-1 0-1,1-1 0,0 0 0,1 0 1,-1 0-1,0 0 0,0-1 1,0 1-1,5 0 0,-5-2 0,0 1 0,-1 0 0,1-1 0,0 0 0,-1 0 0,1 0 0,0 0 0,-1 0 0,0 0 0,1-1 0,-1 1 0,0-1 0,1 1 0,-1-1 0,0 0 0,0 0 0,0 0 0,-1 0 0,4-4 0,10-16-229,-2 0 1,20-41-1,-26 47-2184,-1-1-1,7-26 0,-10 20-9470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0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84 4370,'0'0'5304,"-20"-4"-4595,4-1-503,-17-3 428,0 1 0,-39-2 0,2 7 2623,52 3-2976,0 0 1,0 2 0,0 0 0,0 1 0,0 1-1,-24 9 1,41-14-272,1 0 0,0 0 0,-1 0 0,1 0 0,0 0 0,-1 0 0,1 0 0,0 1 0,-1-1 0,1 0 0,0 0 0,-1 0 0,1 0 0,0 1 0,-1-1 0,1 0 0,0 0 0,0 0 0,-1 1 0,1-1 0,0 0 0,0 1 0,-1-1-1,1 0 1,0 0 0,0 1 0,0-1 0,0 0 0,-1 1 0,1-1 0,0 0 0,0 1 0,0-1 0,0 0 0,0 1 0,0-1 0,0 1 0,0-1 0,0 0 0,0 1 0,0-1 0,0 0 0,0 1 0,0-1 0,1 0 0,-1 1 0,0-1 0,0 0 0,0 1 0,0-1 0,1 0 0,-1 1 0,0-1 0,0 0 0,1 0 0,-1 1 0,0-1 0,0 0 0,1 0 0,-1 0 0,1 1 0,21 10 201,17-3-85,1-2 1,0-2-1,0-1 1,75-4 0,-36-1-96,4340 4 164,-3840-28 60,-5-33 91,-516 53-301,13-2 243,-86 9-429,-24-2-1390,38 1 1050,-1-1 0,0 1 1,1-1-1,-1 1 0,1-1 0,-1 0 1,1 0-1,-1 1 0,1-1 0,-1 0 1,-2-3-1,-7-13-8547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4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102 582 7796,'0'0'7734,"0"0"-7678,0 0 1,-1 0 0,1 0 0,0 0-1,0 0 1,-1 1 0,1-1-1,0 0 1,-1 0 0,1 0-1,0 0 1,0 1 0,0-1-1,-1 0 1,1 0 0,0 1 0,0-1-1,0 0 1,-1 1 0,1-1-1,0 0 1,0 0 0,0 1-1,0-1 1,0 0 0,0 1-1,0-1 1,0 0 0,0 1 0,0-1-1,0 0 1,0 1 0,0-1-1,0 0 1,0 1 0,24 2 72,0-2-1,48-2 1,-21 0-51,177-12-30,-102 3-24,161-24 9,-116 11-39,69-5-18,851-114-923,-648 40 1041,-40 7-130,505-28-22,-547 100-351,-360 23 389,0 0 0,0 0 0,0 0-1,0 1 1,0-1 0,-1 0 0,1 0-1,0 1 1,0-1 0,0 1 0,0-1-1,0 1 1,0-1 0,-1 1 0,1-1 0,0 1-1,-1 0 1,1-1 0,0 1 0,-1 0-1,1 0 1,0-1 0,-1 1 0,0 0-1,1 0 1,0 2 0,0 0-83,0 1 0,0 0 0,0 0 0,0 0 0,-1 0 0,0 0 0,0 5 1,0 3-16,-1 0 1,-1 0 0,0-1 0,-4 13 0,-12 40 104,2 0 1,3 1-1,-6 110 1,12 203 67,8-257-52,2-18 122,33 203 1,51 95-9,-71-345 29,35 81-1,4 13 140,-48-127-284,-2 1 0,0 0 0,-2 0 0,2 40 1,-5-49 8,1-10-15,-1 0-1,0 0 0,0 1 1,-1-1-1,0 0 0,-2 8 1,3-11-2,-1-1 0,0 1 0,1-1 0,-1 0 0,0 1 0,0-1 0,0 0 0,0 0 0,0 0 0,-1 0 0,1 0 0,0 0 0,0 0 1,-1 0-1,1 0 0,-1-1 0,1 1 0,-1 0 0,1-1 0,-1 1 0,1-1 0,-1 0 0,1 1 0,-1-1 0,1 0 0,-3 0 0,-268 0-2567,197-8 2559,0-3 1,-86-24-1,87 17 44,-1 3 0,-84-5 0,-492 14 1669,498 8-1580,-1027 87 248,107-20-195,1014-69-154,14 2-172,1-3 0,-87-12 1,117 10 182,1 0 1,-1-1-1,1 0 1,0-1-1,0-1 1,1 0-1,0-1 1,0 0-1,0 0 1,1-2-1,0 1 1,1-1-1,-17-20 1,6 2 90,1-1 0,2-2 0,1 1 0,1-2 0,2 0 0,1-1 0,1-1 0,-9-41 0,-1-30 577,-12-142-1,-25-734 247,59 903-953,0 76-538,-1 4-1223,-11 43-5415,4-15-139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0 574 7443,'0'0'8586,"3"-4"-6239,30-33-2075,1 1 0,2 2-1,2 2 1,65-44-1,-85 64-267,1 1-1,0 1 0,0 1 0,1 0 0,0 2 0,23-6 1,125-17-20,-96 20-15,-38 3 10,-21 4 20,-13 3 3,0 0 0,0 0 0,0 0 1,0 0-1,0 0 0,0 0 0,0 0 1,0 0-1,0-1 0,0 1 0,0 0 1,0 0-1,0 0 0,0 0 0,0 0 0,0 0 1,0 0-1,0 0 0,0 0 0,0 0 1,0 0-1,0 0 0,0 0 0,0 0 1,0 0-1,0 0 0,0 0 0,-1-1-3,-1 1 0,1-1 0,-1 0-1,1 1 1,-1-1 0,1 0 0,-1 0 0,1 1-1,0-1 1,0 0 0,-1-1 0,1 1-1,0 0 1,0 0 0,0 0 0,-1-3-1,-19-28-146,13 18-3,-2 2 74,0 0-1,-1 1 0,-13-12 1,15 16 87,0-2 0,1 1 1,-1-1-1,2-1 1,-14-19-1,21 28 1,-1 0 0,0-1 0,1 1 0,-1 0 0,1 0 0,-1-1 0,1 1 0,0 0 0,-1-1 1,1 1-1,0 0 0,0-1 0,0 1 0,0-1 0,0 1 0,1-3 0,-1 4-8,1-1 1,-1 0-1,1 0 0,-1 1 1,1-1-1,-1 0 1,1 1-1,-1-1 0,1 1 1,0-1-1,-1 1 1,1-1-1,0 1 0,0-1 1,-1 1-1,1-1 1,0 1-1,0 0 0,1-1 1,6 0-7,-1 0 0,1 1 0,-1 0-1,1 0 1,8 1 0,2 1 9,-9-2-22,-1 0 0,1 2 0,0-1 0,-1 1 0,1 0 0,-1 1 0,1-1 0,-1 2 0,0-1 0,0 1 0,-1 1 0,1-1 0,8 8 0,-11-8-30,0 1 0,0 0 0,0 1 0,-1-1 1,1 1-1,-1 0 0,-1 0 0,1 0 0,-1 1 1,0-1-1,0 1 0,-1-1 0,0 1 0,0 0 0,-1 0 1,1 13-1,0-6 88,-1 1 0,-1 0 0,0 0 0,-1 0 0,0 0 0,-2 0 0,0-1 0,0 1 0,-1-1 0,-1 0 0,-12 25 0,12-29 144,1-1 25,-1-1 1,1 1-1,-1-1 0,-1-1 1,-12 15-1,18-21-123,0-9-3735,4-5-1457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5346,'0'0'11838,"2"17"-11590,-2-15-238,4 26 135,0 1 0,17 50 1,76 268 1595,-80-277-1450,-16-67-388,-1-2 46,0 0 0,0 0 0,0 0 1,0 1-1,1-1 0,-1 0 0,0 0 0,1 0 0,-1 0 0,1 0 1,-1 0-1,1 0 0,0 0 0,-1 0 0,1 0 0,0 0 0,0 0 0,-1 0 1,1-1-1,0 1 0,2 1 0,-3-11-9247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1 137 8452,'0'0'10181,"91"-45"-10037,-54 22 64,-6-1-112,0 2-96,-10 9 0,-9 4-176,-5 9-1217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79 16295,'0'0'3858,"1"3"-3844,0-1-16,0 0 1,1-1 0,-1 1-1,0-1 1,1 1 0,-1-1-1,1 0 1,-1 1 0,1-1-1,-1 0 1,1 0 0,0 0-1,0 0 1,0 0 0,0-1-1,-1 1 1,1 0 0,0-1-1,0 0 1,3 1 0,-3-1-19,-1 0 1,0 1-1,1-1 1,-1 0 0,0 0-1,1 0 1,-1 0-1,1-1 1,-1 1 0,0 0-1,1 0 1,-1-1-1,0 1 1,0-1-1,1 1 1,-1-1 0,0 0-1,0 1 1,0-1-1,0 0 1,1 0-1,-1 0 1,-1 0 0,1 0-1,0 0 1,0 0-1,0 0 1,0 0-1,-1 0 1,1-1 0,0 1-1,-1 0 1,1-2-1,0-1 4,0 1 0,0 0 0,-1 0 0,1-1-1,-1 1 1,0 0 0,1 0 0,-2-1 0,1 1 0,0 0-1,-1-1 1,1 1 0,-1 0 0,0 0 0,0 0-1,-3-5 1,3 6 21,-1 0 1,0 0-1,0 0 0,0 1 0,0-1 1,0 1-1,0-1 0,0 1 0,-1 0 0,1 0 1,0 0-1,-1 0 0,1 0 0,-1 0 1,1 1-1,-1-1 0,0 1 0,1 0 0,-1 0 1,1 0-1,-5 0 0,5 0 14,-1 0 1,0 0-1,0 0 0,1 1 0,-1-1 0,0 1 1,1-1-1,-1 1 0,0 0 0,1 0 1,-1 0-1,1 1 0,-1-1 0,1 1 0,0-1 1,-4 4-1,4-2 0,0-1 0,0 1 0,0 0 1,0 0-1,1 0 0,-1 1 0,1-1 0,0 0 0,0 1 0,0-1 1,0 0-1,0 1 0,1 4 0,-2 6-1,1-1 0,1 1-1,0-1 1,1 0 0,1 1 0,0-1-1,0 0 1,1 0 0,1 0 0,7 16 0,-9-24-19,1 0 0,-1 0 0,1-1 0,1 1 0,-1-1 0,1 1 0,-1-1 0,1 0 0,0-1 0,0 1 0,1-1 0,-1 1 0,1-1 0,0-1 0,0 1 0,0-1 0,0 0 0,0 0 0,0 0 0,1 0 0,-1-1 0,1 0 0,-1-1 0,1 1 0,-1-1 0,1 0 0,6-1 0,-7 1 4,-1-2-1,1 1 1,-1 0-1,0-1 1,0 0-1,0 0 1,0 0 0,0 0-1,0-1 1,0 1-1,-1-1 1,1 0-1,-1 0 1,0-1-1,0 1 1,0 0-1,0-1 1,3-6 0,-2 3-317,0 1 0,0-1 0,-1 0 0,0 0 0,0-1 0,-1 1 0,0 0 1,0-1-1,-1 0 0,1-11 0,-3 12-3034,-4 0-2890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32 470 16087,'0'0'2546,"3"-18"-2072,-2 13-457,13-67 295,5-117 0,-19 170-2,0 1 0,-2 0 0,-5-28 0,6 40-108,-1 0-1,0 0 1,0 0 0,0 0 0,-1 1 0,0-1 0,0 1 0,-1 0 0,1 0 0,-1 0 0,0 0 0,-1 0-1,1 1 1,-6-5 0,10 9-184,0 0-1,-1 0 1,1 0-1,0 0 0,0 0 1,0 0-1,0 0 1,-1 0-1,1 0 0,0 0 1,0 0-1,0-1 0,0 1 1,-1 0-1,1 0 1,0 0-1,0 0 0,0 1 1,-1-1-1,1 0 1,0 0-1,0 0 0,0 0 1,0 0-1,-1 0 1,1 0-1,0 0 0,0 0 1,0 0-1,0 0 1,-1 0-1,1 1 0,0-1 1,0 0-1,0 0 1,0 0-1,0 0 0,0 0 1,0 1-1,-1-1 1,1 0-1,0 0 0,0 0 1,0 0-1,0 1 1,0-1-1,0 0 0,0 0 1,0 0-1,0 0 1,0 1-1,0-1 0,0 0 1,0 0-1,0 0 1,0 1-1,0-1 0,0 0 1,0 18-161,0-13 225,3 24-83,1 0 1,1 0-1,2 0 1,1-1-1,20 49 0,2 8 21,68 252-63,-35-112-1173,-58-209 1033,-3-3-37,2 0-1,0-1 1,0 1-1,1-1 1,1 0-1,0 0 1,0-1-1,1 0 1,13 16-1,-19-25 163,1-1 1,-1 1-1,1-1 1,0 0-1,-1 1 0,1-1 1,0 0-1,0 0 0,0 0 1,0 0-1,0-1 0,0 1 1,0 0-1,0-1 0,0 1 1,0-1-1,0 0 0,0 0 1,0 0-1,0 0 0,0 0 1,1 0-1,-1 0 1,0-1-1,0 1 0,0-1 1,0 1-1,0-1 0,0 0 1,0 0-1,-1 0 0,1 0 1,0 0-1,0-1 0,-1 1 1,1 0-1,2-3 0,3-4-227,0 1-1,-1-1 0,0-1 0,0 1 0,-1-1 1,5-11-1,-3 6-64,-1-1 0,-1 0 0,0 0 0,4-21 0,-8 31 350,0-1 1,0 1 0,-1-1-1,0 1 1,0-1-1,0 1 1,-1-1 0,1 1-1,-1-1 1,-1 1 0,1-1-1,-1 1 1,0 0-1,0 0 1,0 0 0,-5-6-1,-1 1 143,0 1-1,-1 0 1,-1 1-1,0-1 1,0 2-1,0-1 0,-12-5 1,-84-39 1344,103 51-1432,-22-11 437,0 1 0,0 2 0,-1 1 1,0 1-1,-44-7 0,69 14-477,1 0 0,-1 0 0,1 0 1,-1-1-1,1 1 0,-1 0 0,1 0 0,-1-1 0,1 1 1,0 0-1,-1-1 0,1 1 0,-1 0 0,1-1 1,0 1-1,-1-1 0,1 1 0,0-1 0,0 1 0,-1-1 1,1 1-1,0-1 0,0 1 0,0-1 0,0 1 0,0-1 1,-1 1-1,1-1 0,0 1 0,0-1 0,0 1 0,0-1 1,1 1-1,-1-1 0,0 1 0,0-1 0,0 1 0,0-1 1,0 1-1,1-1 0,-1 1 0,0-1 0,0 1 0,1-1 1,-1 1-1,0 0 0,1-1 0,14-24-52,168-184-299,-177 204-38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18360,'0'0'3637,"2"4"-3501,7 17-114,1 0 1,1 0-1,15 21 1,22 40 20,52 172 90,-70-173-108,-28-73-28,-3-15-430,0 0-1,1 1 1,0-1-1,0 0 1,1-11 0,-1-25-7086,-7 21-3422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15319,'0'0'5731,"44"-43"-5363,-19 19-192,2-4-16,-5 4-144,-5 5 0,-7 6-16,-6 9-80,-4 13-9909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0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11989,'0'0'6163,"163"-2"-5474,-76-13-257,6-2-176,-1 1-144,-16 3-64,-16 5-32,-18 6-32,-17 2-48,-11 0-752,-8 0-1585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1072,'0'0'16493,"-3"6"-16290,2-2-181,0 0 0,0 0-1,0-1 1,1 1 0,-1 0-1,1 0 1,0 0 0,0 0-1,0 0 1,1 0 0,0 0 0,-1 0-1,1 0 1,1 0 0,1 4-1,6 15 215,17 30 0,-9-20-142,27 67 221,-27-60-229,0 0 1,3-2 0,34 52-1,-51-86-80,-2-2 1,1 1 0,-1-1 0,1 0 0,-1 0 0,1 0 0,-1 0 0,1-1-1,0 1 1,0 0 0,0-1 0,0 0 0,0 1 0,1-1 0,3 2 0,-6-17-1920,0-12-2332,0-5-3206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9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1 354 5138,'0'0'15778,"0"-6"-15482,0 3-284,0-1-1,1 1 1,-1 0-1,1 0 0,0 0 1,0-1-1,0 1 0,0 0 1,0 0-1,1 0 1,-1 1-1,1-1 0,0 0 1,0 0-1,2-2 1,44-40 40,-26 25-17,-1 0-6,24-24 14,2 3 1,1 1-1,56-33 1,-99 70-164,14-7 384,-18 10-311,-1 0-1,1-1 1,-1 1-1,1 0 0,-1 0 1,1 0-1,-1 0 0,1 0 1,-1 0-1,1 0 1,-1 0-1,1 1 0,-1-1 1,1 0-1,-1 0 1,0 0-1,1 0 0,-1 1 1,1-1-1,-1 0 0,1 0 1,-1 1-1,0-1 1,1 0-1,-1 1 0,0-1 1,1 0-1,-1 1 0,0-1 1,1 1-1,-1-1 1,0 1-1,0-1 0,0 0 1,1 1-1,-1-1 0,0 1 1,12 45-5001,-4-20-736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158 273 12486,'0'0'2841,"-19"-9"-1294,-7-4-1185,-61-26 584,86 38-930,1 1 1,-1-1-1,0 1 1,0-1 0,0 1-1,0 0 1,0-1-1,1 1 1,-1 0-1,0 0 1,0 0 0,0 0-1,0 0 1,0 0-1,0 0 1,0 0 0,0 0-1,0 0 1,0 0-1,0 0 1,0 1-1,1-1 1,-2 1 0,1 0 3,0 1 0,1-1 1,-1 1-1,1-1 1,0 0-1,-1 1 0,1-1 1,0 1-1,0-1 1,0 1-1,0-1 1,1 3-1,-1 3-8,0 12-9,0 1 0,6 26 0,-5-39-1,1 0-1,0 0 1,0 0 0,1 0 0,0 0-1,0 0 1,1-1 0,0 0 0,7 10-1,-11-15-2,1-1 0,-1 1-1,0 0 1,1-1 0,-1 1-1,1-1 1,0 1-1,-1-1 1,1 1 0,-1-1-1,1 1 1,0-1 0,-1 1-1,1-1 1,0 0 0,-1 0-1,1 1 1,0-1 0,0 0-1,-1 0 1,1 0-1,0 0 1,0 0 0,0 0-1,-1 0 1,3 0 0,-2 0 0,0-1 0,0 0 0,0 0 0,0 1 0,0-1 1,0 0-1,-1 0 0,1 0 0,0 0 0,0 0 0,-1 0 0,1 0 0,0 0 1,-1 0-1,1-1 0,13-49 14,-13 46-8,5-24-2,-5 18 11,1 0 0,1 0 0,0 0 1,0 0-1,8-16 0,-10 27-9,-1-1 0,1 1-1,-1 0 1,1-1-1,-1 1 1,1 0-1,-1-1 1,1 1 0,-1 0-1,1-1 1,-1 1-1,1 0 1,-1 0 0,1 0-1,-1 0 1,1 0-1,0-1 1,-1 1-1,1 0 1,-1 0 0,1 0-1,0 0 1,-1 1-1,1-1 1,-1 0 0,1 0-1,0 0 1,-1 0-1,1 1 1,-1-1-1,1 0 1,-1 0 0,1 1-1,-1-1 1,1 1-1,-1-1 1,1 0 0,-1 1-1,1 0 1,19 16 28,-19-15-12,5 4-13,0 0 0,0-1 1,0 1-1,1-1 0,0 0 1,0-1-1,0 0 0,1 0 0,-1 0 1,1-1-1,0 0 0,0-1 1,0 1-1,1-2 0,-1 1 1,0-1-1,10 0 0,-16-1-5,1 0-1,-1 0 0,0-1 0,1 1 1,-1-1-1,0 1 0,0-1 1,1 0-1,-1 0 0,0 0 1,0 0-1,0 0 0,0 0 1,0 0-1,0-1 0,-1 1 1,1-1-1,2-2 0,-1 0-2,-1 0 1,1 0-1,-1 0 0,1 0 0,-1 0 0,0-1 0,-1 1 1,2-8-1,1-6-8,-1 0 0,-2-1 0,1-28 0,-3 41 15,0 1 0,0-1 0,0 0 1,0 1-1,-1-1 0,0 1 1,0 0-1,0-1 0,-1 1 0,0 0 1,0 0-1,0 1 0,-1-1 1,1 1-1,-5-5 0,0 1 530,-1 0 0,1 1 1,-2 0-1,1 0 0,0 1 0,-20-9 0,29 15-524,0 0 0,0 1 0,-1-1 0,1 0 0,0 1 0,0-1-1,0 0 1,0 1 0,0-1 0,0 0 0,0 0 0,-1 1 0,1-1 0,0 0 0,0 1 0,0-1 0,0 0 0,1 1 0,-1-1 0,0 0-1,0 1 1,0-1 0,0 0 0,0 1 0,0-1 0,0 0 0,1 1 0,-1-1 0,0 0 0,0 0 0,0 1 0,1-1 0,-1 0 0,0 0-1,0 1 1,1-1 0,-1 0 0,1 0 0,137 213-42,-136-210 25,1 0-1,-1 0 1,0 0 0,1-1-1,0 1 1,0-1 0,-1 1-1,1-1 1,6 3 0,-8-4-6,0-1 0,-1 1 1,2-1-1,-1 0 0,0 1 0,0-1 1,0 0-1,0 0 0,0 0 0,0 0 1,0 0-1,0 0 0,0 0 1,0 0-1,0 0 0,0 0 0,0 0 1,0-1-1,0 1 0,0 0 1,0-1-1,0 1 0,0-1 0,0 1 1,0-1-1,0 0 0,0 1 0,0-1 1,0 0-1,-1 1 0,1-1 1,0 0-1,-1 0 0,1 0 0,0 0 1,0-1-1,4-10-238,0 1 0,-1 0 0,0-1 0,-1 0 0,3-20 0,-5 21 113,1 1-1,0 0 0,0 0 1,1 0-1,1 0 1,0 1-1,0-1 0,1 1 1,7-11-1,-10 18 112,0-1 0,0 1 0,0 0 1,0 1-1,1-1 0,-1 0 0,1 1 0,-1-1 0,1 1 0,0 0 1,-1 0-1,1 0 0,0 0 0,0 0 0,0 1 0,0-1 0,-1 1 1,1 0-1,0 0 0,0 0 0,0 0 0,0 0 0,0 1 1,5 0-1,-5 0-3,1 0 1,-1 1-1,1-1 1,-1 1-1,0-1 1,1 1-1,-1 0 1,0 0-1,0 0 1,0 1-1,-1-1 1,1 1 0,0 0-1,-1 0 1,0-1-1,0 2 1,0-1-1,0 0 1,2 3-1,-1 3 10,-1 0 0,1-1-1,-1 1 1,-1 0 0,0 0-1,0 0 1,-1 0 0,0 0-1,0 0 1,-1 0 0,0 0-1,-1 0 1,0 0 0,0-1 0,-6 16-1,5-17 44,-1 0-1,1 0 0,-1-1 1,0 1-1,-1-1 1,0 0-1,0 0 0,0 0 1,0-1-1,-1 0 1,0 0-1,0 0 0,-1-1 1,1 1-1,-1-2 0,0 1 1,0-1-1,-12 4 1,18-6-21,0-1 1,0 1 0,0-1 0,0 1 0,0-1 0,0 0 0,0 0 0,0 1 0,0-1-1,0 0 1,-1 0 0,1 0 0,0 0 0,0 0 0,0 0 0,0 0 0,0-1 0,0 1-1,0 0 1,-1-1 0,1 1 0,0-1 0,0 1 0,0-1 0,0 1 0,1-1-1,-1 1 1,0-1 0,0 0 0,0 0 0,0 0 0,1 1 0,-1-1 0,-1-2-1,1-1-455,0 0 1,1 0-1,-1 0 0,1-1 0,0 1 0,0 0 0,1-8 0,-1 0-1852,2-16-5427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13542,'0'0'5910,"6"7"-5852,9 10 34,-1 1 1,-1 0-1,19 36 0,30 72 77,-14-26-152,-40-83 2,-2-4-10,0-1 0,13 19-1,-18-29-5,0 0 0,1 0 1,-1-1-1,0 1 0,1-1 0,-1 1 0,1-1 0,-1 1 0,1-1 0,0 0 0,-1 0 1,1 0-1,0 0 0,0 0 0,0 0 0,0 0 0,0-1 0,0 1 0,0-1 0,0 1 0,0-1 1,0 0-1,0 0 0,3 0 0,-4-1-56,0 1 0,0-1 0,0 1 1,0-1-1,-1 1 0,1-1 0,0 0 0,0 1 0,-1-1 1,1 0-1,0 0 0,-1 0 0,1 1 0,-1-1 0,1 0 1,-1 0-1,0 0 0,1 0 0,-1 0 0,0 0 0,1 0 1,-1 0-1,0 0 0,0 0 0,0 0 0,0-1 0,1-3-614,3-24-4477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73 110 9540,'0'0'9189,"9"1"-9141,-5-1-40,0 1 0,0-1 1,0 0-1,0 0 0,1-1 1,-1 1-1,-1-1 1,1 0-1,0 0 0,0 0 1,0 0-1,6-4 0,-8 4 2,0-1 0,0 0-1,0 0 1,-1 0-1,1 0 1,-1 0 0,1 0-1,-1-1 1,0 1-1,0 0 1,0-1 0,0 1-1,0-1 1,0 1 0,-1-1-1,1 1 1,-1-1-1,0 1 1,0-1 0,0 0-1,0-3 1,0 4 13,0 0 0,0 0 1,-1 0-1,1 1 0,0-1 0,-1 0 1,1 0-1,-1 0 0,0 1 0,0-1 1,1 0-1,-1 1 0,0-1 1,0 0-1,-1 1 0,1-1 0,0 1 1,0 0-1,-1-1 0,1 1 0,-1 0 1,1 0-1,-1 0 0,1 0 0,-1 0 1,0 0-1,0 1 0,1-1 1,-1 0-1,0 1 0,0-1 0,-3 1 1,-4-1 178,0 0 0,0 0 1,0 1-1,0 1 1,-15 1-1,22-1-161,-1-1 0,1 1 0,0-1 0,-1 1 0,1 0 0,0 0 0,0 0 0,0 0 0,0 0 0,0 1 0,0-1 0,0 1 0,0-1 0,0 1 0,1-1 0,-1 1 0,1 0 0,-1 0 0,1 0 0,0 0 0,-1 0 0,1 0 0,0 0 0,0 1 0,1-1 0,-2 3 0,0 6 17,0-1 1,1 1-1,0-1 0,1 18 0,0-17-31,1-5-32,-1 1 1,1-1 0,1 0 0,-1 0 0,1-1 0,0 1-1,0 0 1,1 0 0,-1-1 0,1 0 0,1 1-1,-1-1 1,1 0 0,-1-1 0,2 1 0,-1-1 0,0 1-1,1-1 1,0-1 0,0 1 0,6 3 0,-4-3-45,0 0 1,0 0-1,0-1 0,0 0 1,0-1-1,0 0 1,1 0-1,-1 0 0,1-1 1,0 0-1,-1 0 1,1-1-1,0 0 1,0-1-1,-1 1 0,16-5 1,-20 4 67,0 0 0,1-1-1,-1 1 1,0-1 0,0 0 0,0 0 0,-1 0 0,1 0 0,0 0-1,-1-1 1,0 1 0,1-1 0,-1 0 0,0 0 0,0 0-1,0 0 1,-1 0 0,3-5 0,-1 1 33,-1-1 1,0 1-1,0-1 0,-1 0 0,0 1 1,0-1-1,0-9 0,-1 17-88,0 0 0,0-1-1,0 1 1,0 0 0,0 0-1,0-1 1,0 1 0,-1 0-1,1-1 1,0 1 0,0 0-1,0-1 1,0 1 0,0 0-1,0 0 1,-1-1 0,1 1-1,0 0 1,0 0 0,-1-1-1,1 1 1,0 0 0,0 0-1,-1-1 1,1 1 0,0 0-1,0 0 1,-1 0 0,1 0-1,0 0 1,-1 0 0,1-1-1,0 1 1,-1 0 0,1 0-1,0 0 1,0 0 0,-1 0-1,1 0 1,0 0 0,-1 0-1,0 0 1,0 0-427,-11 0-4091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247 640 7139,'0'0'3196,"15"0"-893,38-7-1650,76-21 0,-70 14-246,306-62 168,123-28-233,542-98 290,-587 125-599,-261 42-45,375-57-22,-454 88 13,-103 30 93,-15 263 189,15-156 81,2 185 489,3-221-447,22 122-1,18-22 88,98 266 0,-133-434-469,15 44 5,-2 0 0,14 89 1,-37-161-7,0 0 0,0 0 0,0 0 0,0 0 0,0 0 1,-1 0-1,1 0 0,0 0 0,0 0 0,-1 0 0,1 0 0,0 0 1,-1 0-1,1 0 0,-1 0 0,0-1 0,1 1 0,-1 0 0,0 0 0,1 0 1,-1-1-1,0 1 0,0 0 0,1-1 0,-1 1 0,0-1 0,0 1 1,0-1-1,0 1 0,0-1 0,0 0 0,0 1 0,0-1 0,0 0 1,0 0-1,0 0 0,0 1 0,-2-1 0,-7 0-3,0 1 0,-1-1 0,-12-2 0,3 1 3,-55 1-192,-269 4-290,1 28 419,-368 97-761,-61 10-98,459-93 947,-188 31 28,421-60-25,39-8 30,0-1-1,0-2 1,-75 0 0,115-6-33,-1 0 0,0-1 1,1 1-1,-1-1 0,1 1 0,0-1 0,-1 1 1,1-1-1,0 0 0,-1 0 0,1 0 1,0 0-1,0 0 0,-1 0 0,1 0 1,0 0-1,0-1 0,1 1 0,-1 0 1,0-1-1,0 1 0,0 0 0,1-1 1,-1 1-1,1-1 0,-1 1 0,1-3 1,-8-45 232,8 45-261,-6-176 54,6 102-34,-17-118 0,-9 73-34,-75-211 0,25 100 14,43 104 126,-10-31 358,34 131-368,-2 1 1,-1 0 0,-19-31-1,29 56-101,0 1-1,-1-1 0,0 1 1,1-1-1,-1 1 1,-1 0-1,1 0 0,-4-3 1,5 5-163,1 0 1,0 1 0,-1-1 0,1 0-1,-1 1 1,1-1 0,-1 0-1,1 1 1,-1 0 0,1-1 0,-1 1-1,1 0 1,-1 0 0,0 0-1,1 0 1,-1 0 0,1 0 0,-1 1-1,1-1 1,-1 0 0,1 1-1,-1-1 1,1 1 0,-1 0 0,1-1-1,-2 2 1,-17 18-5334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4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1 505 5987,'0'0'9455,"2"-9"-8927,1 0-434,1 0 1,0 0-1,0 1 0,1-1 1,0 1-1,1 0 0,-1 1 1,1-1-1,1 1 0,0 0 1,0 1-1,0-1 0,14-7 1,21-18 83,1 2 0,69-35 0,-89 54-134,0 0 0,2 2 1,-1 0-1,1 2 0,0 1 0,0 1 1,27-2-1,-44 6-45,28-1-118,73 3 0,-99 0 102,0 1 1,0-1-1,0 1 0,0 1 0,-1 0 0,1 0 0,-1 1 0,0 0 0,0 1 0,-1 0 0,1 0 0,10 9 0,-19-14 53,0 0 0,0 0-1,0 0 1,-1 0 0,1 0-1,0 0 1,0 0 0,0 0 0,0 0-1,0 0 1,0 0 0,0 0-1,0 0 1,0 0 0,-1 1 0,1-1-1,0 0 1,0 0 0,0 0-1,0 0 1,0 0 0,0 0 0,0 0-1,0 0 1,0 0 0,0 0-1,0 0 1,0 0 0,0 1 0,0-1-1,-1 0 1,1 0 0,0 0-1,0 0 1,0 0 0,0 0 0,0 0-1,0 0 1,0 0 0,0 1-1,0-1 1,0 0 0,0 0 0,0 0-1,0 0 1,0 0 0,1 0-1,-1 0 1,0 0 0,0 1 0,0-1-1,-11-4-171,1-4 86,0-1-1,0 0 1,1-1-1,0 0 1,1-1 0,0 0-1,1 0 1,-7-13-1,-18-25-79,-34-37 997,86 91-227,91 48-598,-98-46-64,0 1 1,-1 0-1,1 1 1,-2 1-1,1 0 0,11 13 1,-18-16 13,0 1 1,-1-1 0,0 1 0,0-1-1,0 1 1,-1 0 0,0 0 0,-1 1-1,0-1 1,0 1 0,-1-1-1,0 1 1,0-1 0,-1 1 0,0 0-1,-1 8 1,-1-5 22,0 0 0,0 0-1,-1-1 1,-1 0 0,0 1 0,0-1-1,-1-1 1,0 1 0,-1-1-1,0 0 1,-9 10 0,1-2 52,-2 0-1,-1-1 1,-33 27 0,48-43-1182,2-4-3757,0-15-7491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15143,'0'0'2230,"6"26"-1992,0-3-194,32 151 197,-18-46 340,14 69 658,-29-180-1531,-3-24-1400,-3-38-4230,1 31 2841,0-24-5648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11 308 9188,'0'0'3698,"-2"-18"-1817,-1-8-1410,1 12-295,0 0 0,1 0-1,1-1 1,0 1 0,3-16 0,-1 21-121,0 1 0,0-1 0,1 1 0,0 0 0,1 0 0,-1 0 0,2 0 0,-1 0 0,1 1 0,0 0 0,1 0 0,6-6 0,-8 8-54,1 0 0,0 0 1,0 1-1,0 0 0,1 0 0,-1 0 1,1 0-1,0 1 0,0 0 0,0 0 1,1 1-1,-1 0 0,0 0 0,1 0 1,0 1-1,6-1 0,-11 2-3,0 1-1,0-1 1,0 0 0,0 0-1,-1 1 1,1-1 0,0 1-1,0 0 1,0-1-1,-1 1 1,1 0 0,0 0-1,-1 0 1,1 0 0,-1 0-1,1 1 1,-1-1 0,0 0-1,1 1 1,-1-1-1,0 1 1,0-1 0,0 1-1,0 0 1,0-1 0,0 1-1,-1 0 1,1 0-1,0 3 1,2 5 18,-2 1 0,1-1-1,-1 1 1,-1 12 0,1-18-3,-1 15-3,0 0 0,-1 0-1,-1 0 1,0-1-1,-2 1 1,0-1-1,-2 1 1,0-2 0,-1 1-1,-1-1 1,0 0-1,-1 0 1,-1-1-1,-1 0 1,-1-1 0,-24 27-1,34-40 99,0-1-1,-1 0 1,1 1-1,0-1 1,-1 0 0,0 0-1,1-1 1,-1 1-1,0-1 1,0 1-1,0-1 1,0 0-1,0 0 1,0 0-1,-5 1 1,8-5-60,0-1-1,0 1 1,0 0 0,1 0-1,0 0 1,-1 0 0,3-5 0,0 5-50,0 0 0,0 0 0,1 0 0,-1 0 0,1 1 0,-1 0 0,1-1 0,0 1 0,0 1 0,0-1 0,0 0 0,0 1 0,0 0 0,0 0 0,0 0 0,6 0 0,-3 0-2,0 1 0,0-1 0,1 1 0,-1 1-1,0-1 1,0 1 0,0 1 0,0-1 0,11 4 0,-7 1 1,0 0 1,0 1-1,0 0 0,-1 1 1,0 0-1,15 17 0,52 65-23,-52-60 23,-10-10 6,-11-14 3,0 0-1,0 0 1,1-1-1,-1 1 1,1-1-1,0-1 1,1 1-1,-1-1 1,9 6-1,-14-10 3,1 0 0,-1 0-1,1 0 1,-1 0 0,1 0-1,-1 1 1,1-1-1,-1 0 1,1 0 0,-1 0-1,1 0 1,-1 0-1,1-1 1,-1 1 0,1 0-1,-1 0 1,1 0 0,-1 0-1,1 0 1,-1-1-1,0 1 1,1 0 0,-1 0-1,1-1 1,-1 1-1,0 0 1,1-1 0,-1 1-1,0 0 1,1-1-1,-1 1 1,0-1 0,1 1-1,-1-1 1,0 1 0,0 0-1,0-1 1,1 1-1,-1-1 1,0 1 0,0-1-1,0 1 1,0-1-1,0 1 1,0-1 0,1-28 77,-1 23-96,0-11-181,1-12-1908,-4 12-3241,-6-2-6302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15255,'0'0'4146,"0"22"-4077,0-2-59,-1 2 1,1 0-1,1-1 0,2 1 0,6 33 1,-4-34 29,-1-2 47,1-1 1,0 1-1,1-1 1,1 0 0,17 30-1,-20-95-5073,-4 16-1401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79 10085,'0'0'7275,"4"16"-6835,-1 51-170,-7 83-1,0-121-136,2-28 122,1-7 47,3-46 177,1 35-483,1 0 1,1 0-1,1 0 1,0 1-1,1 0 1,1 0-1,1 0 1,0 1 0,0 1-1,2-1 1,0 2-1,1-1 1,0 2-1,0-1 1,2 2-1,15-12 1,-23 20-2,0 0 1,0 0-1,0 0 1,1 1-1,-1 0 0,12-2 1,-16 3-4,0 1 0,0 0 0,0-1-1,0 1 1,0 0 0,0 0 0,1 1 0,-1-1 0,0 0 0,0 1 0,0-1 0,0 1-1,0 0 1,0-1 0,0 1 0,0 0 0,0 0 0,-1 0 0,1 1 0,0-1 0,0 0-1,-1 1 1,1-1 0,2 4 0,1 3 6,-1 1 1,0 0-1,0 0 0,0 0 1,-1 0-1,-1 1 0,2 9 1,7 76 72,-2-15-11,-7-69-59,0-1 1,0 0 0,1 0 0,7 15 0,-9-22 0,0-1 0,1 1-1,-1-1 1,1 0 0,-1 0 0,1 0 0,0 0 0,0 0-1,0 0 1,0 0 0,0-1 0,0 1 0,0-1 0,1 1-1,-1-1 1,1 0 0,-1 0 0,1 0 0,-1 0 0,1 0-1,-1-1 1,1 1 0,4-1 0,1 1 24,1-1 1,0 0-1,-1-1 1,13-2-1,-19 2-20,1 1 0,-1-1 0,1 0 0,-1 1 0,1-1 0,-1-1 1,0 1-1,0 0 0,1 0 0,-1-1 0,0 1 0,0-1 0,0 0 0,-1 0 0,1 0 0,0 0 0,-1 0 0,1 0 0,1-3 0,-2-4-1895,-1 5-1888,0-2-4304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55 13478,'0'0'6675,"-20"-54"-6675,20 57-4226,14 16-1584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191 171 11109,'0'0'2241,"-10"-18"-352,0 2-1414,-4-9 351,-2 0 1,0 2-1,-29-32 0,45 55-813,-1-1 1,0 0-1,1 0 0,-1 1 0,0-1 0,0 1 0,1-1 0,-1 1 0,0-1 0,0 1 0,0-1 0,0 1 0,0 0 0,0-1 0,0 1 0,0 0 1,1 0-1,-2-1 0,1 2 1,0-1 0,1 0 0,-1 0 0,1 1 0,-1-1 0,1 0 0,-1 0 0,1 1 0,-1-1 0,1 1 0,-1-1 0,1 0 0,-1 1 0,1-1 0,0 1 0,-1-1 0,1 1 0,0-1 0,-1 1 0,1-1-1,-1 2 1,-7 37 466,7-30-446,-5 44-44,3 0-1,2 57 0,1-109 10,0 1 0,0 0 0,0 0 0,1-1 0,-1 1-1,0 0 1,0-1 0,1 1 0,0 0 0,-1-1 0,1 1 0,0 0 0,-1-1 0,1 1-1,0-1 1,0 0 0,0 1 0,2 0 0,-2-1-1,-1-1 1,1 1-1,0-1 0,0 1 1,0-1-1,0 0 0,0 0 1,0 1-1,0-1 1,0 0-1,0 0 0,0 0 1,0 0-1,0 0 0,0 0 1,0-1-1,0 1 0,0 0 1,0 0-1,0-1 0,2 0 1,2-1-4,-1-1 1,0 1-1,0-1 1,0 0-1,0 0 1,-1 0-1,1-1 1,-1 0-1,0 1 1,5-8-1,8-13 214,-10 17-62,-1 0 0,-1 0 1,1 0-1,-1 0 0,-1-1 0,1 1 0,-1-1 0,0 0 1,-1 0-1,3-15 0,-4 38-42,0-1 1,2-1-1,0 1 1,6 20-1,0-2-48,73 219-29,-5-20-1,-67-192-84,-2 1-1,-1 0 1,-2 0-1,-1 42 1,-3-74 36,-1 0 0,-1 0 0,0 0 0,0 0 0,0-1 0,-1 1 0,-1 0-1,1 0 1,-5 9 0,4-12 21,-1 0 0,1 0 0,-1 0 0,0-1-1,0 0 1,0 0 0,-1 0 0,1 0 0,-1 0-1,0-1 1,0 0 0,0 0 0,-6 2 0,-8 3 110,-1-2 1,1 0 0,-1-1 0,0 0-1,0-2 1,-1-1 0,1 0-1,-1-1 1,-26-3 0,44 2-89,0-1 0,-1 1 0,1-1 0,-1 1 0,1-1 1,0 0-1,0-1 0,0 1 0,-1 0 0,1-1 0,0 0 0,1 1 0,-1-1 0,0-1 1,0 1-1,1 0 0,0-1 0,-1 1 0,1-1 0,0 1 0,0-1 0,0 0 1,0 0-1,1 0 0,-1 0 0,1 0 0,0-1 0,0 1 0,-1-5 0,-1-10 19,0 1 0,1-1-1,1 1 1,2-28 0,0 38-36,1-21 3,1 0 0,1 0 0,15-50 0,37-82-160,-33 100-88,52-133-4077,-45 115-1456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 16760,'0'0'5600,"-5"-7"-5419,-13-22-154,18 30-29,0-1 1,0 0-1,0 0 1,0 0-1,0 0 1,0 0-1,0 0 1,0 0 0,0 0-1,0 0 1,0 1-1,0-1 1,0 0-1,0 0 1,0 0-1,-1 0 1,1 0-1,0 0 1,0 0-1,0 0 1,0 0 0,0 0-1,0 0 1,0 0-1,0 0 1,0 0-1,0 0 1,-1 0-1,1 0 1,0 0-1,0 0 1,0 0-1,0 0 1,0 0 0,0 0-1,0 0 1,0 0-1,-1 0 1,1 0-1,0 0 1,0 0-1,0 0 1,0 0-1,0 0 1,0 0-1,0 0 1,0 0 0,-1 0-1,3 12-33,39 138 78,-33-113-44,-4-16 3,0-1 0,2 1 0,0-1 0,1-1 0,1 1 0,11 19 0,-19-38-2,1-1-1,-1 1 1,0 0 0,1-1 0,-1 1-1,0-1 1,1 1 0,-1-1 0,1 1-1,-1-1 1,1 1 0,-1-1 0,1 0-1,-1 1 1,1-1 0,-1 0 0,1 1-1,0-1 1,-1 0 0,1 0 0,-1 0-1,2 1 1,7-11 24,-1-27 21,-7 30-55,4-24 14,-2 12 4,0 1-1,2-1 1,12-33 0,-17 51-6,1 0 1,-1 0-1,1 0 1,0 0-1,0 0 0,0 0 1,-1 0-1,1 0 1,0 0-1,0 0 0,0 0 1,1 0-1,-1 1 1,0-1-1,0 1 0,0-1 1,0 1-1,1-1 0,-1 1 1,0-1-1,0 1 1,1 0-1,-1 0 0,0 0 1,1 0-1,-1 0 1,0 0-1,1 0 0,-1 0 1,0 0-1,0 1 1,1-1-1,-1 0 0,0 1 1,0-1-1,1 1 1,-1 0-1,0-1 0,0 1 1,0 0-1,2 1 1,5 4 11,0 0 1,0 0 0,13 14 0,9 12 43,-18-18-44,1 0 0,0-1 0,1-1 0,31 22 0,-32-29-41,-12-15-2126,-2-10-1800,0-2-2722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47 13942,'0'0'8714,"-7"-9"-8383,-20-27-219,23 34-128,3 8-5,3 12-20,83 299 89,-75-275-38,1 8 16,26 75 0,-28-112-180,-3-18-1225,-1-22-2644,-4 24 3341,3-24-5502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14807,'0'0'7539,"21"-26"-7283,14 2 209,4-6-65,-1 0-256,-7 6-64,-7 3-16,-9 10-64,-11 7 0,-20 15-3618,-7 8-3633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12 9108,'0'0'11283,"-4"-3"-10635,-11-6-429,15 9-217,0 0 1,0 0-1,0 0 1,0 0-1,0 0 0,0 0 1,-1 0-1,1 0 1,0 0-1,0 0 0,0 0 1,0 0-1,0 0 1,0 0-1,0 0 0,-1 0 1,1 0-1,0 0 1,0 0-1,0 0 0,0 0 1,0 0-1,0 0 1,0 0-1,0 0 0,-1 0 1,1 1-1,0-1 1,0 0-1,0 0 0,0 0 1,0 0-1,0 0 1,0 0-1,0 0 0,0 0 1,0 0-1,0 0 1,0 1-1,0-1 0,-1 0 1,1 0-1,0 0 1,0 0-1,0 0 0,0 0 1,0 0-1,0 1 1,0-1-1,0 0 0,0 0 1,0 0-1,0 0 1,0 0-1,13 29 90,-2-7-87,12 37 170,-2 0 0,25 124 0,8 23 191,-53-203-363,-1-1-1,1 0 1,0 0-1,0 0 1,0-1 0,0 1-1,0 0 1,0 0-1,0 0 1,3 2-1,-4-4-2,0 0 0,1 0 0,-1 0-1,0 1 1,1-1 0,-1 0-1,0 0 1,1 0 0,-1 0-1,0 0 1,1 0 0,-1 0 0,1 0-1,-1 0 1,0 0 0,1 0-1,-1 0 1,0 0 0,1 0 0,-1 0-1,0 0 1,1 0 0,-1 0-1,0 0 1,1 0 0,-1-1 0,0 1-1,1 0 1,-1 0 0,0 0-1,1-1 1,-1 1 0,0 0 0,1-1-1,2-3-78,-1 0-1,1 0 0,-1-1 1,0 1-1,0-1 1,0 1-1,1-7 0,21-83-4639,-15 44-732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1 429 12038,'0'0'9828,"3"-11"-9372,-1 4-434,0 0 0,1-1-1,1 1 1,-1 0 0,1 0 0,0 1-1,0-1 1,1 1 0,0 0-1,0 0 1,0 0 0,1 1 0,6-5-1,107-84 92,151-134 199,-278 270-3307,7-36 1582,1-1 0,0 1 0,0 0 0,0-1 0,2 10 1,9 9-8902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127 463 9925,'0'0'6568,"-14"-16"-5328,-65-78 222,78 93-1395,1 0 0,-1 0-1,1 0 1,-1 0-1,0 1 1,1-1-1,-1 0 1,0 1-1,0-1 1,0 0 0,0 1-1,1-1 1,-1 1-1,0 0 1,0-1-1,0 1 1,0-1-1,0 1 1,0 0 0,0 0-1,-1 0 1,1 0-50,1 0 0,-1 1 1,0-1-1,1 1 0,-1-1 1,1 1-1,-1-1 1,1 1-1,-1-1 0,1 1 1,-1-1-1,1 1 0,0 0 1,-1-1-1,1 1 0,0 0 1,0-1-1,-1 1 1,1 0-1,0-1 0,0 1 1,0 1-1,-2 53-290,3-43 422,-3 19-100,1-22-50,0-1 0,1 1 0,0-1 0,0 1 0,0-1 0,1 1 1,1-1-1,0 0 0,4 15 0,-6-23-3,1 1 0,-1-1 0,0 1 0,0-1 1,0 1-1,1-1 0,-1 0 0,0 1 0,1-1 0,-1 1 0,0-1 0,1 0 1,-1 1-1,1-1 0,-1 0 0,1 1 0,-1-1 0,0 0 0,1 0 0,-1 0 0,1 1 1,-1-1-1,1 0 0,-1 0 0,1 0 0,-1 0 0,1 0 0,0 0 0,-1 0 1,1 0-1,-1 0 0,2 0 0,11-15-51,4-29 43,-16 41 10,9-31 4,-7 19 8,1 2 1,1-1 0,0 0 0,11-19 0,-15 32-5,-1 0 0,1 1 0,-1-1 0,1 1 0,-1-1 0,1 1 0,0 0 1,-1-1-1,1 1 0,0-1 0,-1 1 0,1 0 0,0 0 0,0-1 0,-1 1 0,1 0 1,0 0-1,0 0 0,-1 0 0,1 0 0,0 0 0,0 0 0,-1 0 0,1 0 1,0 0-1,0 0 0,-1 1 0,1-1 0,0 0 0,0 0 0,-1 1 0,1-1 1,0 1-1,-1-1 0,1 0 0,-1 1 0,1-1 0,-1 1 0,1-1 0,0 2 1,26 25-25,-23-22 43,2 1-24,0 0-1,0-1 1,0 0-1,1 0 0,-1-1 1,1 1-1,0-1 1,0-1-1,1 1 1,-1-1-1,10 2 0,-14-4-2,1 0 0,-1-1-1,1 1 1,-1-1 0,1 0-1,-1 0 1,1 0-1,-1 0 1,1-1 0,-1 1-1,1-1 1,-1 0 0,1 0-1,-1 0 1,0-1-1,0 1 1,1-1 0,-1 0-1,0 0 1,0 0 0,-1 0-1,1 0 1,0-1-1,-1 1 1,1-1 0,-1 1-1,4-6 1,-2 1-28,0 0 1,-1-1-1,0 1 1,0 0-1,0-1 1,-1 0-1,0 0 1,1-10-1,1-67-57,-4 73 88,0 2 25,-2 0 1,1 0-1,-1 0 1,-1 0-1,0 0 0,0 0 1,-1 1-1,0 0 1,-6-10-1,-54-80 1143,45 72-572,19 26-574,-1-1 0,0 1-1,0-1 1,0 1 0,0 0-1,0-1 1,0 1 0,0 0 0,0 0-1,-1 0 1,1 0 0,0 0 0,-3-2-1,3 4-4,1 0-1,0-1 1,0 1-1,-1 0 1,1-1-1,0 1 1,0 0-1,0-1 1,0 1-1,0 0 1,0-1-1,0 1 1,0 0-1,0 0 1,0-1-1,0 1 1,0 0-1,1-1 1,-1 1-1,1 1 1,16 51 411,15 36-413,-17-44-5,24 48 0,-25-71-108,-5-20-85,-3-14 2,3-28-44,-7 25 163,2 0 1,-1 0-1,2 0 1,0 1-1,8-16 1,-11 26 42,1-1-1,0 1 1,0 0-1,0 0 1,0 1-1,1-1 1,0 1 0,-1 0-1,1 0 1,0 0-1,1 0 1,-1 0-1,0 1 1,1 0 0,-1 0-1,1 0 1,0 1-1,0 0 1,0-1-1,7 1 1,-10 0 4,1 0-1,-1 1 1,1 0-1,0 0 1,-1 0-1,1 0 1,0 0 0,-1 0-1,1 0 1,-1 1-1,1 0 1,0-1-1,-1 1 1,0 0 0,1 0-1,-1 0 1,1 1-1,2 1 1,-4-1 1,1 1-1,0-1 1,0 1 0,-1-1 0,1 1 0,-1 0-1,0 0 1,0 0 0,0 0 0,0 0-1,-1 0 1,1 0 0,-1 0 0,0 0 0,0 5-1,1 1 9,0 0-1,-1 1 1,-1-1 0,1 0-1,-2 1 1,1-1-1,-1 0 1,0 0-1,-1 0 1,0 0-1,-1-1 1,0 1 0,0-1-1,-1 0 1,0 0-1,0 0 1,-1-1-1,0 0 1,0 0-1,-1 0 1,1-1 0,-2 0-1,-14 10 1,20-15-25,0 0 0,0 0 0,0 0 0,0 0-1,0 0 1,0 0 0,0 0 0,-1-1 0,1 0 0,0 1 0,0-1 0,-1 0 0,1 0 0,-2 0 0,3 0-101,0-1 0,0 1 0,0-1-1,0 1 1,0-1 0,0 1 0,0-1 0,0 1-1,0-1 1,1 0 0,-1 1 0,0-1 0,1 0 0,-1 0-1,0 0 1,1 0 0,-1 1 0,1-1 0,-1 0-1,1 0 1,0 0 0,-1 0 0,1 0 0,0 0 0,0 0-1,0 0 1,-1 0 0,1 0 0,1-2 0,-2-29-5395,1-4-3574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 8228,'0'0'14398,"-3"-2"-14211,3 2-187,0 0 1,1 0-1,-1 0 0,0 0 0,0 0 1,0 0-1,0 0 0,0 0 0,0 0 1,0 0-1,0 0 0,0 0 1,0 1-1,0-1 0,0 0 0,0 0 1,0 0-1,0 0 0,0 0 0,0 0 1,0 0-1,0 0 0,0 0 0,0 0 1,0 1-1,0-1 0,0 0 0,0 0 1,0 0-1,0 0 0,0 0 0,0 0 1,0 0-1,0 0 0,0 0 1,0 0-1,0 1 0,0-1 0,0 0 1,0 0-1,0 0 0,0 0 0,0 0 1,0 0-1,0 0 0,0 0 0,0 0 1,-1 0-1,1 0 0,0 0 0,0 0 1,0 0-1,0 0 0,0 0 1,0 0-1,0 0 0,0 0 0,0 0 1,0 0-1,-1 0 0,1 0 0,0 0 1,0 0-1,0 0 0,0 0 0,0 0 1,6 16 22,20 38 31,5 9-2,31 103 60,-7-16-37,-52-142-91,1 0 1,0 0-1,1 0 1,7 11-1,-11-18 7,-1 0 1,1 0-1,-1 0 0,1 0 0,0 0 1,-1-1-1,1 1 0,0 0 0,0 0 1,0-1-1,0 1 0,0-1 0,0 1 1,-1-1-1,1 1 0,0-1 0,1 1 0,-1-1 1,0 0-1,0 1 0,0-1 0,0 0 1,0 0-1,0 0 0,0 0 0,0 0 1,0 0-1,0 0 0,0 0 0,1-1 0,-1 1 1,0 0-1,0-1 0,0 1 0,0 0 1,0-1-1,0 0 0,-1 1 0,1-1 1,0 1-1,0-1 0,0 0 0,0 0 1,-1 1-1,1-1 0,0 0 0,-1 0 0,2-2 1,4-7-667,0 0 0,-1 0 1,5-16-1,-6 16-169,13-32-3766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77 17080,'0'0'4437,"2"5"-4400,-1-3-41,-1-1-1,1 1 1,0 0-1,0-1 1,0 1 0,0 0-1,0-1 1,0 1 0,0-1-1,1 0 1,-1 1-1,1-1 1,-1 0 0,1 0-1,-1 0 1,1 0 0,0 0-1,-1 0 1,1 0 0,0-1-1,0 1 1,-1-1-1,1 1 1,0-1 0,0 0-1,0 1 1,0-1 0,0 0-1,-1 0 1,1 0 0,0-1-1,2 1 1,-2-1-8,-1 1 1,0-1-1,0 1 1,0-1-1,0 1 1,0-1-1,0 0 1,1 1 0,-1-1-1,-1 0 1,1 0-1,0 0 1,0 0-1,0 0 1,0 0-1,-1 0 1,1 0-1,0 0 1,-1 0-1,1 0 1,-1 0-1,1-1 1,-1 1-1,0 0 1,0 0-1,1 0 1,-1-1-1,0 1 1,0 0-1,0-1 1,0 1 0,0 0-1,-1-2 1,1-1 23,0 0 1,0 0-1,0 0 1,-1 0 0,1 0-1,-1 0 1,0 0-1,-1 0 1,-2-7 0,2 9 40,-1-1 1,1 1-1,-1 0 1,1 0-1,-1 0 1,0 0-1,0 0 1,1 0-1,-1 1 1,0-1-1,-1 1 0,1 0 1,0 0-1,0 0 1,-5 0-1,7 1-5,-1-1 0,0 1-1,0 0 1,1 0-1,-1 0 1,0 0 0,0 0-1,1 0 1,-1 0 0,0 0-1,0 1 1,1-1-1,-1 1 1,0-1 0,1 1-1,-1 0 1,1 0-1,-1 0 1,1-1 0,-1 2-1,1-1 1,-1 0 0,1 0-1,0 0 1,0 0-1,0 1 1,0-1 0,0 1-1,0-1 1,-1 3-1,-2 12 24,0 0-1,2 1 0,0 0 0,0-1 0,2 1 0,3 32 0,-3-30-62,2-1-2,-1 1 0,2-1-1,6 21 1,-8-32-8,1-1 0,0 0 0,0 0 0,1 0 0,0 0 0,0 0 0,0-1 0,1 1 0,0-1 0,0 0 1,0 0-1,9 7 0,-12-10-5,1-1 0,0 0 0,0 1 0,0-1 0,0 0 0,0 0 0,1 0 0,-1-1 0,0 1 1,0 0-1,1-1 0,-1 1 0,0-1 0,1 0 0,-1 0 0,0 0 0,1 0 0,-1 0 0,0-1 0,1 1 1,3-2-1,-2 0 19,-1 0 0,1 0 0,-1 0 0,1 0 0,-1-1 0,0 1 0,0-1 0,0 0 0,0 0 0,-1 0 0,5-6 0,-2 1-96,0 0 1,-1-1-1,0 1 0,0-1 1,-1 0-1,0 0 0,0 0 0,-1 0 1,0-1-1,0-9 0,-4 18-2312,-12 1-2294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1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13814,'0'0'2113,"3"16"-2001,4 31-38,6 25 160,4 102 0,-17-160-170,1-10-37,0 0 0,-1 1 0,0-1 0,0 0-1,0 0 1,0 0 0,-1 0 0,1 0 0,-1 0 0,0 0 0,-2 4 0,3-8-4,-1 1 1,1-1 0,0 0-1,0 0 1,-1 0-1,1 0 1,0 0 0,0 0-1,-1-1 1,1 1 0,0 0-1,0 0 1,0 0-1,-1 0 1,1 0 0,0 0-1,0 0 1,-1 0-1,1 0 1,0-1 0,0 1-1,0 0 1,0 0 0,-1 0-1,1 0 1,0-1-1,0 1 1,0 0 0,0 0-1,0 0 1,-1-1-1,1 1 1,0 0 0,0 0-1,0-1 1,0 1 0,0 0-1,0 0 1,0-1-1,0 1 1,0 0 0,0 0-1,0 0 1,0-1-1,0 1 1,0 0 0,0 0-1,0-1 1,0 1-1,0 0 1,1 0 0,-1-1-1,-1-18 17,1 17 16,0-23-28,-1-1-64,2-1 1,0 1-1,2-1 1,7-32-1,-8 51 26,0 1-1,1-1 1,0 0-1,1 1 1,0 0-1,0 0 1,0 0-1,1 0 1,0 1-1,0 0 1,0 0-1,1 0 1,0 1-1,0-1 1,1 1-1,-1 1 1,1-1-1,12-5 1,-8 6-39,-1 0 1,2 0 0,-1 1-1,0 0 1,1 1 0,-1 0-1,1 1 1,19 0 0,-29 1 39,0 0 1,0 1 0,0-1-1,0 1 1,0-1-1,0 1 1,0 0 0,0 0-1,0 0 1,0 0 0,0 0-1,0 1 1,-1-1-1,1 0 1,-1 1 0,1-1-1,-1 1 1,1 0-1,-1-1 1,0 1 0,0 0-1,0 0 1,0 0 0,0 0-1,0 0 1,0 0-1,-1 0 1,1 0 0,-1 0-1,0 0 1,1 3 0,1 10 32,0 0 1,-1 1-1,-1 19 1,0-23 6,-2 42 333,1-31-215,0 0 0,1 1 0,6 32 0,-6-54-147,1-1 0,-1 1 0,1 0 0,0 0 0,0 0 0,0-1 0,0 1-1,0 0 1,1-1 0,-1 1 0,0-1 0,1 0 0,-1 1 0,1-1 0,-1 0-1,1 0 1,0 0 0,-1 0 0,1 0 0,0 0 0,0 0 0,0-1 0,0 1-1,-1-1 1,1 1 0,3-1 0,6 2 5,0-1 0,1 0 0,16-2 0,-12 1 0,-9-1 31,-1 1 0,1-1 0,-1 0 0,1-1 1,-1 0-1,0 0 0,8-3 0,13-13-1501,-26 16 940,1 1 0,-1-1 0,0 1 0,0-1 0,0 0 0,0 1 0,0-1 1,0 0-1,0 0 0,0 0 0,-1 0 0,1-3 0,0-3-8166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4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11781,'0'0'0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7267,'0'0'7044,"3"4"-6052,7 38-140,-2 1-1,4 60 1,-3-21-278,140 1131 3242,-147-1174-3686,-2-31-68,0 0 0,1 0 1,-1 1-1,2-1 0,-1 0 1,1 0-1,0 0 0,4 8 1,-5-16-251,0 0 1,-1 0 0,1 0 0,0 1-1,0-1 1,0 0 0,-1 0 0,1 0 0,0 0-1,0 0 1,-1-1 0,1 1 0,0 0-1,0 0 1,-1 0 0,1-1 0,0 1 0,0 0-1,-1-1 1,1 1 0,0-1 0,0 1 0,13-19-6200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10 11093,'0'0'9340,"-3"-10"-8723,1 21-495,1-1 1,0 0 0,1 0 0,2 21 0,-1 2 159,-1 25 86,-6 158 585,6-214-931,0-1 1,0 0 0,0 0 0,-1 0 0,1 0-1,0 1 1,0-1 0,-1 0 0,1 0-1,-1 0 1,1 0 0,-1 0 0,1 0 0,-1 0-1,0 0 1,0 0 0,1 0 0,-1 0 0,0 0-1,0-1 1,0 1 0,0 0 0,0 0-1,0-1 1,0 1 0,0-1 0,-2 1 0,-1 0 101,-1 0 0,1-1 1,0 0-1,0 0 1,-1 0-1,-6-2 0,8 2-98,-11-3 95,0 0 0,-20-7 0,23 6-617,0 1 0,0 0 1,0 1-1,-1 0 0,-15-1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13686,'0'0'7892,"114"-17"-7412,-58 10-128,2-3-192,-8 3-48,-7-1-80,-7 5-64,-16 3 0,-7 0-560,-13 3-5715,-8 10 417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11989,'0'0'7900,"-5"16"-7350,-1 5-342,0 0 1,1 0 0,2 0-1,-3 36 1,6-54-204,0-1 1,0 1-1,0-1 1,0 1-1,0-1 0,1 1 1,-1-1-1,1 1 1,-1-1-1,1 1 0,0-1 1,0 0-1,0 1 1,0-1-1,2 2 0,-1-2-32,0-1 0,0 0 0,0 0 0,0 0 0,0 0 0,1 0 0,-1 0 0,0 0 0,0-1 0,1 1 0,-1-1 0,0 0 0,1 0 0,-1 0-1,0 0 1,3 0 0,0 0-30,-1 0 0,0 0 0,1 0 0,-1-1 0,0 0 0,1 0 0,-1 0 0,0 0 0,0-1 0,0 1 0,0-1 0,0 0 0,0 0 0,0-1 0,3-2 0,-4 2 51,-1 0 1,1 0-1,-1 0 1,0 0-1,0-1 1,0 1-1,0-1 1,-1 0-1,1 1 1,-1-1 0,0 0-1,0 0 1,-1 1-1,1-1 1,-1 0-1,1 0 1,-2-6-1,1 5 49,-1 1 0,0-1 0,0 0 0,0 1-1,0-1 1,-1 1 0,0-1 0,0 1 0,0 0 0,0-1-1,-1 1 1,0 1 0,0-1 0,0 0 0,0 1 0,0-1 0,-1 1-1,0 0 1,1 0 0,-1 0 0,0 1 0,0-1 0,-1 1-1,1 0 1,0 0 0,-1 1 0,1-1 0,-1 1 0,0 0-1,1 0 1,-1 1 0,0-1 0,-6 1 0,10 0-110,0 0-34,0 0 0,1-1 0,-1 1 0,1 0 0,-1 0 0,1 0 0,-1 0 0,0 0 0,1 0 0,-1 0 0,1 0 0,-1 1 0,1-1 0,-1 0 0,1 0 0,-1 0 0,1 1 0,-1-1 0,1 0 0,-1 0 0,1 1 0,-1-1 0,1 0 0,-1 1-1,1-1 1,-1 1 0,1-1 0,0 1 0,-1-1 0,1 0 0,0 1 0,0-1 0,-1 1 0,1 0 0,0-1 0,0 1 0,-1 0 0,1 13-6630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20057,'0'0'3559,"-1"12"-3444,-1 33 62,7 71 1,-4-101-157,1 21 32,-2-34-56,0-1-1,1 1 1,-1-1 0,0 1 0,1-1-1,-1 1 1,1-1 0,-1 1-1,1-1 1,0 1 0,0-1-1,-1 0 1,1 1 0,0-1-1,2 2 1,-2-3-106,-1 0 0,0 0 1,1 0-1,-1 1 0,0-1 0,1-1 0,-1 1 0,0 0 1,1 0-1,-1 0 0,0 0 0,1 0 0,-1 0 0,0 0 0,0 0 1,1 0-1,-1-1 0,0 1 0,1 0 0,-1 0 0,0 0 1,0 0-1,0-1 0,1 1 0,-1 0 0,0 0 0,0-1 1,0 1-1,1 0 0,-1-1 0,0 1 0,0 0 0,0 0 1,0-1-1,0 1 0,0 0 0,0-1 0,1 1 0,-1 0 1,0-1-1,0 1 0,0 0 0,0-1 0,0 1 0,-1 0 1,1-1-1,0 1 0,0 0 0,0-1 0,0-2-959,4-13-5980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88 17416,'0'0'3628,"0"5"-3393,2 150 149,-2-169-412,-1-8 159,2 0 0,0 1 0,1-1 0,6-23 0,-6 39-71,-1 1-1,1-1 0,0 1 0,0 0 0,1 0 0,-1 0 1,1 0-1,0 0 0,0 0 0,1 1 0,0 0 0,0 0 1,0 0-1,0 0 0,0 0 0,1 1 0,-1 0 0,1 0 1,0 0-1,0 0 0,8-2 0,-9 4-55,-1-1 0,1 2 0,0-1 0,-1 0 1,1 1-1,-1-1 0,1 1 0,0 0 0,-1 0 0,1 1 0,0-1 0,-1 1 0,1 0 0,0 0 0,-1 0 1,1 0-1,-1 0 0,0 1 0,1 0 0,3 2 0,2 4 41,1 0 0,-1 0-1,-1 1 1,14 17 0,-17-19-287,1 1 0,0-1 0,0-1 0,0 1 0,1-1 0,0-1 0,0 1 0,1-1 0,12 7 0,-10-11-2976,-3-1-3217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18825,'0'0'6216,"1"15"-6091,10 91 203,7 85-74,-18-86-199,1 41-6,-1-146-53,0 1-1,0-1 1,0 0 0,0 1-1,0-1 1,0 1 0,0-1 0,0 0-1,0 1 1,1-1 0,-1 1-1,0-1 1,0 0 0,0 1-1,0-1 1,1 0 0,-1 1 0,0-1-1,0 0 1,1 1 0,-1-1-1,0 0 1,0 1 0,1-1 0,-1 0-1,0 0 1,1 0 0,-1 1-1,1-1 1,-1 0 0,0 0 0,1 0-1,-1 0 1,0 1 0,1-1-1,-1 0 1,1 0 0,-1 0 0,0 0-1,1 0 1,-1 0 0,1 0-1,0-1 1,16-9-589,-9 0-631,-2 0 1,1 0-1,9-22 0,-14 29 717,15-35-8756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5026,'0'0'10152,"-6"-7"-8712,6 7-1424,0 0 0,0 0 0,0 0-1,0 0 1,0 0 0,0-1 0,0 1 0,0 0-1,0 0 1,-1 0 0,1 0 0,0 0-1,0 0 1,0-1 0,0 1 0,0 0 0,0 0-1,0 0 1,0 0 0,-1 0 0,1 0-1,0 0 1,0 0 0,0 0 0,0-1 0,0 1-1,0 0 1,-1 0 0,1 0 0,0 0-1,0 0 1,0 0 0,0 0 0,0 0 0,-1 0-1,1 0 1,0 0 0,0 0 0,0 0 0,0 0-1,0 0 1,-1 0 0,1 0 0,0 1-1,0-1 1,0 0 0,0 0 0,0 0 0,0 0-1,0 0 1,-1 0 0,1 0 0,0 0-1,0 0 1,0 0 0,0 1 0,0-1 0,0 0-1,8 1554 3942,-6-1545-3279,0-7-2289,-2-19-13135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12950,'0'0'7665,"0"0"-7660,0 0-1,0 0 1,0 0 0,-1-1 0,1 1 0,0 0-1,0 0 1,0 0 0,0 0 0,-1 0 0,1 0-1,0 0 1,0 0 0,0-1 0,-1 1 0,1 0-1,0 0 1,0 0 0,0 0 0,-1 0 0,1 0-1,0 0 1,0 0 0,-1 0 0,1 1 0,0-1-1,0 0 1,0 0 0,-1 0 0,1 0 0,0 0-1,0 0 1,0 0 0,0 0 0,-1 0 0,1 1-1,0-1 1,0 0 0,0 0 0,0 0 0,0 0-1,-1 1 1,1-1 0,0 0 0,0 0 0,0 0-1,0 1 1,0-1 0,0 0 0,0 0 0,0 0 0,0 1-1,0-1 1,0 0 0,-2 6-3,1 0 1,1 1 0,-1-1-1,1 0 1,1 10-1,0 5 26,-1 12 73,2-1-1,10 52 1,-8-66-80,1-1 0,0 1 0,1-1-1,1 0 1,0 0 0,13 19 0,-19-34-21,0 0 0,0 0 1,0 0-1,1 0 0,-1-1 1,0 1-1,1 0 0,0-1 0,-1 1 1,1-1-1,0 1 0,0-1 1,0 0-1,0 0 0,0 0 0,0 0 1,0 0-1,0 0 0,0-1 1,0 1-1,0-1 0,1 1 1,-1-1-1,0 0 0,0 0 0,5 0 1,-5-1 3,1 0 0,-1 0 0,1 0-1,-1-1 1,0 1 0,0 0 0,0-1 0,0 0 0,0 1 0,0-1 0,0 0 0,0 0 0,-1 0 0,1 0 0,-1 0 0,0-1 0,1 1 0,-1 0 0,0-1 0,0 1 0,-1-1 0,2-2-1,2-12 24,0 0-1,-1 0 0,-1 0 0,-1 0 0,0-1 0,-3-26 0,1 33-19,0-1 1,-1 0-1,-1 0 1,0 1-1,0-1 1,-1 1-1,-1 0 0,0 0 1,0 1-1,-9-13 1,12 20-21,0 1-1,0-1 1,0 0 0,-1 1 0,1-1 0,-1 1 0,0 0 0,1 0 0,-1 0 0,0 0 0,0 0 0,-1 1 0,1 0 0,0-1 0,0 1-1,-1 0 1,1 0 0,0 1 0,-1-1 0,1 1 0,-1 0 0,1 0 0,-1 0 0,-5 1 0,6-1-151,1 1 1,-1 0 0,0 0-1,0 1 1,1-1 0,-1 1-1,1-1 1,-1 1 0,1 0-1,0 0 1,0 0-1,0 0 1,0 0 0,0 0-1,0 0 1,0 1 0,1-1-1,-1 1 1,1 0 0,-1-1-1,1 1 1,0 0 0,0 0-1,1-1 1,-1 1-1,1 0 1,-1 6 0,0 21-5000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2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60 11877,'0'0'675,"1"13"-645,2 39-17,-3-50-2,1 0 0,-1-1 0,1 1 0,-1-1 0,1 1 0,0-1 0,0 1 0,0-1 0,-1 0 0,1 1 0,0-1 0,1 0 0,-1 0 0,0 1 0,0-1 0,0 0 0,1 0 0,-1 0 0,1-1 0,-1 1 0,0 0 0,1 0 0,0-1 0,-1 1 0,1-1 0,-1 1 0,1-1 0,0 0 0,-1 0 0,1 0 0,-1 0 0,1 0 1,0 0-1,-1 0 0,1 0 0,0 0 0,-1-1 0,1 1 0,-1-1 0,1 1 0,-1-1 0,1 0 0,-1 0 0,1 1 0,-1-1 0,2-2 0,0-1 61,-1 0 1,0 0 0,0 0-1,0-1 1,-1 1-1,1 0 1,-1-1 0,0 1-1,0-1 1,-1 0-1,0 1 1,1-1 0,-1 1-1,-1-1 1,1 0 0,-1 1-1,-1-5 1,2 5 5,-1 1 0,0 0 0,0 0 1,0 0-1,0 0 0,0 1 0,0-1 0,-1 0 1,1 0-1,-1 1 0,0-1 0,0 1 0,0 0 1,0-1-1,-1 1 0,1 0 0,0 0 0,-1 0 1,1 1-1,-1-1 0,0 0 0,0 1 0,0 0 0,1 0 1,-6-2-1,5 3-43,0-1 0,1 1 0,-1 0 1,0-1-1,0 1 0,1 1 0,-1-1 0,0 0 0,1 1 1,-1-1-1,0 1 0,1 0 0,-1 0 0,1 0 0,-1 0 1,1 0-1,-1 0 0,-2 3 0,1 0-42,1 0 0,-1 0 0,1 0 0,0 0 0,1 0 0,-1 1 0,1-1 0,0 1 0,-2 6-1,-8 25 1,2 1 0,2 1 0,1 0 0,2 0-1,2 0 1,2 57 0,1-91 4,0 0 0,0 0 0,0 0 0,1 1 0,0-2 0,0 1 0,0 0 0,0 0 0,1 0 0,-1 0 0,1-1 0,0 1 0,0-1 0,0 1 1,1-1-1,-1 0 0,4 4 0,-2-3-3,1-1-1,-1 0 1,0-1 0,1 1 0,-1-1 0,1 0 0,0 0 0,0 0 0,0-1 0,0 1-1,0-1 1,0 0 0,7 0 0,4 0 4,0 0 0,0-1 0,0-1 0,25-4 0,-35 4 8,-1 0 0,0-1 1,0 1-1,0-1 0,0 0 0,0 0 0,-1-1 1,1 1-1,0-1 0,-1 0 0,0 0 0,0-1 0,0 1 1,0-1-1,0 0 0,-1 0 0,6-8 0,-8 10 4,0-1-1,0 1 0,-1 0 0,1-1 0,0 1 0,-1-1 0,0 1 0,0-1 0,0-4 0,-3 0-2522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 15735,'0'0'4442,"-3"2"-4300,1 1-152,0-1 0,0 1 0,0 0 0,1 0 0,-1 0 0,1 0 0,-1 1 0,1-1 0,0 0 1,0 0-1,1 1 0,-1-1 0,1 1 0,-1-1 0,1 0 0,0 1 0,1 5 0,7 67 23,-7-66-10,15 69 13,-15-75-18,1 1 0,-1-1 0,1 0 0,0 1 0,0-1 0,0 0 0,0 0 0,1 0 0,0-1 0,0 1 0,0 0 0,0-1 0,0 0 1,4 3-1,-4-4-22,-1-1 1,0 0-1,0 0 1,1 0-1,-1 0 1,1-1 0,-1 1-1,0-1 1,1 1-1,-1-1 1,1 0-1,0 0 1,-1 0 0,1 0-1,-1 0 1,1-1-1,-1 1 1,0-1-1,1 0 1,-1 1 0,1-1-1,-1 0 1,0-1-1,0 1 1,1 0 0,-1 0-1,0-1 1,0 0-1,-1 1 1,1-1-1,0 0 1,0 0 0,2-3-1,4-6-4,-1 0-1,0 0 1,0 0-1,9-25 0,-9 18 31,-1-1-1,0-1 1,-2 1-1,0-1 1,2-24-1,-4-19 2810,-2 62-2338,0 9-209,1 217-214,-1-215-50,1 0-1,0-1 0,1 1 1,0 0-1,0-1 0,1 1 1,0-1-1,1 0 0,0 0 1,0 0-1,1-1 0,0 1 1,1-1-1,0 0 0,9 10 1,-15-18-208,-2-13-8538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3153,'0'0'17793,"-1"12"-17751,1 19 55,2 1 0,2-1 0,1 0 0,14 51-1,6 35 333,2 186 514,-11-74-294,-10-189-211,-5-39-577,0-4-303,-1-21-1752,0-4-2192,-2-4-3260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17704,'0'0'4418,"128"-29"-3938,-89 16-352,-8 1-80,-8 5-48,-8 3-32,-9 2-272,-2 2-1248,-2 0-1394,2 2-3873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16856,'0'0'6096,"-4"9"-5941,-1 3-133,0-1 0,1 2 0,1-1 0,0 0 0,1 1 1,1-1-1,-1 1 0,2 21 0,13 119 396,-6-85-192,3 143 279,4 33-189,-12-233-311,1-10-208,-1-21-911,-14-56-5444,6 25-1043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18 304 11813,'0'0'6814,"-3"-19"-5659,-10-61-562,12 75-565,1 1 0,0 0 1,0-1-1,0 1 0,0-1 1,1 1-1,0 0 1,-1-1-1,2 1 0,-1 0 1,0 0-1,1 0 0,0 0 1,0 0-1,4-6 0,0 3 0,0 0-1,1 1 1,-1 0-1,1 0 1,10-7-1,-7 6-18,5-3-2,0 0 0,1 1 0,0 0-1,0 2 1,1 0 0,20-6 0,-25 10-11,1 0-1,-1 0 0,1 1 0,-1 1 0,1 0 0,0 1 0,-1 0 0,1 1 0,20 4 1,-29-4 2,0 0 0,-1 1 0,1-1 0,-1 1 0,1 0 1,-1 0-1,0 0 0,1 0 0,-1 1 0,0-1 0,-1 1 1,1 0-1,0 0 0,-1 0 0,0 0 0,1 0 0,-1 0 1,-1 1-1,1-1 0,0 1 0,-1-1 0,1 1 0,0 6 1,2 7-7,-2-1 1,0 1 0,-1-1 0,0 19 0,-2-23 18,0 0 0,-1 0 0,0 0 0,-1-1 0,0 1 0,-1-1 0,0 0 0,-1 0 0,0 0 0,-1-1 0,0 0 0,0 0 0,-11 12 0,4-7 12,1-1 1,-2 0 0,0-2 0,-1 1-1,0-2 1,-1 0 0,-29 15 0,9-11 41,34-14-70,-1 0 1,1-1-1,0 1 1,0-1-1,0 0 1,-1 1-1,1-1 1,0 0-1,0 0 1,-1 0-1,1-1 1,0 1-1,0-1 1,-4 0-1,2-10-654,4 6 167,0 0 0,0 1 0,1-1 0,0 0 1,-1 1-1,2-1 0,-1 1 0,0-1 0,1 1 0,0 0 0,0-1 0,4-4 0,25-28-6274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88 13414,'0'0'8455,"-5"-5"-7986,-15-16-250,15 19-154,5 9-78,1-5 14,0 18 4,2 1-1,0-1 0,9 30 0,2 8 22,-10-36-22,-3-12-9,0 0 0,1-1 0,0 1 0,0-1 0,1 0 0,1 0 0,-1 0 0,2 0 1,9 16-1,-13-24-20,1 1 1,-1-1-1,0 0 1,1 0-1,-1 0 0,1 0 1,-1 0-1,1 0 1,-1 0-1,1 0 1,0-1-1,0 1 1,-1-1-1,1 1 1,0-1-1,0 1 1,-1-1-1,1 0 1,0 0-1,0 0 0,0 0 1,0 0-1,-1-1 1,1 1-1,0 0 1,0-1-1,-1 0 1,1 1-1,0-1 1,-1 0-1,1 0 1,2-1-1,1-1-12,0-1-1,-1 1 1,1-1-1,-1 0 1,0-1-1,0 1 0,0-1 1,6-8-1,6-18 134,-1 0-1,-2 0 0,0-1 0,-3-1 0,0 0 0,-2-1 0,5-53 0,-9 69 2050,-3 44-484,0 1-1882,48 402 315,-48-426-93,3 20-31,-4-22 18,0 0 1,0 0-1,1-1 1,-1 1-1,0 0 1,0 0-1,0-1 1,1 1-1,-1 0 1,0 0-1,1-1 0,-1 1 1,1 0-1,-1-1 1,1 1-1,-1-1 1,1 1-1,-1-1 1,1 1-1,0-1 1,0 1-1,1-17-2691,-1-6-1146,0-5-2730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17576,'0'0'6424,"-5"1"-6328,3 0-95,1-1 0,0 1 0,-1 0 0,1-1 0,0 1 0,0 0 0,-1 0-1,1 0 1,0 0 0,0 0 0,0 0 0,0 1 0,0-1 0,1 0 0,-1 0 0,0 1 0,1-1-1,-1 0 1,0 1 0,1-1 0,0 1 0,-1-1 0,1 1 0,0-1 0,0 0 0,-1 1-1,1-1 1,0 1 0,1-1 0,-1 1 0,0 1 0,2 11 39,0 0 1,6 23-1,-3-18 26,11 65 148,8 126-1,-13 87 261,-11-287-449,0-3-7,0 9 55,1 0 1,0 0 0,6 22-1,-7-38-85,0 0 1,0 1-1,0-1 0,0 1 0,0-1 0,0 1 0,0-1 0,1 0 0,-1 1 0,0-1 0,0 1 0,0-1 1,1 0-1,-1 1 0,0-1 0,0 0 0,1 1 0,-1-1 0,0 0 0,1 0 0,-1 1 0,1-1 0,-1 0 1,0 0-1,1 1 0,-1-1 0,1 0 0,-1 0 0,0 0 0,1 0 0,-1 0 0,1 0 0,-1 0 1,1 0-1,-1 0 0,1 0 0,-1 0 0,0 0 0,1 0 0,-1 0 0,1 0 0,-1 0 0,1 0 0,-1-1 1,0 1-1,1 0 0,-1 0 0,1 0 0,-1-1 0,0 1 0,1 0 0,-1-1 0,0 1 0,0 0 0,1-1 1,-1 1-1,1-1 0,17-19-2339,-5 0-738,-2-1-2501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48 123 14487,'0'0'9049,"-8"-2"-8014,-32-6 163,81 1-309,-12 1-753,86-13 1351,195-60 0,-308 78-1596,0 0 192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0 604 18745,'0'0'421,"21"0"-306,71-4-43,108-19 0,964-186 1552,206-35 1285,-1303 233-2703,375-59 743,2 28-242,-487 42-465,-139 4-2186,79 10-3221,-113 31 0,100-17-2156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0 985 1201,'23'-13'16207,"26"-13"-13316,-4 4-2446,84-30-1,872-202 2241,-862 223-2408,2519-477 4277,-2416 471-3188,-242 37-1343,-1 0 1,1 0 0,0 0-1,0 0 1,0-1-1,0 1 1,-1 0 0,1 0-1,0 0 1,0 0 0,0-1-1,0 1 1,0 0-1,0 0 1,0-1 0,0 1-1,0 0 1,0 0-1,0 0 1,0-1 0,0 1-1,0 0 1,0 0 0,0-1-1,0 1 1,0 0-1,0 0 1,0 0 0,0-1-1,0 1 1,0 0-1,0 0 1,0 0 0,0-1-1,0 1 1,1 0 0,-1 0-1,0 0 1,0 0-1,0-1 1,0 1 0,0 0-1,1 0 1,-1 0 0,0 0-1,0 0 1,0 0-1,1-1 1,-1 1 0,0 0-1,1 0 1,-22-8-36,-7 1-326,0 1 0,-1 1 0,0 2 0,-42-1-1,14 6-2526,-74 10-1,51-1-2221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2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0 498 14887,'0'0'4429,"8"-15"-4381,17-32-47,43-84-17,-60 113 14,-1 1 0,0-1 0,-2-1 0,0 1 0,4-31 0,-8 44 4,0-9 70,0 0 1,-1 0 0,0 0 0,-1 0 0,-4-21 0,4 32-57,0 0 0,0 0 0,0 0 0,0 0 1,-1 0-1,1 1 0,-1-1 0,1 1 0,-1-1 0,0 1 0,0-1 0,0 1 1,-1 0-1,1 0 0,0 0 0,-1 0 0,1 0 0,-1 1 0,0-1 0,1 1 1,-1 0-1,0 0 0,0 0 0,0 0 0,0 0 0,0 0 0,0 1 0,0 0 1,0-1-1,0 1 0,-4 1 0,6-1-5,0-1 0,0 1 0,0 0 0,0 0 0,0 0 0,0 0 0,1 1 0,-1-1 0,0 0 0,0 0 0,0 0 0,0 1 0,0-1 0,1 1 0,-1-1 0,0 0 0,0 1 0,0-1 0,1 1 0,-1 0 0,0-1 0,1 1 0,-1 0 0,0-1 0,0 2 0,-1 22-119,3-12 71,-1-7 13,0-1 0,0 1 0,1-1-1,0 1 1,0-1 0,0 1 0,0-1-1,1 1 1,-1-1 0,1 0 0,0 0 0,1 0-1,-1 0 1,1 0 0,-1-1 0,6 6-1,-3-4-15,1-1 0,-1 0 0,1 0 0,0 0 0,0-1 0,0 0 0,0 0-1,0 0 1,1-1 0,8 2 0,-3-1 15,1-1 0,0-1 0,-1 1-1,1-2 1,0 0 0,-1-1 0,1 0 0,0-1 0,-1 0-1,1-1 1,21-7 0,69-49 60,-102 59 2,-1 3-58,2 132 94,-1 90 97,-9-167-123,0 6 12,24-62 85,-7-3-65,0 0 0,-1 0-1,1-1 1,0 0 0,-1 0-1,1-1 1,-1 0 0,15-8-1,-2-1-39,-1-1 0,22-18 0,-38 28-140,-3 2 29,1 1-1,-1-1 0,0 0 1,0 1-1,0-1 1,0 0-1,0 0 1,0 0-1,-1 0 0,1 0 1,0 0-1,0 0 1,-1 0-1,1-1 1,-1 1-1,1 0 0,-1 0 1,1 0-1,-1-1 1,1 0-1,-26-1-17380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6371,'0'0'12929,"0"0"-12907,0 0 1,0 0-1,0-1 1,0 1-1,-1 0 1,1 0-1,0 0 1,0 0 0,0-1-1,-1 1 1,1 0-1,0 0 1,0 0-1,0 0 1,-1 0-1,1 0 1,0 0 0,0 0-1,-1 0 1,1-1-1,0 1 1,0 0-1,-1 0 1,1 0-1,0 0 1,0 0 0,-1 1-1,1-1 1,0 0-1,0 0 1,0 0-1,-1 0 1,1 0-1,0 0 1,0 0 0,-1 0-1,1 0 1,0 1-1,0-1 1,0 0-1,0 0 1,-1 0-1,1 0 1,0 1 0,0-1-1,0 0 1,0 0-1,-1 0 1,1 1-1,0-1 1,0 0-1,0 0 1,0 1 0,0-1-1,2 29 113,6 39 1,3 13 209,-7 183 752,-4-181-347,0-82-292,3-9-468,20-57-5774,-16 37-1078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14599,'0'0'6971,"6"-4"-6568,27-13 7,1 1 1,1 2 0,50-14 0,-19 7 13,71-24 65,-133 43-111,2-1-2784,0 5-5472,0 6-3239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226 112 3249,'0'0'14404,"-20"-11"-14038,-62-35-65,74 41-211,1 0 0,0 0 0,0-1-1,-8-8 1,14 12 9,-1 0 1,1 1-1,0-1 0,-1 1 0,1 0 0,-1 0 1,0-1-1,1 1 0,-1 0 0,0 0 1,0 0-1,0 0 0,1 1 0,-1-1 0,0 1 1,0-1-1,0 1 0,0-1 0,-4 1 1,5 0-89,0 1 0,0-1 1,0 0-1,1 1 0,-1-1 1,0 0-1,0 1 0,0-1 1,0 1-1,1 0 0,-1-1 1,0 1-1,1 0 1,-1-1-1,0 1 0,1 0 1,-1 0-1,1-1 0,-1 1 1,1 0-1,-1 0 0,1 1 1,-9 23-27,8-21 30,-5 19-20,2 1-1,1 0 1,1-1-1,2 44 1,0-44-16,0-23 17,0 0 0,0 1-1,0-1 1,1 0 0,-1 0 0,0 1 0,0-1 0,0 0-1,1 0 1,-1 1 0,0-1 0,1 0 0,-1 0-1,0 0 1,0 0 0,1 1 0,-1-1 0,0 0 0,1 0-1,-1 0 1,0 0 0,1 0 0,-1 0 0,0 0 0,1 0-1,-1 0 1,0 0 0,1 0 0,-1 0 0,0 0-1,1 0 1,-1 0 0,0 0 0,1 0 0,-1-1 0,1 1-1,14-6 13,-5-4 22,0 0-1,-1-1 1,0-1-1,-1 0 1,0 0-1,-1 0 1,6-14 0,29-44 61,-42 70-83,0-1 1,0 1-1,0 0 0,0 0 0,1 0 0,-1 0 0,0 0 0,0-1 1,0 1-1,0 0 0,0 0 0,1 0 0,-1 0 0,0 0 0,0 0 0,0 0 1,1-1-1,-1 1 0,0 0 0,0 0 0,0 0 0,0 0 0,1 0 0,-1 0 1,0 0-1,0 0 0,0 0 0,1 0 0,-1 0 0,0 0 0,0 0 1,0 0-1,1 0 0,-1 1 0,0-1 0,0 0 0,0 0 0,0 0 0,1 0 1,-1 0-1,0 0 0,0 0 0,0 1 0,0-1 0,1 0 0,-1 0 0,0 0 1,0 0-1,0 1 0,0-1 0,0 0 0,0 0 0,0 0 0,0 0 1,0 1-1,0-1 0,0 0 0,1 0 0,-1 1 0,4 14-73,-3-12 107,28 77 58,-25-72-94,-1-1 1,2 1-1,-1-1 0,1-1 1,-1 1-1,2-1 0,-1 1 1,9 6-1,-6-9-236,-6-8-1240,-6-10-1966,-3-3-2233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13638,'0'0'8706,"-3"-4"-8122,-6-9-377,9 13-206,0 0 1,0 0-1,0 0 0,0 0 0,0 0 1,0 0-1,-1-1 0,1 1 0,0 0 0,0 0 1,0 0-1,0 0 0,0 0 0,0 0 1,0 1-1,-1-1 0,1 0 0,0 0 0,0 0 1,0 0-1,0 0 0,0 0 0,0 0 0,-1 0 1,1 0-1,0 0 0,0 0 0,0 0 1,0 0-1,0 0 0,0 1 0,0-1 0,0 0 1,0 0-1,0 0 0,0 0 0,-1 0 1,1 0-1,0 0 0,0 1 0,0-1 0,0 0 1,0 0-1,0 0 0,0 0 0,0 0 0,0 0 1,0 0-1,0 1 0,0-1 0,0 0 1,0 0-1,0 0 0,3 40-21,18 77 47,-11-67-6,-2 0-1,3 74 0,-11-125-20,-1-18 30,2-1-1,0 1 1,1 0-1,1 0 1,5-19-1,-7 33-24,1 0 0,0 1 0,0-1 0,0 1 0,0 0-1,1-1 1,-1 1 0,1 0 0,0 0 0,0 1 0,1-1 0,-1 1 0,1 0 0,0 0 0,0 0-1,0 0 1,0 0 0,0 1 0,1 0 0,-1 0 0,1 0 0,-1 0 0,1 1 0,0 0 0,8-1-1,-10 1-26,0 1-1,0-1 1,-1 1-1,1 0 0,0 0 1,0 0-1,0 0 0,0 0 1,0 1-1,-1-1 1,1 1-1,0 0 0,0 0 1,-1 0-1,1 0 0,0 0 1,-1 1-1,1-1 1,-1 1-1,0-1 0,1 1 1,2 3-1,-3-1-7,1 0 1,-1 0-1,0 1 1,0-1-1,-1 0 1,1 1-1,-1-1 1,0 1-1,0 0 1,0-1-1,-1 1 1,0 9-1,1-5 9,-1 1-1,-1-1 1,0 1 0,0 0-1,-1-1 1,0 0-1,-1 1 1,0-1 0,-7 14-1,7-17 20,0-1 0,0 0-1,-1 0 1,0 0 0,0 0-1,0-1 1,-1 0 0,0 1-1,1-2 1,-1 1 0,-1 0-1,1-1 1,0 0 0,-1-1-1,0 1 1,-7 2 0,10-4 4,-1 0 1,0 0 0,0 0 0,0 0 0,0-1 0,0 1 0,0-1-1,0 0 1,0 0 0,0-1 0,-4 0 0,6 1-101,1-1 1,-1 0-1,1 1 1,-1-1-1,1 0 1,0 0-1,0 0 1,-1 1-1,1-1 0,0-1 1,0 1-1,0 0 1,0 0-1,0 0 1,0-1-1,0 1 1,1 0-1,-1-1 1,0 1-1,1 0 0,-1-1 1,1 1-1,-1-1 1,1 1-1,0-1 1,0 0-1,0 1 1,0-1-1,0-1 1,-1-25-3969,1-5-2620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13638,'0'0'7945,"0"0"-7941,0 0-1,-1 0 1,1 0 0,0 0-1,-1 0 1,1 0-1,0 0 1,-1 0 0,1 0-1,0 0 1,0 0-1,-1 0 1,1 0-1,0 0 1,-1 0 0,1 0-1,0 0 1,0 0-1,-1 0 1,1 1 0,0-1-1,0 0 1,-1 0-1,1 0 1,0 0 0,0 1-1,0-1 1,-1 0-1,1 0 1,0 1 0,0-1-1,0 0 1,0 0-1,-1 1 1,1-1 0,0 0-1,0 1 1,0-1-1,0 0 1,0 0-1,0 1 1,0-1 0,0 0-1,0 1 1,0-1-1,0 0 1,0 0 0,0 1-1,0-1 1,0 0-1,0 1 1,-1 9 5,1 1 0,-1 0 0,2-1 0,-1 1 0,2-1 0,-1 1 0,6 16-1,1 15 20,4 94 36,-11-96 33,3 1 1,1-1 0,1 0-1,14 43 1,-20-82-114,0-1 1,0 1-1,0-1 1,1 1-1,-1 0 0,0-1 1,0 1-1,1-1 0,-1 1 1,0-1-1,1 1 1,-1-1-1,0 1 0,1-1 1,-1 0-1,1 1 1,-1-1-1,1 0 0,-1 1 1,1-1-1,-1 0 1,1 1-1,-1-1 0,1 0 1,-1 0-1,1 0 1,-1 1-1,1-1 0,-1 0 1,1 0-1,0 0 1,-1 0-1,2 0 0,-2 0-166,1-1 0,0 1 0,-1 0 0,1-1 0,0 1 0,-1 0 0,1-1 0,-1 1 0,1-1 0,0 1 0,-1-1 0,1 0-1,-1 1 1,0-1 0,1 1 0,-1-1 0,1 0 0,-1 1 0,0-1 0,0 0 0,1 1 0,-1-1 0,0 0 0,0-1 0,1-13-5039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83 12182,'0'0'8697,"0"0"-8686,-1 1 0,1-1 0,0 1 0,0-1 0,-1 1 0,1-1-1,0 1 1,0-1 0,0 1 0,0-1 0,0 1 0,0 0 0,0-1 0,0 1 0,0-1 0,0 1 0,0-1 0,0 1 0,0 0 0,0-1 0,0 1 0,1-1-1,-1 1 1,0-1 0,0 1 0,1-1 0,-1 1 0,0-1 0,1 1 0,2 1 1,-1-1-1,1 1 1,0-1-1,0 0 1,0 0-1,0 0 1,0 0-1,0-1 1,0 1 0,0-1-1,1 0 1,-1 0-1,0 0 1,0 0-1,0 0 1,0-1-1,0 1 1,0-1 0,6-2-1,-5 2-16,-1 0 0,1-1 0,-1 0 0,1 1 0,-1-1 0,0-1 0,0 1 0,0 0 0,0-1 1,0 1-1,-1-1 0,1 0 0,-1 0 0,1 0 0,-1 0 0,2-4 0,-3 6-1,0-1-1,-1 1 1,1 0 0,0-1 0,-1 1-1,1-1 1,-1 1 0,1-1-1,-1 1 1,0-1 0,1 0 0,-1 1-1,0-1 1,0 1 0,0-1 0,0 1-1,-1-1 1,1 0 0,0 1 0,-1-1-1,1 1 1,-1-1 0,1 1 0,-1-1-1,0 1 1,1 0 0,-1-1 0,0 1-1,0 0 1,0-1 0,0 1 0,0 0-1,-1 0 1,1 0 0,0 0 0,0 0-1,-1 0 1,1 1 0,-1-1 0,1 0-1,0 0 1,-1 1 0,1-1 0,-1 1-1,0 0 1,-2-1 0,-4 0 57,-1 0-1,0 0 1,1 1 0,-1 0 0,1 1-1,-1-1 1,-14 5 0,19-4 2,0 0 0,1 0 0,-1 1-1,1 0 1,-1-1 0,1 1 0,-1 0 0,1 1 0,0-1 0,0 1 0,0-1 0,1 1 0,-1 0 0,0 0 0,1 0 0,0 0-1,0 1 1,0-1 0,0 0 0,0 1 0,-1 6 0,0-2-1,1 1 0,0-1-1,1 1 1,0 0 0,0-1 0,1 1-1,0 0 1,2 14 0,-1-19-47,0 1 0,0-1-1,1 0 1,-1 0 0,1 0 0,0 0 0,0-1-1,0 1 1,0 0 0,1-1 0,-1 0 0,1 1-1,0-1 1,0 0 0,1 0 0,-1-1 0,0 1-1,1-1 1,-1 0 0,1 1 0,0-2 0,0 1-1,0 0 1,0-1 0,7 2 0,3 0-8,1 0 0,-1-1 0,1 0 0,-1-1 0,1-1 0,17-2 0,-25 2-21,0-2-1,0 1 1,0-1-1,-1 0 1,1 0 0,-1-1-1,1 0 1,-1 0-1,0 0 1,0-1 0,0 0-1,-1 0 1,9-8-1,-14 11-144,1 0 0,0 1 0,0-1 0,-1 0 0,1 0 1,-1 0-1,1 0 0,-1 0 0,1 0 0,-1 0 0,0 0 0,1 0 0,-1 0 0,0 0 0,0 0 0,0-1 0,0 1 0,0 0 0,0 0 0,0-1 0,0 2 73,0-4-4855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8004,'0'0'10423,"0"-4"-9430,0 64 1599,4 136-1844,-1-167-619,0 33 218,4-1 1,20 87-1,-27-146-320,1 0-1,-1-1 1,1 1 0,0 0-1,0 0 1,0 0 0,0-1-1,0 1 1,0-1 0,3 4-1,-4-5 199,0-22-6698,0 14-970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15975,'0'0'3156,"1"17"-2873,-1-17-286,0 1 0,0 0 0,0-1 0,1 1-1,-1 0 1,0-1 0,0 1 0,1 0 0,-1-1-1,0 1 1,0-1 0,1 1 0,-1-1 0,1 1 0,-1-1-1,1 1 1,-1-1 0,1 1 0,-1-1 0,1 1-1,-1-1 1,1 0 0,-1 1 0,1-1 0,0 0 0,-1 1-1,1-1 1,0 0 0,-1 0 0,1 0 0,0 0 0,-1 0-1,1 0 1,0 0 0,-1 0 0,1 0 0,0 0-1,0 0 0,0-1 0,0 1-1,0-1 1,-1 1-1,1-1 1,0 0-1,-1 1 1,1-1-1,0 0 1,-1 1-1,1-1 1,-1 0-1,1 0 1,-1 0-1,0 1 1,1-1-1,-1 0 1,0 0-1,1 0 1,-1 0-1,0 0 1,0 0-1,0 0 1,0 0-1,0-1 1,0 2 4,-3-23 668,2 23-641,1-1-1,-1 1 1,0-1-1,1 1 1,-1-1-1,0 1 1,0-1-1,1 1 1,-1 0-1,0 0 1,0-1-1,1 1 1,-1 0 0,0 0-1,0 0 1,0 0-1,0 0 1,1 0-1,-1 0 1,0 0-1,0 0 1,0 0-1,0 1 1,1-1-1,-1 0 1,-1 1-1,1 2-20,0 0-1,0 1 1,0-1 0,1 0-1,-1 1 1,1-1-1,0 0 1,0 1-1,0-1 1,0 0-1,1 1 1,1 5-1,-1-7-11,1-1-1,-1 0 0,1 0 0,-1 0 0,1 0 1,0 0-1,0-1 0,-1 1 0,1-1 0,0 1 1,0-1-1,0 1 0,-1-1 0,1 0 0,0 0 1,0 0-1,0 0 0,0 0 0,0 0 1,0-1-1,-1 1 0,1 0 0,0-1 0,0 0 1,-1 1-1,1-1 0,0 0 0,-1 0 0,1 0 1,0 0-1,-1 0 0,1 0 0,-1-1 0,0 1 1,1 0-1,-1-1 0,0 1 0,0-1 0,0 1 1,0-1-1,1-2 0,-2 3 46,1 0 0,-1 1-1,0-1 1,0 0 0,0 1 0,0-1 0,0 0 0,0 1-1,0-1 1,0 0 0,0 1 0,0-1 0,-1 0 0,1 1-1,0-1 1,0 1 0,0-1 0,-1 0 0,1 1 0,0-1-1,-1 1 1,1-1 0,-1 1 0,1-1 0,0 1 0,-2-2-1,-16 0 1080,10 3-1238,7-1 98,-1 0 1,0 1-1,1 0 0,-1-1 0,1 1 0,-1 0 1,1 0-1,-1 0 0,1 0 0,0 0 0,-1 0 0,1 0 1,0 0-1,0 0 0,0 1 0,0-1 0,0 0 1,0 1-1,0-1 0,0 1 0,0-1 0,1 1 0,-1 0 1,1-1-1,-1 1 0,1 0 0,-1 2 0,1-2-376,0-1 1,0 0-1,0 1 0,0-1 0,0 0 0,0 0 0,0 1 0,0-1 0,1 0 1,-1 1-1,1-1 0,-1 0 0,1 0 0,0 2 0,6 0-8870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10341,'0'0'8529,"-6"2"-8217,2-1-285,1 0-1,0 0 1,0 1 0,-1-1 0,1 1-1,0-1 1,1 1 0,-1 0-1,0 1 1,0-1 0,1 0-1,-1 1 1,1-1 0,0 1-1,0 0 1,0 0 0,0 0-1,0 0 1,1 0 0,-1 0-1,1 0 1,-2 5 0,-3 9 68,1 0 0,0 0 1,2 1-1,0 0 0,0 0 0,1 34 1,2-50-95,1 0 1,-1 0-1,0 0 1,1 0 0,0 0-1,-1 0 1,1 0-1,0 0 1,0 0 0,0 0-1,0 0 1,0 0-1,1-1 1,-1 1 0,1 0-1,-1-1 1,1 1-1,-1-1 1,1 0-1,0 1 1,-1-1 0,1 0-1,0 0 1,0 0-1,0 0 1,0-1 0,0 1-1,0 0 1,3-1-1,8 4-10,0-2 0,0 0 0,21 1 0,-19-2-32,-8-1 32,3 1-74,0 0 0,1 1 0,15 4 0,-24-6 72,0 1-1,0-1 0,0 1 1,0 0-1,0 0 1,0 0-1,0 0 1,0 0-1,-1 1 1,1-1-1,-1 0 1,1 1-1,-1-1 1,1 1-1,-1 0 1,0-1-1,1 1 0,-1 0 1,0 0-1,0 0 1,-1 0-1,1 0 1,0 0-1,0 2 1,-1 1 12,0 0 0,0 0 0,0 0 1,-1 0-1,1 0 0,-2 0 0,1 0 0,0-1 1,-1 1-1,0 0 0,0-1 0,0 1 0,0-1 1,-1 0-1,0 0 0,0 0 0,0 0 0,0 0 1,-1-1-1,1 1 0,-1-1 0,-7 5 0,-4 2 81,0 0-1,0-1 0,-1 0 0,0-2 0,-20 7 1,22-10 164,16-8-871,21-14-2555,-15 12 1195,15-12-5555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16023,'0'0'4248,"0"18"-4155,4 312 857,-4-183-411,9-201-8508,-9 31-921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3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8612,'0'0'7635,"20"0"-7194,246-8 1554,-181-2-1733,131-12-76,-194 20-176,-21 2-7,-1 0 0,1 0 1,-1 0-1,1 0 1,-1 0-1,1 0 0,-1 0 1,1 0-1,-1 0 0,1-1 1,0 1-1,-1 0 1,1 0-1,-1 0 0,1-1 1,-1 1-1,1 0 1,-1-1-1,0 1 0,1 0 1,-1-1-1,1 1 0,-1 0 1,0-1-1,1 1 1,-1-1-1,0 1 0,1-1 1,-1 1-1,0-1 0,1 0 1,-3 1-55,0-1-1,0 0 1,1 1 0,-1 0-1,0-1 1,0 1 0,1 0 0,-1 0-1,0 0 1,0 0 0,0 0 0,-3 1-1,-1-1-335,-30 0-2993,-3 0-3143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18232,'0'0'1921,"1"20"-1745,2 296 854,10-338-1297,-9 9-1041,0-1 0,-2 0-1,1 1 1,0-29 0,-3 3-5303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64 7780,'-52'-51'6621,"39"39"1183,38 13-7768,0 0 0,0 2 0,-1 1 0,0 1 0,27 9 0,-37-10-74,0 1 0,0 1 0,-1 0-1,0 1 1,0 1 0,-1 0 0,0 0 0,0 1 0,-1 1 0,11 11 0,-17-16 15,-1 0 0,0 1-1,-1-1 1,1 1 0,-1 0 0,0 0-1,0 0 1,-1 0 0,0 1 0,0-1 0,-1 0-1,1 1 1,-1 0 0,-1-1 0,1 1-1,-1-1 1,0 1 0,-1 0 0,1-1-1,-2 1 1,1-1 0,0 1 0,-5 10 0,0-3 96,-1-1 1,0 0 0,0 0 0,-2 0 0,1-1 0,-2 0 0,1-1 0,-2 0 0,-15 13-1,3-4 650,0-1-1,-2-1 0,0-1 0,-1-1 1,0-2-1,-31 13 0,47-24-548,32-16-4640,4-6-2314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 10885,'0'0'10229,"0"0"-10212,0 0 0,0 0 0,0-1 0,-1 1 0,1 0 0,0 0 0,0 0 0,0-1 1,0 1-1,0 0 0,-1 0 0,1 0 0,0 0 0,0-1 0,0 1 0,-1 0 0,1 0 1,0 0-1,0 0 0,0 0 0,-1 0 0,1 0 0,0 0 0,0 0 0,-1 0 0,1 0 0,0-1 1,0 1-1,-1 1 0,1-1 0,0 0 0,0 0 0,-1 0 0,1 0 0,0 0 0,0 0 0,0 0 1,-1 0-1,1 0 0,0 0 0,0 0 0,0 1 0,-1-1 0,1 0 0,0 0 0,0 0 1,0 0-1,0 1 0,-1-1 0,1 0 0,0 0 0,0 0 0,0 1 0,0-1 0,0 0 0,-1 130 176,2 159 607,0-267-705,1-1 1,0 1-1,9 32 0,-6-45-413,-1-16-1597,0-19-3271,-4-12-6278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13718,'0'0'6142,"20"-6"-5558,297-109 1420,-271 95-1851,-20 9-73,0 0-1,0 2 1,32-7 0,-52 57-8268,2-19 627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206 376 14391,'0'0'4532,"-11"-19"-4398,-38-58-52,45 71-49,0 0-1,-1 0 0,1 0 0,-1 1 1,-8-7-1,11 11 10,0-1-1,0 1 1,0 0 0,0-1 0,0 1-1,0 0 1,0 1 0,-1-1-1,1 0 1,0 1 0,0-1 0,-5 0-1,4 2-21,1-1 0,0 1 1,-1-1-1,1 1 0,0 0 0,0 0 0,-1 0 0,1 0 0,0 1 0,0-1 0,0 0 0,1 1 0,-1-1 0,0 1 0,0 0 1,1 0-1,-1 0 0,1-1 0,0 1 0,-1 1 0,1-1 0,0 0 0,0 0 0,0 0 0,1 1 0,-2 1 0,-6 22 5,1-1-1,2 1 1,0 0-1,2 1 0,0-1 1,3 43-1,0-68-24,0-1 0,0 0 0,0 1 1,0-1-1,0 1 0,0-1 0,0 1 0,0-1 0,0 0 0,1 1 0,-1-1 1,0 1-1,0-1 0,0 0 0,1 1 0,-1-1 0,0 1 0,1-1 1,-1 0-1,0 0 0,1 1 0,-1-1 0,0 0 0,1 1 0,-1-1 0,0 0 1,1 0-1,-1 0 0,1 0 0,-1 1 0,0-1 0,1 0 0,-1 0 0,1 0 1,-1 0-1,1 0 0,-1 0 0,0 0 0,1 0 0,-1 0 0,1 0 0,0 0 1,1-1 0,-1 1 0,1 0 1,0-1-1,0 0 1,-1 1-1,1-1 1,0 0-1,-1 0 1,1 0-1,2-2 0,9-11 15,0-1-1,-1 0 0,-1-1 1,0-1-1,-1 1 0,-1-2 0,7-18 1,14-23 8,-30 59-24,1 0 0,-1-1 0,0 1 0,0 0 0,0 0 0,0 0 0,0 0 0,0 0 1,1 0-1,-1 0 0,0 0 0,0-1 0,0 1 0,0 0 0,1 0 0,-1 0 0,0 0 0,0 0 0,0 0 0,0 0 0,1 0 0,-1 0 0,0 0 0,0 0 0,0 0 0,0 0 0,1 0 0,-1 0 0,0 0 0,0 0 0,0 1 0,0-1 0,1 0 1,-1 0-1,0 0 0,0 0 0,0 0 0,0 0 0,0 0 0,0 0 0,1 1 0,-1-1 0,0 0 0,0 0 0,0 0 0,0 0 0,0 0 0,0 1 0,0-1 0,0 0 0,0 0 0,0 0 0,0 0 0,0 1 0,0-1 0,0 0 0,0 0 0,0 0 0,6 14 3,-6-13-2,5 12 1,1-1 1,-1 0 0,2-1 0,0 1 0,16 20 0,-21-29-9,0-1 0,0 1 0,1 0 0,-1-1 0,1 0 0,-1 1-1,1-1 1,0 0 0,0 0 0,0-1 0,0 1 0,0-1 0,1 1-1,-1-1 1,0 0 0,1 0 0,-1-1 0,1 1 0,-1-1 0,1 1 0,-1-1-1,1 0 1,-1 0 0,1-1 0,-1 1 0,1-1 0,-1 0 0,5-1-1,-5 0-13,-1 0-1,1 0 0,-1 0 0,1 0 0,-1 0 0,0 0 1,0-1-1,0 1 0,-1-1 0,1 0 0,0 1 0,-1-1 1,0 0-1,1 0 0,-1 0 0,0 0 0,0-4 0,11-56-82,-12 63 104,4-33-30,-2-1 0,-3-61 0,-1 78 203,0 0 0,-1 1 0,-1-1 0,0 1 0,-1 0 0,-1 0 0,-12-22-1,15 43 1112,2 9-1414,3 23 129,2-1 0,10 43 0,1 11 5,0 111 99,-13-214-101,1-1 1,-1 1-1,2 0 1,0-1-1,1 2 0,9-20 1,-10 24-34,1-1 1,0 1-1,1 1 1,-1-1-1,1 1 0,1 0 1,-1 0-1,1 1 1,1 0-1,10-8 1,-16 13 8,0 0 0,-1 0 1,1-1-1,0 2 0,0-1 1,0 0-1,0 0 0,0 0 1,0 1-1,0-1 0,0 1 1,0 0-1,0 0 0,0-1 1,0 1-1,0 0 1,0 1-1,1-1 0,-1 0 1,3 2-1,-3-1 8,0 0 0,-1 0 0,1 0 0,-1 1 0,0-1 0,1 1 0,-1-1 0,0 1 1,0-1-1,0 1 0,0 0 0,0-1 0,0 1 0,0 0 0,0 0 0,-1 0 0,1 3 0,1 6-1,0-1 0,-1 1 0,-1 0-1,0-1 1,-1 1 0,-3 21 0,2-23 14,-1 0 0,0 0 0,-1 0 0,0-1 0,0 1 0,-1-1 0,0 0 0,-1 0 0,1-1 0,-11 11 0,11-13 3,1-1-1,-1 1 1,0-1 0,0 0-1,-1 0 1,1 0 0,-1-1-1,0 0 1,0 0 0,0 0-1,0-1 1,0 0 0,0 0-1,-1-1 1,-12 2 0,18-3-43,1 0 0,-1 0 0,0 0 0,1 0 0,-1 0 0,0 0 0,1 0 0,-1-1 0,0 1 0,1 0 0,-1 0 0,1-1 0,-1 1 0,0 0 0,1-1 0,-1 1 0,1-1-1,-1 1 1,1 0 0,-1-1 0,1 1 0,0-1 0,-1 1 0,1-1 0,-1 0 0,1 1 0,0-1 0,0 1 0,-1-1 0,1-1 0,-2-22-2486,3 16 1565,-1-28-4199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13430,'0'0'8217,"0"-1"-8213,0 1 0,0 0 0,0 0 0,0 0 0,0 0 0,-1 0 0,1-1 0,0 1 0,0 0-1,0 0 1,0 0 0,0 0 0,-1 0 0,1 0 0,0 0 0,0 0 0,0 0 0,0 0 0,-1 0 0,1 0 0,0 0 0,0 0 0,0 0-1,0 0 1,-1 0 0,1 0 0,0 0 0,0 0 0,0 0 0,0 0 0,-1 0 0,1 0 0,0 0 0,0 0 0,0 0 0,0 0-1,0 0 1,-1 0 0,1 0 0,0 1 0,0-1 0,0 0 0,0 0 0,0 0 0,0 0 0,-1 0 0,1 0 0,0 1 0,0-1 0,0 0-1,0 0 1,0 0 0,0 0 0,0 1 0,0-1 0,0 0 0,0 0 0,0 0 0,0 0 0,0 1 0,0-1 0,0 0 0,0 0-1,0 0 1,0 0 0,0 1 0,0-1 0,0 0 0,0 0 0,0 8 17,-1 1-1,1-1 1,0 0-1,1 0 1,0 1-1,0-1 1,6 15-1,1 21 64,-1 44 31,-6 112-1,-2-94-39,1-106-75,0 0 0,0 0-1,0 0 1,-1 1 0,1-1 0,0 0-1,0 0 1,0 0 0,0 0 0,0 1-1,0-1 1,0 0 0,0 0 0,1 0-1,-1 0 1,0 1 0,0-1-1,0 0 1,0 0 0,0 0 0,0 0-1,0 1 1,0-1 0,0 0 0,0 0-1,0 0 1,1 0 0,-1 0 0,0 1-1,0-1 1,0 0 0,0 0-1,0 0 1,1 0 0,-1 0 0,0 0-1,0 0 1,0 0 0,0 0 0,1 0-1,-1 0 1,0 0 0,0 0 0,0 0-1,9-5-210,5-12-806,15-37-6771,-16 26-840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78 14679,'0'0'5335,"-9"0"-5212,10 0-119,4 1-78,-1-1-1,1 0 0,-1 0 1,1-1-1,0 0 1,-1 0-1,9-2 1,-11 2 52,-1 0 0,1 0 0,-1 0 0,0-1 0,0 1 0,1 0 0,-1 0 0,0-1 0,0 1 0,0-1 0,-1 1 0,1-1 0,0 1 0,0-1 1,-1 0-1,1 1 0,-1-1 0,1 0 0,-1 1 0,0-1 0,0 0 0,0 0 0,0 1 0,0-1 0,0-2 0,0 3 22,0 0 1,0 0-1,-1-1 1,1 1-1,0 0 1,0 0-1,-1 0 1,1 0-1,-1 0 1,1 0-1,-1 0 0,1 0 1,-1 0-1,1 0 1,-1 0-1,0 0 1,0 0-1,0 0 1,1 0-1,-1 1 1,0-1-1,0 0 0,-2 0 1,1 0 30,-1-1 0,0 1 0,0 0 0,1 1 0,-1-1 0,0 0 0,0 1-1,0 0 1,-5-1 0,5 1 29,-1 0-1,0 1 0,0-1 1,0 1-1,1-1 0,-1 1 1,0 0-1,0 0 0,1 1 1,-1-1-1,1 1 1,-1 0-1,1 0 0,0 0 1,-4 3-1,3 1-5,0-1 0,1 1 1,-1 0-1,1 1 0,1-1 0,-1 0 1,1 1-1,0-1 0,1 1 0,-2 10 0,1 6-20,2 42 0,1-29 22,-1-32-54,0 1 0,0-1 0,0 0 0,1 1 0,-1-1 0,1 1 1,0-1-1,1 0 0,-1 1 0,1-1 0,0 0 0,0 0 0,0 0 0,5 7 0,-4-9-3,0 0 0,-1 0-1,1 0 1,0 0 0,0 0 0,1 0 0,-1-1 0,0 1 0,0-1 0,1 0-1,-1 0 1,1 0 0,-1-1 0,1 1 0,-1-1 0,1 0 0,-1 1 0,1-2-1,4 0 1,-2 0-5,-1 0 0,0-1 0,0 0 0,0 0 0,0 0 0,0 0 0,-1-1 0,1 0 0,-1 0 0,1 0 0,-1-1 0,0 1 0,0-1 0,-1 0 0,1 0 0,-1 0 0,0-1 0,0 1 0,4-9 0,-5 9-710,0-1-1,0 1 0,-1 0 0,1 0 0,-1-1 1,0 1-1,-1-1 0,1-7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13798,'0'0'6657,"3"14"-6601,12 66 28,22 158 171,-36-180-146,-1-40-68,0-1 0,1 0 0,0 0 0,2 0 0,4 20-1,-7-37-75,0-1-1,0 1 1,0 0-1,0 0 1,1 0-1,-1-1 0,0 1 1,0 0-1,0 0 1,0 0-1,0-1 1,0 1-1,1 0 0,-1 0 1,0 0-1,0 0 1,0 0-1,0-1 1,1 1-1,-1 0 1,0 0-1,0 0 0,0 0 1,1 0-1,-1 0 1,0 0-1,0 0 1,0 0-1,1 0 0,-1 0 1,0 0-1,0 0 1,1 0-1,-1 0 1,0 0-1,0 0 1,0 0-1,1 0 0,-1 0 1,0 0-1,0 0 1,0 0-1,1 0 1,-1 0-1,0 1 0,0-1 1,0 0-1,1 0 1,-1 0-1,0 0 1,0 0-1,0 1 1,0-1-1,0 0 0,0 0 1,1 0-1,-1 1 1,0-1-1,5-17-4090,-1-3-2466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51 8868,'0'0'11021,"-11"10"-10949,12-9-61,0-1 0,0 0 0,0 0 0,0 0 0,0 0 0,0 1 0,0-1 0,0-1 0,0 1 0,0 0 0,0 0 0,0 0 0,0-1 0,0 1 0,0 0 0,0-1 0,0 1 0,0-1 0,0 1 0,0-1 0,0 1 0,0-1 0,-1 0 0,1 1 0,0-1 0,-1 0 0,1 0 0,0 0 0,-1 1 0,1-1 0,-1 0 0,1 0 0,-1 0 0,1 0 0,-1 0 0,0 0 0,1 0 0,-1 0 0,0-1 0,0 0 12,1 1 0,-1 0-1,0 0 1,1 0 0,-1-1-1,0 1 1,0 0 0,0 0-1,0-1 1,-1 1 0,1 0-1,0 0 1,0-1 0,-1 1-1,1 0 1,-1 0 0,1 0 0,-1-1-1,1 1 1,-1 0 0,0 0-1,1 0 1,-1 0 0,0 0-1,0 0 1,0 1 0,0-1-1,0 0 1,-1-1 0,-1 1 41,1 0 0,0 0 1,-1 1-1,1-1 0,0 0 1,-1 1-1,1 0 0,-1-1 0,1 1 1,-1 0-1,1 0 0,-1 1 1,1-1-1,0 0 0,-1 1 1,1 0-1,-4 1 0,4-1-86,1 0-1,-1 1 1,1-1-1,0 1 1,0-1-1,-1 1 0,1 0 1,0-1-1,0 1 1,1 0-1,-1 0 1,0 0-1,1 0 1,-1 0-1,1-1 1,-1 1-1,1 0 0,0 0 1,0 0-1,0 0 1,0 4-1,0 3-652,0 6-1822,1-4-2057,0 0-7878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17288,'0'0'3482,"-4"9"-3362,-3 15-107,0 2 1,2-1 0,1 0 0,-1 39 0,-5 30 26,8-131 5,0 11-128,1-45 0,1 65 100,0 0 1,1 0 0,0 0-1,0 0 1,0 1 0,1-1 0,0 0-1,0 1 1,0 0 0,1-1-1,0 1 1,0 0 0,0 0-1,5-5 1,-7 9 16,0-1 0,0 1 0,1 0 1,-1 1-1,0-1 0,1 0 0,-1 0 0,0 0 0,1 1 0,-1-1 1,1 1-1,-1-1 0,1 1 0,-1 0 0,1-1 0,-1 1 0,1 0 0,-1 0 1,1 0-1,0 0 0,1 0 0,0 1-17,0 0 0,-1 0 0,1 0 0,0 1 0,0-1-1,-1 1 1,1-1 0,-1 1 0,1 0 0,2 2 0,4 6-20,0 0 0,0 1 0,12 19 0,-18-26 46,22 36-18,-8-12-26,2 0 0,31 35 0,-41-56-398,-4-9-1758,-3-18-3899,-3 14 4578,1-26-9957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0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22 7411,'0'0'10573,"-2"-5"-10274,-6-11-180,9 28-78,16 40 4,15 37 231,-4 1 0,26 150 0,-41-171 1109,8 137 1,-21-434-687,1 219-716,1 0-1,0 0 1,0 0-1,1 0 0,0 0 1,1 1-1,0-1 1,0 1-1,0 0 0,1 0 1,1 1-1,-1-1 1,1 1-1,8-8 1,-10 11-19,1-1 0,0 1 0,0 0 0,0 0 1,0 0-1,0 1 0,1 0 0,0 0 0,-1 0 1,1 1-1,0-1 0,0 2 0,1-1 1,-1 1-1,0-1 0,0 2 0,1-1 0,-1 1 1,1 0-1,-1 0 0,9 2 0,-12-1 22,0 1 0,1-1 0,-1 1 0,0 0-1,0 0 1,0 0 0,-1 0 0,1 1 0,0-1-1,-1 1 1,0 0 0,1-1 0,-1 1 0,0 0 0,0 0-1,-1 1 1,1-1 0,-1 0 0,0 0 0,1 1-1,-1-1 1,-1 1 0,2 6 0,1 10-16,0-1 0,-2 39 1,-1-57 29,1 27-3,-3 0 0,0 0 1,-8 37-1,7-53 4,-1 1 0,0-1 0,-1 0 0,0 0 0,-1 0 0,0-1 1,-1 0-1,0 0 0,-13 15 0,18-24-35,0 1 0,-1 0 0,1-1 0,-1 1 0,1-1 0,-1 0 0,0 0 0,0 0 0,0 0 0,0 0 0,0-1 0,-1 1 0,1-1 0,0 0 0,-1 0-1,1 0 1,0-1 0,-1 1 0,-4-1 0,7 0-61,0 1-1,0-2 1,0 1-1,0 0 1,1 0-1,-1 0 1,0 0-1,0 0 1,0-1-1,0 1 1,1 0-1,-1-1 1,0 1-1,0-1 1,1 1-1,-1-1 1,0 1-1,1-1 1,-1 1-1,0-1 1,1 0-1,-1 1 1,1-1-1,-2-1 1,-4-23-3676,6 25 3663,-3-45-9465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4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0 14519,'0'0'4746,"1"4"-4690,8 25-6,-2 0 0,0 1 0,2 37 1,-1 95 384,3 24 88,-7-158-474,1-1 0,0-1-1,3 1 1,17 45 0,14 10-142,-39-82 88,0 1-1,0-1 1,1 0 0,-1 1-1,0-1 1,0 1 0,0-1 0,0 1-1,0-1 1,0 1 0,0-1-1,0 0 1,0 1 0,0-1 0,0 1-1,0-1 1,-1 1 0,1-1 0,0 0-1,0 1 1,0-1 0,-1 1-1,1-1 1,0 0 0,0 1 0,-1-1-1,1 0 1,0 1 0,-1-1 0,1 0-1,0 1 1,-1-1 0,1 0-1,0 0 1,-1 1 0,-18 4-7,12-4-13,-54 10-71,-1-4-1,0-2 1,-88-4 0,100-1-936,74 0-2041,10 0-1124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11797,'0'0'9728,"-1"14"-9614,-8 378 755,11-251-836,-2-139-31,-1 0-1,1-1 1,1 1-1,-1-1 1,0 1-1,0 0 1,1-1 0,-1 1-1,1-1 1,-1 1-1,1-1 1,-1 1-1,1-1 1,0 1 0,0-1-1,0 0 1,0 0-1,0 1 1,0-1 0,0 0-1,0 0 1,2 1-1,-2-1-53,0-1 0,1 0 0,-1 0 0,0 1 0,0-1 0,0 0-1,1 0 1,-1 0 0,0 0 0,0 0 0,1 0 0,-1-1 0,0 1 0,0 0-1,0-1 1,0 1 0,1-1 0,-1 1 0,0-1 0,0 1 0,0-1 0,0 0 0,0 0-1,0 1 1,0-1 0,0 0 0,-1 0 0,1 0 0,0 0 0,0-1 0,16-23-3372,-7 7-2058,1-3-6574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0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121 109 1313,'0'0'16799,"-8"-17"-15355,-22-52-727,19 50-322,1 16-112,9 3-271,0 1 0,1 0 0,-1 0 0,0-1 1,0 1-1,0 0 0,1 0 0,-1 0 0,0 0 0,1 0 0,-1 0 0,1 0 0,-1 0 0,0 1 0,0 1-49,-8 19 35,0 0 0,2 1 0,0 0 0,2 0 0,0 0 0,2 1-1,0-1 1,2 37 0,0-60-4,1 1 0,0 0-1,0-1 1,1 1-1,-1 0 1,0-1 0,0 1-1,0 0 1,0-1 0,0 1-1,1 0 1,-1-1 0,0 1-1,1 0 1,-1-1-1,0 1 1,1-1 0,-1 1-1,1-1 1,-1 1 0,1-1-1,-1 1 1,1-1-1,-1 1 1,1-1 0,-1 0-1,1 1 1,-1-1 0,1 0-1,0 0 1,-1 1 0,1-1-1,0 0 1,-1 0-1,1 0 1,0 0 0,-1 0-1,1 0 1,0 0 0,-1 0-1,1 0 1,0 0-1,-1 0 1,1 0 0,0 0-1,-1-1 1,1 1 0,0 0-1,-1 0 1,1-1 0,-1 1-1,1-1 1,0 1-1,0-1 1,3-1-62,0 0 0,0 0 0,0-1 0,0 1 0,-1-1 0,1 0 0,3-4 1,5-9-212,-1 1 1,17-33 0,-24 39 616,0 1 1,0-1-1,-1 0 1,-1 0-1,1 0 1,-1 0-1,-1 0 1,1-12-1,8 35 431,53 179-791,-62-192-116,0-7-8570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84 13398,'0'0'4898,"-2"21"-4823,1-17-72,-10 157 47,11-119 70,0-36 207,0-26-13,-2-30-112,0 32-78,1-1 0,1 1 0,1 0 0,1 0 1,4-20-1,-5 34-109,1 0 0,0 0 0,0 0 0,0 1 0,0-1 1,1 0-1,-1 1 0,1 0 0,0 0 0,0 0 0,0 0 0,1 0 0,-1 0 1,5-2-1,-7 4-12,1 0 1,-1 0 0,1 0 0,0 1-1,0-1 1,-1 0 0,1 1 0,0-1-1,0 1 1,0-1 0,0 1-1,-1 0 1,1 0 0,0 0 0,0 0-1,0 0 1,0 0 0,0 1 0,0-1-1,-1 1 1,1-1 0,0 1 0,0 0-1,0-1 1,-1 1 0,1 0-1,-1 0 1,1 0 0,0 1 0,-1-1-1,0 0 1,1 0 0,-1 1 0,2 1-1,2 5-6,-1 0 0,1 0-1,-1 0 1,-1 0 0,1 1-1,-1 0 1,-1-1 0,0 1-1,2 17 1,-1 10-22,-1 42 0,-2-60 20,0-18 4,-4 37 8,4-36-4,0 0 0,0 0 0,-1 0 1,1 0-1,-1 0 0,1 0 0,-1 0 0,1 0 0,-1 0 1,0 0-1,1 0 0,-1-1 0,0 1 0,0 0 1,1 0-1,-1-1 0,0 1 0,0-1 0,0 1 0,0-1 1,0 1-1,0-1 0,0 1 0,0-1 0,0 0 1,0 0-1,0 1 0,0-1 0,0 0 0,-1 0 0,1-1 3,0 1-1,1-1 0,-1 1 0,0-1 1,1 0-1,-1 1 0,1-1 1,-1 0-1,1 1 0,-1-1 0,1 0 1,-1 0-1,1 0 0,0 1 1,0-1-1,-1 0 0,1 0 0,0 0 1,0 0-1,0 0 0,0 1 0,0-1 1,0 0-1,0-1 0,0-31 20,0 28-14,0-22-28,1 0-1,1 0 1,12-50-1,-11 65 12,0 1-1,1 0 0,1 0 0,-1 0 0,2 0 0,0 1 1,0 0-1,1 0 0,0 1 0,1-1 0,12-11 0,-19 20 9,-1 0-1,1 0 0,0 0 1,0 1-1,0-1 0,-1 0 0,1 0 1,0 1-1,0-1 0,0 0 0,0 1 1,0-1-1,0 1 0,1-1 1,-1 1-1,0 0 0,0-1 0,0 1 1,0 0-1,0 0 0,1 0 0,-1 0 1,0 0-1,0 0 0,0 0 1,0 0-1,1 0 0,-1 0 0,0 1 1,0-1-1,0 1 0,0-1 1,0 1-1,0-1 0,0 1 0,0-1 1,0 1-1,0 0 0,0 0 0,0-1 1,0 1-1,0 0 0,-1 0 1,1 0-1,0 0 0,-1 0 0,1 0 1,-1 0-1,1 0 0,-1 0 1,1 0-1,-1 0 0,1 2 0,2 9 24,1-1-1,-2 1 1,0-1-1,1 14 1,-2-21-17,8 224-1421,-9-257-3664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49 17496,'0'0'3055,"4"6"-3013,0 0-33,-1-1 0,1 1 0,1-1 0,-1-1-1,1 1 1,8 6 0,-11-9-12,1 0-1,0 0 1,0-1-1,0 1 1,1-1-1,-1 0 1,0 0 0,0 0-1,1 0 1,-1 0-1,0-1 1,1 1 0,-1-1-1,1 0 1,-1 0-1,0 0 1,6-2-1,-7 1 3,-1 0 0,1 0 0,0 0 0,-1 0 0,1 0-1,-1-1 1,0 1 0,1 0 0,-1-1 0,0 0 0,0 1-1,0-1 1,0 0 0,0 1 0,-1-1 0,1 0 0,0 0-1,-1 0 1,1 1 0,-1-1 0,0 0 0,1-3 0,-1 2 12,1-1 0,-1 1 1,1 0-1,-1-1 0,0 1 0,0-1 1,-1 1-1,1 0 0,-1 0 1,1-1-1,-1 1 0,-3-6 0,1 6 66,-1 1-1,0-1 0,0 1 0,0-1 0,-1 1 1,1 1-1,0-1 0,-1 1 0,1-1 0,-1 1 1,0 0-1,1 1 0,-1-1 0,0 1 0,0 0 1,1 0-1,-1 1 0,0-1 0,1 1 0,-1 0 1,1 0-1,-1 1 0,1-1 0,-5 3 0,5 0-28,1 0 0,0 0-1,0 0 1,0 1 0,0-1-1,1 1 1,0-1-1,0 1 1,0 0 0,0 0-1,1 0 1,0 0 0,0 0-1,0 7 1,-1 5-23,2 0 1,0-1-1,2 22 1,-1-33-36,0-1 1,0 1-1,0-1 1,1 1-1,-1-1 1,1 0-1,0 0 1,0 0-1,1 0 1,-1 0 0,1 0-1,0-1 1,0 1-1,0-1 1,0 0-1,1 0 1,-1 0-1,1 0 1,0 0-1,0-1 1,0 0-1,0 0 1,0 0-1,1 0 1,-1-1-1,0 1 1,8 0 0,-3 0-59,-1-1 0,1 0 0,-1 0 0,1-1 1,0 0-1,0-1 0,-1 0 0,1 0 1,-1 0-1,1-1 0,-1-1 0,0 0 1,15-6-1,-14 4 57,-1 0 1,0 0-1,0-1 0,14-13 1,-19 16 17,-1 0 1,1 0-1,-1 0 1,1 0-1,-1-1 1,0 1-1,-1-1 1,1 0-1,0 1 1,-1-1-1,0 0 1,0 0-1,0 0 1,0 0-1,-1-7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11925,'0'0'7543,"0"21"-7074,4 349 1636,-5-334-1960,0-24-91,0 0-1,1 0 1,0 0-1,1 0 1,1 0 0,0 0-1,6 21 1,-6-39-715,0 0 0,-1 0 0,0 0 1,0 0-1,1-9 0,-2-19-4592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12742,'0'0'8542,"27"-14"-7835,-11 6-595,23-12 228,1 2 0,81-25 0,-19 13 253,-21 6-459,101-17 0,-186 61-9831,-9 5 3702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270 412 9732,'0'0'5712,"-8"-17"-4636,4 9-973,-4-10 142,-1 0 0,-1 1 0,0 0 0,-2 1 1,0 0-1,-16-17 0,22 28-129,0 0 0,0 1 0,-1-1 0,0 1 0,1 1 0,-11-5 0,15 7-79,0 0 1,0 0-1,-1 1 1,1-1-1,0 1 0,-1-1 1,1 1-1,0 0 1,-1 0-1,1 0 1,-1 0-1,1 0 0,0 0 1,-1 1-1,1-1 1,0 1-1,-1 0 0,1 0 1,0 0-1,0 0 1,0 0-1,0 0 1,0 0-1,0 1 0,-3 1 1,0 4 9,0 0 1,0 0-1,0 0 1,1 0-1,0 1 1,1-1-1,0 1 1,0 0-1,0 0 1,1 1-1,-2 10 1,1 2-13,1-1 0,1 1 0,2 34 0,-1-53-35,0 0 1,0 0-1,0 0 1,1 0 0,-1 0-1,1 0 1,-1 0 0,1 0-1,0 0 1,0 0 0,0 0-1,0-1 1,0 1 0,0 0-1,1 0 1,-1-1 0,0 1-1,1-1 1,-1 0 0,1 1-1,0-1 1,-1 0 0,1 0-1,0 0 1,0 0 0,0 0-1,0 0 1,0 0 0,0-1-1,0 1 1,0-1-1,0 0 1,0 1 0,0-1-1,2 0 1,0 0-2,0 0-1,0-1 1,0 1-1,0-1 1,0 0-1,0 0 1,0 0-1,0-1 1,-1 1 0,1-1-1,-1 0 1,1 0-1,-1 0 1,0-1-1,1 1 1,-1-1-1,4-4 1,39-59-66,-43 60 105,1 0-1,-1 0 0,0 0 1,0-1-1,0 1 0,-1-1 1,2-7-1,-5 35 66,1 1 4,3 35 0,-3-52-103,1 1 1,0-1-1,1 0 0,-1 0 0,1 1 0,0-1 0,0 0 0,0-1 0,1 1 0,0 0 1,0-1-1,4 6 0,-6-9-5,0 0 1,0 1-1,1-1 0,-1 0 1,0 0-1,1 0 0,-1 0 1,1 0-1,-1 0 0,1 0 1,0 0-1,-1-1 0,1 1 1,0-1-1,-1 1 1,1-1-1,0 0 0,0 0 1,-1 1-1,1-1 0,0 0 1,0-1-1,-1 1 0,1 0 1,0 0-1,0-1 0,-1 1 1,1-1-1,0 1 0,-1-1 1,1 0-1,-1 0 1,1 0-1,-1 0 0,1 0 1,1-2-1,1-1-6,1 0 1,-1 0-1,0-1 0,-1 0 1,1 1-1,-1-2 0,0 1 0,0 0 1,2-7-1,1-9-1,-1 0 1,0 0-1,-2-1 0,-1 1 0,0-1 1,-3-36-1,1 30 11,-1 13-1,0 1 0,-1-1 0,0 0 0,-2 0 0,-8-25 0,-35-68 1055,36 86-405,23 75-190,75 333-495,-83-369 26,-4-16 3,0 0 4,0-1 0,0 0-1,0 1 1,0-1-1,0 0 1,0 1-1,0-1 1,0 0-1,0 1 1,0-1-1,0 0 1,0 1-1,0-1 1,0 0-1,1 1 1,-1-1-1,0 0 1,0 0-1,0 1 1,1-1-1,-1 0 1,0 0-1,0 1 1,1-1-1,-1 0 1,0 0-1,1 0 1,-1 1 0,0-1-1,1 0 1,-1 0-1,5-43-55,-3 33 16,0 0-1,0 1 1,1-1-1,0 1 1,0-1 0,1 1-1,1 0 1,-1 0-1,1 1 1,1-1-1,0 1 1,12-13 0,-14 17 7,0 0 0,1-1 0,0 2 0,0-1 0,0 0 0,0 1 1,0 0-1,1 0 0,-1 1 0,1-1 0,0 1 0,0 1 0,0-1 0,0 1 1,0 0-1,0 0 0,0 0 0,1 1 0,-1 0 0,0 1 0,10 1 0,-15-2 27,0 1 0,0-1 0,0 1-1,1 0 1,-1-1 0,0 1 0,-1 0-1,1 0 1,0-1 0,0 1 0,0 0-1,0 0 1,-1 0 0,1 0 0,0 0-1,-1 1 1,1-1 0,-1 0 0,1 0-1,-1 0 1,1 0 0,-1 1 0,0-1-1,0 0 1,0 0 0,0 1 0,0 1-1,-1 36-28,1-39 35,-2 8 0,0 0 0,-1-1 0,0 1 0,0-1 0,0 0 1,-1 0-1,0 0 0,-1 0 0,0-1 0,0 0 0,0 0 0,0 0 0,-13 10 1,6-6-4,-1 0 0,0-1 0,0 0 0,-1-1 0,0-1 0,-18 7 0,30-13-194,-19 5 124,20-6-61,1 0 0,-1 1 0,1-1 1,-1 0-1,1 0 0,-1 0 0,1 0 0,0 0 0,-1 0 0,1 0 0,-1 0 0,1 0 0,-1 0 0,1-1 1,-1 1-1,1 0 0,-1 0 0,1 0 0,0 0 0,-1-1 0,1 1 0,-1 0 0,1 0 0,0-1 1,-1 1-1,1 0 0,0-1 0,-1 1 0,1-1 0,0 1 0,0 0 0,-1-1 0,1 1 0,0-1 0,0 1 1,0 0-1,-1-1 0,1 1 0,0-1 0,0 0 0,0-21-7216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 12950,'0'0'8713,"-2"-7"-8310,2 7-401,1 0-1,-1 0 1,0 0 0,0 0-1,0 0 1,0 0-1,0 0 1,0 0-1,0 0 1,0 0-1,0 0 1,0 0-1,0 0 1,0 0-1,0 0 1,0 0-1,0 0 1,0 0 0,1-1-1,-1 1 1,0 0-1,0 0 1,0 0-1,0 0 1,0 0-1,0 0 1,0 0-1,0 0 1,0 0-1,0 0 1,0 0 0,0 0-1,0 0 1,0-1-1,0 1 1,0 0-1,0 0 1,5 10 44,1 1 0,-1-1 0,-1 1 0,0 0 1,0 0-1,3 20 0,11 81 12,-18-110-58,12 152 29,-9-90-38,12 66 0,-15-129-35,0 0-1,0 0 1,0-1-1,0 1 1,1 0 0,-1 0-1,0 0 1,0 0 0,1 0-1,-1 0 1,1 0-1,-1 0 1,1 0 0,-1-1-1,1 1 1,-1 0-1,1 0 1,0-1 0,-1 1-1,1 0 1,0-1 0,0 1-1,-1 0 1,1-1-1,0 1 1,0-1 0,0 0-1,0 1 1,0-1 0,0 0-1,0 1 1,0-1-1,0 0 1,-1 0 0,3 0-1,-1 0-302,0-1 1,0 1-1,-1-1 0,1 0 0,0 0 0,0 0 0,0 0 0,0 0 1,-1 0-1,1 0 0,0 0 0,-1-1 0,1 1 0,-1-1 1,2-2-1,16-21-6171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35 9236,'0'0'9687,"0"10"-9049,0-7-552,-2 37 180,2-38-254,0 0 0,0 0 0,0-1-1,1 1 1,-1 0 0,0 0 0,1 0 0,-1 0 0,1-1 0,-1 1 0,1 0-1,0 0 1,0-1 0,0 1 0,0 0 0,0-1 0,0 1 0,0-1 0,2 2 0,-2-2-12,0-1 0,0 1 0,0-1 0,0 1 0,1-1 0,-1 1 0,0-1 0,0 0 0,0 0 0,0 1 0,0-1 0,0 0 0,1 0 0,-1 0 0,0 0 0,0 0 0,0-1 0,0 1 0,0 0 0,0 0 0,1-1 0,-1 1 0,0-1 0,0 1 0,1-2 0,0 1-1,-1-1 1,1 1 0,-1-1-1,0 0 1,1 0-1,-1 0 1,0 0 0,0 0-1,0 0 1,0 0 0,-1 0-1,2-3 1,0-5-2,0-1 0,-1-1-1,1-19 1,-2 29 7,-1 1 0,1-1-1,0 1 1,0 0-1,-1-1 1,1 1 0,0-1-1,-1 1 1,0 0 0,1 0-1,-1-1 1,0 1 0,1 0-1,-1 0 1,0 0 0,0 0-1,0 0 1,0 0 0,0 0-1,0 0 1,0 0 0,-1 0-1,1 0 1,0 1 0,0-1-1,-1 1 1,1-1-1,0 1 1,-1-1 0,1 1-1,0 0 1,-1-1 0,1 1-1,-1 0 1,1 0 0,0 0-1,-1 0 1,-1 1 0,0-1 13,0 0 0,0 0 0,0 1 0,1-1-1,-1 1 1,0 0 0,0 0 0,1 0 0,-1 0 0,0 0 0,1 0 0,-1 1 0,1-1 0,0 1 0,0 0 0,-1 0 0,1 0 0,-3 3 0,0 6 54,1 0-1,0 0 1,0 1-1,1-1 1,1 1-1,0 0 1,1-1 0,0 1-1,0 0 1,3 22-1,-2-31-79,0-1 0,1 0 0,-1 0 0,1 1 0,-1-1 0,1 0 0,0 0 1,0 0-1,0 0 0,0 0 0,0 0 0,1 0 0,-1 0 0,0 0 0,1-1 0,0 1 0,-1 0 0,1-1 0,0 1 0,0-1 0,0 0 0,0 0 0,0 0 0,0 0 0,0 0 0,0 0 0,0 0 0,0 0 0,1-1 0,-1 0 0,0 1 1,0-1-1,1 0 0,4 0 0,-2 0-262,0 0 0,1 0 0,-1-1 1,1 1-1,-1-1 0,0-1 0,0 1 1,1-1-1,-1 0 0,0 0 0,0 0 1,-1-1-1,1 0 0,5-4 1,15-18-3843,-4-1-2848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8676,'0'0'10341,"1"-5"-10002,-1 4-334,1-1 1,-1 1 0,1 0-1,0-1 1,-1 1-1,1 0 1,0-1 0,0 1-1,0 0 1,0 0 0,0 0-1,0 0 1,0 0 0,0 0-1,1 0 1,-1 0 0,0 0-1,1 0 1,-1 1 0,0-1-1,1 0 1,-1 1 0,1-1-1,-1 1 1,1 0 0,-1 0-1,1-1 1,-1 1 0,1 0-1,-1 0 1,1 0 0,-1 1-1,1-1 1,0 0 0,-1 0-1,0 1 1,1-1 0,-1 1-1,1 0 1,1 0 0,-1 1-7,-1-1 0,1 0 0,0 1 0,-1-1 1,0 1-1,1 0 0,-1-1 0,0 1 0,0 0 1,0 0-1,0 0 0,0 0 0,0 0 1,-1 0-1,1 0 0,0 0 0,-1 4 0,5 42-10,-5-39 15,1 19 34,-1 1-1,-1-1 0,-1 0 1,-2 0-1,-1 0 0,-15 50 1,-12-1 254,20-53 89,2 1 0,-13 46 0,23-71-369,0 1 0,0 0-1,0-1 1,0 1 0,0-1 0,0 1-1,0 0 1,0-1 0,1 1 0,-1-1-1,0 1 1,0-1 0,1 1 0,-1-1-1,0 1 1,1-1 0,-1 1 0,1-1-1,-1 1 1,0-1 0,1 1 0,-1-1 0,1 0-1,-1 1 1,1-1 0,-1 0 0,1 0-1,0 1 1,-1-1 0,1 0 0,-1 0-1,1 0 1,-1 1 0,1-1 0,0 0-1,-1 0 1,1 0 0,-1 0 0,1 0-1,0 0 1,-1-1 0,1 1 0,-1 0-1,1 0 1,1-1 0,31-5-6,9-13-57,-36 15-263,1 1 0,0-1 0,-1 1 0,1 1 0,1-1 1,-1 1-1,0 0 0,13-1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4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40 16231,'0'0'2540,"-2"7"-2585,1 4 40,0-1 0,0 1 0,1-1 0,0 1 0,1 0 0,0-1 0,1 1 0,3 11 0,-3-13 7,1 0-1,0 0 0,0-1 1,0 1-1,1-1 1,1 0-1,-1 0 0,1 0 1,1-1-1,10 13 1,-12-17-7,-1-1 1,1 1 0,0-1-1,0 0 1,0 0 0,0 0-1,0-1 1,0 0 0,0 1-1,1-1 1,-1-1 0,0 1-1,1 0 1,-1-1 0,0 0-1,1 0 1,-1-1 0,0 1-1,5-2 1,-5 2 30,-1-1 1,0 0-1,0 0 0,0 0 0,0 0 0,-1 0 1,1-1-1,0 0 0,0 1 0,-1-1 1,1 0-1,-1 0 0,1 0 0,-1 0 0,0-1 1,0 1-1,0-1 0,0 1 0,-1-1 1,1 0-1,-1 1 0,1-1 0,-1 0 0,0 0 1,0 0-1,1-5 0,-1 1 109,-1-1 0,1 1 0,-2-1 0,1 0 0,-1 1 0,0 0 0,0-1 0,-1 1 0,0 0 0,0-1 0,-1 1 0,0 0 0,0 1 0,-1-1 0,0 0 0,0 1 0,0 0-1,-1 0 1,0 0 0,0 1 0,-6-6 0,2 4-158,1 1 0,-1 0 0,1 0 0,-2 1 0,1 0 0,0 0 0,-1 1-1,0 0 1,0 1 0,-1 0 0,1 1 0,0 0 0,-1 0 0,-15 1 0,24 0-78,0 1 0,0 0 0,0 0 1,1 0-1,-1 1 0,0-1 0,0 0 1,0 1-1,0-1 0,1 1 0,-1-1 0,0 1 1,0 0-1,1 0 0,-1 0 0,1 0 1,-1 0-1,1 0 0,-1 0 0,-1 3 1,1-1-431,1 0 0,0-1 1,0 1-1,0 0 0,0 0 1,0 1-1,1-1 0,-1 0 1,1 0-1,0 0 0,0 6 1,0 22-7645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16295,'0'0'3015,"2"3"-2908,-1-1-103,0-1 1,-1 0-1,1 0 0,0 1 1,0-1-1,0 0 0,0 0 1,1 0-1,-1 0 0,0 0 1,0 0-1,1 0 0,-1-1 1,0 1-1,1 0 0,-1-1 1,1 1-1,-1-1 0,1 1 1,-1-1-1,1 0 0,-1 0 1,4 1-1,-5-1 167,-6-3 185,1 1 0,-1 0 0,0 1 0,0 0 0,0 0 0,-10-1-1,15 16-4802,1-2-2804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7 17000,'0'0'4602,"-12"-2"-4439,6 1-149,-30-2 6,35 3-18,-1 0-1,1 0 1,0 0-1,0 0 0,-1 1 1,1-1-1,0 1 1,0-1-1,0 1 1,0-1-1,-1 1 0,1 0 1,0-1-1,0 1 1,0 0-1,0 0 1,1 0-1,-1 0 0,0 0 1,0 0-1,0 0 1,1 0-1,-1 0 0,1 0 1,-1 0-1,1 0 1,-1 0-1,1 1 1,-1 0-1,-2 14-33,1 0 1,0-1-1,1 1 1,1 0-1,1 0 1,0-1-1,1 1 0,0 0 1,2-1-1,-1 1 1,2-1-1,0 0 1,1-1-1,1 1 0,0-1 1,0 0-1,13 15 1,-14-20-63,0 1 0,-1 0 0,0 0 0,0 1 0,5 16 0,-9-23 89,0-1 0,0 0 0,-1 1 1,1-1-1,-1 1 0,0-1 1,0 1-1,0-1 0,0 1 1,-1-1-1,1 1 0,-1-1 0,0 1 1,0-1-1,0 0 0,0 1 1,-1-1-1,0 0 0,1 0 1,-1 0-1,0 0 0,-3 3 0,-4 2-19,0-1 0,0 0 0,0 0-1,-1-1 1,0 0 0,-1 0-1,1-1 1,-1-1 0,-13 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17720,'0'0'2209,"0"23"-2025,1 146 158,2 15 322,-1-182-685,3-8-187,3-7-542,8-44-6416,-9 22-2014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9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60 10485,'0'0'10602,"0"6"-10303,19 267 784,-18-321-945,0-57-289,-15 26 109,9 60 274,1 0 0,1 0 0,-1-24-1,4 37 1417,0 9-1220,3 14-460,29 52 239,-19-37-175,2-1 1,20 32-1,-31-57-34,1-1 1,-1 1-1,1 0 0,0-1 0,1 0 1,-1-1-1,1 1 0,0-1 1,0 0-1,0 0 0,8 3 0,-2-2-121,1-1-1,0 0 0,0-1 0,26 3 0,-38-6 103,1 0 1,-1 0 0,0 0-1,0 0 1,1 0 0,-1 0-1,0 1 1,1-1 0,-1 1-1,0-1 1,0 1 0,1-1-1,-1 1 1,0-1-1,0 1 1,0 0 0,0 0-1,0 0 1,0 0 0,0 0-1,0 0 1,0 0 0,-1 0-1,1 0 1,0 0-1,0 0 1,-1 0 0,1 0-1,-1 1 1,1-1 0,-1 0-1,0 0 1,1 1 0,-1-1-1,0 0 1,0 1 0,0-1-1,0 0 1,0 3-1,-1 0 11,-1 1 0,1-1 0,-1 1 0,1-1 0,-1 1 0,-1-1 0,1 0-1,-1 0 1,1 0 0,-5 5 0,-28 27 289,-77 65 0,43-41 646,47-42-743,22-25-2626,11-13-2107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8660,'0'0'11066,"-6"-2"-9990,-19-10-439,19 10-290,8 13-243,11 44-29,-2 1-1,-2 0 1,-3 0 0,-2 101 0,-2-90 8,0-33 92,-2-1 0,-6 47 0,4-73-172,2-20-272,3-22-610,9-1-1011,17-39 0,-5 13-1987,-3 1-1885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1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1 169 12134,'0'0'8169,"13"-12"-7911,-2 3-181,0-1 36,1 0 0,0 1 1,0 0-1,1 1 0,0 0 1,17-6-1,5-1 288,15-6 266,77-22-1,-127 43-781,0 0 0,1 0-1,-1 0 1,1 0 0,-1 0-1,1-1 1,-1 1 0,1 0 0,-1 0-1,1 0 1,-1 0 0,1 1-1,-1-1 1,1 0 0,-1 0-1,1 0 1,-1 0 0,1 0 0,-1 0-1,0 1 1,1-1 0,-1 0-1,1 0 1,-1 1 0,0-1-1,1 0 1,-1 1 0,0-1-1,1 0 1,-1 1 0,0-1 0,1 1-1,-1-1 1,0 1 0,0-1-1,0 0 1,1 1 0,-1-1-1,0 1 1,0-1 0,0 1 0,0-1-1,0 1 1,0-1 0,0 1-1,0-1 1,0 1 0,0-1-1,0 1 1,0-1 0,0 0 0,0 1-1,-1-1 1,1 1 0,0-1-1,0 1 1,-1 0 0,1 6-644,0 19-5404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187 379 10917,'0'0'4261,"-19"-18"-1879,-60-58-968,44 35-517,34 38-826,0 1-1,0 0 1,-1 0 0,1 0 0,-1 0 0,1 0-1,-1 0 1,0 1 0,0-1 0,0 0 0,0 1 0,0-1-1,0 1 1,0 0 0,0 0 0,-1 0 0,1 0-1,0 0 1,-4-1 0,5 3-67,1-1-1,-1 1 1,1-1-1,-1 1 1,1-1-1,-1 1 1,1 0-1,0-1 1,-1 1 0,1-1-1,0 1 1,-1 0-1,1-1 1,0 1-1,0 0 1,0-1-1,0 1 1,-1 0-1,1-1 1,0 1-1,0 0 1,1 1 0,-2 0-3,-5 165-37,6-165 34,-1 0-2,1-1 0,0 0 0,0 0 0,0 0 0,0 1-1,0-1 1,1 0 0,-1 0 0,0 0 0,0 1 0,1-1-1,-1 0 1,1 0 0,-1 0 0,1 0 0,-1 0 0,1 0-1,0 0 1,-1 0 0,1 0 0,0 0 0,0 0 0,0 0-1,0 0 1,0-1 0,0 1 0,0 0 0,0-1 0,0 1 0,1 0-1,0-1 0,-1 0 0,0 0-1,1 0 1,-1 0-1,0-1 1,1 1 0,-1 0-1,0-1 1,1 1-1,-1-1 1,0 1 0,0-1-1,0 0 1,1 1-1,-1-1 1,0 0 0,0 0-1,0 0 1,0 0-1,0 0 1,-1 0 0,1 0-1,0 0 1,0 0-1,1-3 1,26-54 207,-21 42-124,0 0-1,12-17 1,-19 32-77,0 1-1,0 0 1,1-1 0,-1 1-1,0 0 1,0 0 0,1-1-1,-1 1 1,0 0 0,1 0-1,-1-1 1,0 1 0,1 0-1,-1 0 1,0 0 0,1 0-1,-1-1 1,0 1 0,1 0-1,-1 0 1,1 0 0,-1 0-1,0 0 1,1 0 0,-1 0-1,0 0 1,1 0 0,-1 0-1,1 0 1,-1 0 0,0 0 0,1 0-1,-1 1 1,1-1 0,-1 0-1,0 0 1,1 0 0,-1 1-1,0-1 1,0 0 0,1 0-1,-1 1 1,0-1 0,1 1-1,12 16-108,-11-14 127,5 6-6,0 0 0,0-1 0,0 1 1,1-2-1,11 9 0,-16-13-4,0-1 1,0 0-1,1 0 1,-1 0-1,1-1 1,-1 1 0,1-1-1,-1 0 1,1 0-1,0 0 1,0-1-1,-1 1 1,1-1-1,0 0 1,0 0-1,0 0 1,-1 0 0,1-1-1,5-1 1,-7 1-7,1 0 1,-1-1 0,0 1 0,1-1 0,-1 1-1,0-1 1,0 0 0,0 0 0,-1 0-1,1 0 1,0 0 0,-1 0 0,1-1 0,-1 1-1,0 0 1,0-1 0,0 1 0,0-1-1,1-2 1,12-55 128,-14 55-115,7-50 433,-1-111 0,-6 158-320,0 6-77,-2-23 333,2 24-348,0 1-1,0-1 0,0 0 1,0 0-1,0 1 0,0-1 0,0 0 1,-1 0-1,1 1 0,0-1 0,0 0 1,-1 1-1,1-1 0,-1 1 1,1-1-1,-1 0 0,1 1 0,-1-1 1,1 1-1,-1-1 0,1 1 0,-1-1 1,1 1-1,-1 0 0,0-1 0,1 1 1,-1 0-1,0-1 0,0 1 1,0 0-39,1 0-1,0 0 1,-1 0 0,1 0 0,0 1 0,-1-1 0,1 0 0,0 0 0,0 0 0,-1 1 0,1-1 0,0 0 0,0 0 0,-1 1 0,1-1 0,0 0 0,0 0 0,0 1 0,-1-1 0,1 0 0,0 1-1,0-1 1,0 0 0,0 1 0,0-1 0,0 0 0,0 1 0,0-1 0,0 0 0,0 1 0,0-1 0,0 1 0,-4 31-6,1 0 0,4 64 0,0-34 31,-2-9 3,3 62 12,-2-114-38,0 1 0,0-1 0,0 0-1,0 0 1,1 1 0,-1-1 0,0 0 0,1 0-1,-1 1 1,0-1 0,1 0 0,0 0 0,-1 0-1,1 0 1,0 1 0,-1-1 0,1 0 0,0-1-1,1 3 1,-1-3 0,0 0-1,0 0 1,-1 0-1,1 0 1,0-1-1,0 1 1,-1 0-1,1 0 1,0 0-1,0-1 1,-1 1-1,1 0 1,0-1-1,-1 1 1,1 0-1,0-1 1,-1 1 0,1-1-1,-1 1 1,1-1-1,-1 1 1,1-1-1,-1 0 1,1 1-1,-1-1 1,1 1-1,-1-1 1,0 0-1,1 0 1,-1-1-1,7-8-23,-1 0 0,1 0 0,1 0 0,0 1 0,11-11 0,-15 16 6,1 1 0,-1 0 0,1 0 0,-1 1 0,1-1 1,0 1-1,0 0 0,0 0 0,0 1 0,0-1 0,0 1 0,1 0 0,-1 1 0,10-1 0,-14 1-6,1 1 0,0-1 1,-1 1-1,1-1 0,-1 1 0,1-1 0,-1 1 1,1 0-1,-1 0 0,1 0 0,-1 0 0,0 0 1,0 0-1,1 0 0,-1 0 0,0 1 0,0-1 1,0 0-1,0 1 0,-1-1 0,1 1 0,0-1 0,0 1 1,-1-1-1,1 1 0,-1-1 0,1 1 0,-1 0 1,0-1-1,0 1 0,0 0 0,0-1 0,0 1 1,0 1-1,0 3-4,0 0 0,0 0-1,0 0 1,-1 0 0,0 0 0,0 0 0,-1-1 0,0 1-1,-2 6 1,-2-3-6,0-1 0,0 0-1,-1 0 1,0-1 0,-1 0-1,1 0 1,-1 0-1,-1-1 1,1 0 0,-1-1-1,0 0 1,0 0 0,0-1-1,-1 0 1,0-1 0,0 0-1,0-1 1,0 0 0,0 0-1,0-1 1,-13 0 0,21-1-96,1 0 0,-1 1 0,1-1 0,-1-1 0,1 1 0,-1 0 0,1 0 0,-1 0 0,1-1 0,-1 1 0,1-1 0,0 1 0,-1-1 0,1 0 0,0 0 0,-1 1 0,1-1 0,0 0 0,-2-2 0,2 1-222,0 0-1,0 1 0,1-1 1,-1 0-1,1 0 0,-1 0 1,1 0-1,0 0 0,0 0 1,0 0-1,0 0 0,0 0 1,0 0-1,1-3 0,6-29-5957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14054,'0'0'7663,"0"-1"-7653,0 1 0,-1 0 0,1 0 0,0-1 1,0 1-1,0 0 0,-1 0 0,1 0 1,0-1-1,0 1 0,0 0 0,-1 0 0,1 0 1,0 0-1,0-1 0,-1 1 0,1 0 1,0 0-1,-1 0 0,1 0 0,0 0 0,0 0 1,-1 0-1,1 0 0,0 0 0,0 0 0,-1 0 1,1 0-1,0 0 0,-1 0 0,1 0 1,0 0-1,0 0 0,-1 0 0,1 1 0,0-1 1,0 0-1,-1 0 0,1 0 0,-1 1 0,0 3-1,0 1 0,1 0-1,-1-1 1,1 1-1,-1 0 1,2-1-1,0 9 1,-1 6 0,-1 94 39,-1-14 35,12 108-1,-10-203-139,4 25-935,-4-28 926,0 0 0,0 0-1,0-1 1,0 1 0,0 0 0,1 0 0,-1 0-1,0 0 1,1 0 0,-1 0 0,0-1 0,1 1-1,-1 0 1,1 0 0,-1-1 0,1 1 0,0 0-1,-1 0 1,1-1 0,0 1 0,-1-1 0,2 2-1,5-22-6440,-2-1 27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82 8948,'0'0'8721,"13"-6"-6279,28 6-2362,-41-22 21,0 20-104,0 0-1,0 0 1,0-1 0,-1 1 0,1 0-1,-1 0 1,1 0 0,-1 1 0,0-1-1,0 0 1,0 0 0,0 0 0,0 0 0,0 1-1,-1-1 1,1 1 0,0-1 0,-1 1-1,0-1 1,1 1 0,-1 0 0,0 0-1,1 0 1,-1 0 0,0 0 0,0 0-1,0 0 1,0 0 0,0 1 0,-2-1-1,-6-1 17,-1 0 0,1 0-1,-1 1 1,-15 1 0,24 0-7,-1 0 1,1 0-1,0 1 1,-1-1-1,1 1 1,0-1-1,-1 1 1,1 0-1,0 0 1,0 0-1,-1 0 1,1 0-1,0 0 1,0 1-1,0-1 1,1 1-1,-1-1 1,-2 4-1,1-1 10,0 0 0,0 0 0,1 0 0,-1 1 0,1-1 0,0 1 0,1 0 0,-3 7 0,1 8 83,0 0-1,1 1 1,1 28-1,1-42-58,0-1-25,0-1-1,0 1 0,1 0 1,0 0-1,0 0 0,0 0 1,1-1-1,-1 1 0,1 0 1,1-1-1,-1 0 0,6 8 1,-6-10-26,1 0 0,0 0 1,-1-1-1,1 1 0,1-1 1,-1 1-1,0-1 0,0 0 1,1-1-1,-1 1 0,1-1 1,-1 1-1,1-1 0,0 0 1,0 0-1,-1-1 1,1 1-1,0-1 0,0 0 1,5 0-1,-5 1-28,-1-1-1,1-1 1,0 1 0,0 0 0,-1-1-1,1 0 1,0 1 0,0-1 0,-1-1-1,1 1 1,-1-1 0,1 1 0,-1-1-1,0 0 1,0 0 0,5-4 0,-5 2-402,0 1 1,0-1 0,-1 0 0,1 0 0,-1 0 0,0 0-1,0 0 1,3-9 0,2-13-4933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13718,'0'0'6438,"13"-4"-6185,-11 3-259,0 0 0,0 1 0,0-1 0,0 1 0,0 0 0,0 0 0,0 0 0,0 0 0,0 0 0,1 0 0,-1 0 0,0 1 0,0-1 0,0 1 0,0-1 0,0 1 0,0 0 0,0 0 0,0 0 0,-1 0 0,1 0 0,0 0 0,0 0 0,-1 1 0,1-1 0,-1 1 0,1-1 0,1 4 0,0 0-16,-1 0 1,0 1-1,-1-1 1,1 1-1,-1 0 1,0-1-1,-1 1 1,1 0-1,-1 10 1,-1 7 59,0 0 1,-2 1-1,-1-1 1,0 0 0,-2-1-1,0 1 1,-2-1-1,-19 39 1,21-49 135,4-9-35,0 0-1,1 0 0,-1 0 1,1 0-1,0 0 0,0 1 1,0-1-1,0 0 0,0 6 1,26-9 95,-16 0-557,-3 1 307,0-1 0,0 0-1,1-1 1,-1 0 0,0 0 0,9-2-1,-12 1-744,0 1-1,-1 0 0,1-1 0,0 0 0,-1 0 0,1 1 0,-1-1 1,1-1-1,-1 1 0,2-3 0,2-2-7586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5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15399,'0'0'1414,"-1"22"-1006,-5 75 235,-8 186 1206,14-226-2465,7-66-2532,12-16 13,5-12-2956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14551,'0'0'5103,"-2"31"-5129,1-31 126,-1 0 1,1 0-1,0 0 0,0 0 1,-1 0-1,1 1 1,0-1-1,0 0 1,0 1-1,-1-1 1,1 1-1,0-1 1,0 1-1,0-1 0,0 1 1,0 0-1,0 0 1,0-1-1,0 1 1,0 0-1,-1 2 1,1-1-721,-1 1 0,1 0 1,0 0-1,0 0 1,0 0-1,1 0 1,-1 0-1,1 0 0,-1 5 1,1 4-7131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14311,'0'0'6555,"-15"4"-6305,6-1-216,5-2-25,0-1 0,0 1 0,0 1 0,1-1 0,-1 0 0,0 1 0,1 0 0,-1 0 0,1 0 0,-1 0 0,1 1 0,0-1 0,0 1 1,0 0-1,0 0 0,1 0 0,-1 0 0,1 0 0,-1 1 0,1-1 0,0 1 0,1-1 0,-4 9 0,-6 38 100,2 2 1,3-1-1,-1 102 1,7-150-123,0 0 1,0 0 0,0 0 0,0 0 0,1 0 0,-1 0 0,1-1-1,0 1 1,0 0 0,0 0 0,0 0 0,0-1 0,0 1-1,1-1 1,-1 1 0,1-1 0,2 3 0,-1-3-35,-1 0 1,1-1 0,0 1-1,0-1 1,0 1 0,0-1-1,0 0 1,0 0 0,0 0-1,0-1 1,0 1 0,0-1-1,1 0 1,-1 0 0,4 0-1,-3 0-79,0 0 0,-1 0 0,1-1-1,-1 0 1,1 1 0,0-1 0,-1 0 0,0-1 0,1 1-1,-1-1 1,0 1 0,1-1 0,2-3 0,0 0-887,0 0-1,0-1 1,0 0 0,8-13 0,9-14-6036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8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 4578,'0'0'5976,"-6"-7"-3116,6 7-2823,0 0 0,0 0 1,0 0-1,0-1 0,-1 1 1,1 0-1,0 0 0,0 0 1,0 0-1,0 0 1,0-1-1,-1 1 0,1 0 1,0 0-1,0 0 0,0 0 1,0 0-1,-1 0 0,1 0 1,0 0-1,0 0 1,0 0-1,-1 0 0,1 0 1,0 0-1,0 0 0,0 0 1,-1 0-1,1 0 0,0 0 1,0 0-1,0 0 1,-1 0-1,1 0 0,0 0 1,0 0-1,0 0 0,-1 0 1,1 0-1,0 1 0,0-1 1,0 0-1,0 0 1,-1 0-1,1 0 0,0 0 1,0 1-1,0-1 0,-4 15 66,1 0 0,1 0-1,1 0 1,0 0 0,2 27 0,-1-40-99,0 0 1,0-1 0,1 1 0,-1-1 0,1 1 0,-1-1 0,1 1-1,0-1 1,-1 1 0,1-1 0,0 0 0,0 1 0,0-1-1,0 0 1,0 0 0,0 1 0,0-1 0,1 0 0,-1 0 0,0 0-1,0-1 1,1 1 0,-1 0 0,1 0 0,-1-1 0,1 1 0,-1-1-1,1 1 1,2-1 0,1 1 27,0 0 0,0 0 1,0-1-1,1 0 0,-1 0 0,0 0 0,0-1 0,6-1 0,-10 1-17,1 0-1,-1 0 0,1 0 0,-1 0 0,0 0 0,1 0 0,-1 0 0,0 0 1,0-1-1,0 1 0,0-1 0,0 1 0,0 0 0,0-1 0,0 0 1,-1 1-1,1-1 0,-1 1 0,1-1 0,-1 0 0,1 0 0,-1 1 0,0-1 1,0 0-1,0 1 0,0-1 0,0 0 0,0 0 0,-1 1 0,1-3 0,-1 0-16,1-1 0,-1 1 0,0-1 1,0 1-1,0 0 0,0 0 0,-1-1 0,1 1 0,-1 0 0,-5-7 0,4 8-25,-1 0 0,1 0 0,-1 1 1,1-1-1,-1 1 0,0 0 0,0 0 1,-1 0-1,1 0 0,0 1 1,0 0-1,-8-2 0,8 3-304,0-1 0,0 1 0,-1 0 0,1 0 0,0 0 0,0 1 0,-1-1 0,-4 3 0,-11 8-3978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 4034,'0'0'8225,"-1"3"-8316,-1 2 104,1 0-1,-1 1 1,1 0 0,1-1-1,-1 1 1,1 0-1,0-1 1,2 11 0,-2-14-49,0-1 1,0 1-1,0 0 1,1-1-1,-1 1 1,1 0-1,-1-1 1,1 1-1,0 0 1,-1-1-1,1 1 1,0-1-1,0 1 1,0-1-1,0 0 1,1 1-1,-1-1 1,0 0-1,0 0 0,1 0 1,-1 0-1,1 0 1,-1 0-1,1 0 1,-1 0-1,1 0 1,0-1-1,-1 1 1,1-1-1,0 1 1,-1-1-1,1 0 1,2 0-1,-3 0 13,1 0-1,-1-1 0,0 1 1,0-1-1,1 1 1,-1-1-1,0 1 0,0-1 1,0 0-1,1 1 0,-1-1 1,0 0-1,0 0 0,0 0 1,0 0-1,-1 0 0,1 0 1,0 0-1,0-1 0,-1 1 1,1 0-1,0 0 0,0-2 1,12-37 516,-10 29-160,-1 3 318,0 1-1,-1-1 1,0 1 0,0-1-1,-2-12 1,1 13 362,0 6-850,0 19-409,0-11 140,0-1 0,0 1 0,1-1 0,0 0 0,0 1 0,0-1 0,1 0 0,0 0 0,0 0 0,0 0 0,1 0 0,0 0 0,0-1 0,0 1 0,1-1 0,0 0 0,0 0 0,0 0-1,8 6 1,-10-10-2567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62 219 9156,'0'0'5416,"6"-10"-5251,-1 2-141,-1-1 0,1 0 0,-1 0-1,-1-1 1,0 1 0,0-1 0,-1 0 0,0 0-1,-1 0 1,1-9 0,-2 16-24,0-4 12,0-1-1,0 0 1,-1 1 0,0-1-1,0 1 1,-4-11 0,5 16 7,-1 0 0,0 0 0,-1 1 0,1-1 0,0 0 0,0 0 0,-1 1 0,1-1 0,-1 1 1,1-1-1,-1 1 0,0 0 0,1 0 0,-1 0 0,0 0 0,0 0 0,0 0 0,0 0 0,0 0 0,0 1 1,0-1-1,0 1 0,0 0 0,0-1 0,0 1 0,0 0 0,-4 0 0,4 0-16,0 1-1,0-1 0,1 0 1,-1 0-1,0 1 1,1-1-1,-1 1 0,0-1 1,1 1-1,-1 0 1,1-1-1,-1 1 0,1 0 1,-1 0-1,1 0 1,-1 0-1,1 0 0,0 1 1,0-1-1,0 0 1,0 1-1,0-1 1,0 1-1,0-1 0,-1 3 1,1-1-8,0 0 0,0 0 0,0 0-1,0 0 1,1 0 0,0 0 0,-1 0 0,1 0 0,0 0 0,0 1 0,1-1 0,-1 0 0,1 0 0,1 4 0,-2-6-3,1 0-1,0 0 1,-1 0 0,1 0 0,0 0 0,0 0 0,0 0-1,0 0 1,0 0 0,0 0 0,0 0 0,0-1 0,0 1-1,0 0 1,1-1 0,-1 1 0,0-1 0,0 1 0,1-1-1,-1 0 1,0 1 0,1-1 0,-1 0 0,2 0 0,40 0-219,-29 0 140,-8 0 85,0 0 1,-1-1-1,1 1 0,0-1 0,0 0 0,-1-1 0,1 1 1,-1-1-1,1 0 0,-1-1 0,0 1 0,0-1 0,0 0 1,0 0-1,4-5 0,-9 8 583,-3 126-57,0-1-2835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7796,'0'0'5093,"-5"13"-4768,-1 0-265,1 1 0,1 0 1,0 0-1,1 1 0,1-1 0,-2 25 1,5-35-65,-1 0 0,1 0 0,0 0 0,0 0 0,0 0 0,1 0 0,0-1 0,-1 1 0,1-1 0,1 1 0,-1-1 0,4 5 0,-3-4-3,0-1 0,-1 1 0,1 0 0,-1 0 0,0 0 0,0 0 0,0 0 0,-1 0 0,0 0 0,1 1 0,-1 5 0,0-6 9,-1 1 0,-1 0 1,1 0-1,-1-1 0,1 1 1,-1 0-1,-1-1 1,1 1-1,-1 0 0,-3 6 1,4-9-37,0 0-1,0 0 1,-1 0 0,1 0 0,-1-1 0,1 1 0,-1 0 0,0-1 0,0 1 0,0-1 0,1 1-1,-2-1 1,1 0 0,0 0 0,0 0 0,0 0 0,0 0 0,-1-1 0,1 1 0,0-1-1,-1 1 1,1-1 0,-4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18 8468,'0'0'2348,"-3"10"-2290,-12 30-34,15-40-22,-1 0 0,1 1-1,0-1 1,0 0-1,0 1 1,0-1-1,0 0 1,0 1 0,0-1-1,0 0 1,0 0-1,0 1 1,0-1 0,0 0-1,0 1 1,0-1-1,0 0 1,0 1 0,0-1-1,0 0 1,0 1-1,0-1 1,0 0-1,1 0 1,-1 1 0,0-1-1,0 0 1,0 0-1,1 1 1,-1-1 0,0 0-1,0 0 1,1 0-1,-1 1 1,0-1 0,0 0-1,1 0 1,-1 0-1,0 0 1,0 0 0,1 1-1,-1-1 1,0 0-1,1 0 1,-1 0-1,0 0 1,1 0 0,-1 0-1,0 0 1,1 0-1,-1 0 1,0 0 0,0 0-1,1 0 1,-1-1-1,0 1 1,1 0 0,-1 0-1,0 0 1,0 0-1,1 0 1,-1-1-1,18-7 219,-17 6-136,1 0 0,-1-1 0,0 1 0,0 0 0,0-1 0,0 0 0,0 1 0,0-1-1,-1 1 1,0-1 0,1 0 0,-1 0 0,0-2 0,0 3-16,0 1 0,0 0 1,0 0-1,0 0 0,0 0 0,-1 0 1,1-1-1,0 1 0,0 0 0,-1 0 1,1 0-1,-1 0 0,1 0 1,-1 0-1,1 0 0,-1 0 0,0 0 1,0 0-1,1 1 0,-1-1 0,0 0 1,0 0-1,0 1 0,0-1 0,0 0 1,0 1-1,0-1 0,0 1 1,0-1-1,0 1 0,-2-1 0,0 1-47,1-1 0,-1 1 0,0 0 0,0 0 0,1 0 0,-1 0 0,0 0 0,0 1 0,1-1 0,-1 1 0,0 0-1,1 0 1,-1 0 0,1 0 0,-1 0 0,1 0 0,0 1 0,-1-1 0,1 1 0,0 0 0,0 0 0,-3 3 0,1 0-20,0 2-1,1-1 1,0 0 0,0 1 0,0 0 0,1-1 0,-3 13 0,1-4 15,0 1 1,1 0 0,1 0-1,1 0 1,0 0 0,1 0-1,3 24 1,-2-38-20,0 0-1,0 0 1,0-1-1,0 1 1,0 0 0,1-1-1,-1 1 1,1-1 0,-1 1-1,1-1 1,-1 1-1,1-1 1,0 0 0,-1 0-1,1 0 1,0 0-1,0 0 1,0-1 0,0 1-1,0 0 1,0-1 0,0 1-1,0-1 1,0 0-1,0 0 1,0 0 0,3 0-1,9 1-85,-1-1-1,25-4 1,-14-2-1058,-8-4-2377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3586,'0'0'6178,"5"-3"-5262,14-7 73,-14 8 1703,-1 6-2292,0 8-179,0 0 0,0 0 0,-2 1-1,1 0 1,-2 0 0,0-1 0,0 15 0,0-5 91,4 148 1022,2 41-769,29 124 120,16 226-471,-49-473-204,22 857 23,-53-347 10,2-164-33,20 694 28,31-240 105,-6-124-102,59 306 116,69 185-256,-81-626 52,-22-196-42,-19 393 198,-19-238-65,27 370-34,-16-370 76,0-324-25,-18-260-60,1-3-2,0 0 0,0 0 0,0 0 0,0-1 0,0 1 0,0 0 0,0 0 0,1 0 0,-1-1 0,0 1 0,0 0 0,0 0 0,1-1-1,-1 1 1,1 0 0,-1-1 0,0 1 0,2 1 0,-2-2-54,0 0-1,1 0 1,-1 0-1,0 0 1,1 0-1,-1 0 1,1 0-1,-1 0 0,0 0 1,1 0-1,-1 0 1,0 0-1,1 0 1,-1 0-1,1 0 1,-1 0-1,0-1 1,1 1-1,-1 0 1,0 0-1,0 0 1,1-1-1,-1 1 1,0 0-1,1 0 1,-1-1-1,0 1 0,0 0 1,1 0-1,-1-1 1,0 1-1,0 0 1,0-1-1,0 1 1,1 0-1,-1-1 1,0 1-1,0 0 1,0-1-1,0 1 1,0-1-1,0 1 1,0-1-1,7-17-2066,2-12-2709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1249,'0'0'8697,"0"17"-7649,4 271 2989,-13 598-718,-9-210-2202,-1-69-516,19-591-584,23 993 470,-1-764-453,62 899-31,-60-395 24,47 761 18,51 507 3,-84-1132-15,-16-78-17,0 149 48,-13-472-77,4 74-12,-13-539 11,6 36-76,-3-56-976,1-12 365,3-15-547,-2-17-1724,-1-6-2729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7860,'0'0'3660,"0"21"-2844,0 124 438,18 477 3171,1 4-3706,-19-528-693,-23 789 391,-50 324 154,52-787-466,-9 286 16,13 17 82,-3 365 216,70 545-368,67-155-411,-57-814 276,-20-257 112,88 493-58,-36-225-15,-92-674 45,63 539 155,-61-529-146,-2-11-9,1 0 0,-1 0 0,1 0-1,0 0 1,0 0 0,0 0 0,1 0 0,-1 0 0,4 5 0,-5-9-15,0 0 0,1 0-1,-1 0 1,0 0 0,0 0 0,0 0 0,1 0 0,-1 0 0,0 0 0,0 0 0,0 0 0,1 0 0,-1 0 0,0 0 0,0 0 0,0 0 0,1 0-1,-1 0 1,0 0 0,0 0 0,0 0 0,1 0 0,-1 0 0,0 0 0,0 0 0,0-1 0,0 1 0,1 0 0,-1 0 0,0 0 0,0 0 0,0-1-1,0 1 1,0 0 0,0 0 0,0 0 0,1 0 0,-1-1 0,0 1 0,0 0 0,0 0 0,0 0 0,0-1 0,0 1 0,0 0 0,0 0 0,0 0-1,0-1 1,0 1 0,0 0 0,0 0 0,0-1 0,3-14-939,1-23-2290,1-14-3210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5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11701,'0'0'1753,"2"20"-1219,10 163 669,-13-135-1093,2 18 866,-7-107-598,3 0 0,1-1 0,4-49 0,-2 88-279,0-1 0,1 0 0,0 1 0,-1-1 0,1 1-1,1 0 1,-1-1 0,0 1 0,1 0 0,-1 0-1,1-1 1,0 1 0,0 1 0,4-5 0,-5 6-76,0 0 1,1 0-1,-1 0 1,0 0-1,1 1 1,-1-1-1,1 0 1,-1 1-1,1-1 1,0 1-1,-1 0 1,1-1-1,-1 1 1,1 0-1,0 0 1,-1 0-1,1 0 1,0 0-1,-1 1 1,1-1-1,-1 0 1,1 1-1,-1-1 1,1 1-1,-1-1 1,1 1-1,-1 0 1,1 0-1,-1 0 1,0 0-1,1 0 1,-1 0-1,0 0 1,2 2 0,24 22 112,-1 2 0,-1 1 0,24 36 0,31 35 75,-75-94-242,35 34 131,-37-37-148,0 0 1,0 0-1,0 0 0,0 0 1,0-1-1,0 1 0,0-1 1,1 0-1,-1 0 0,1 0 1,-1 0-1,0-1 1,5 1-1,-8-22-2134,0-10-1212,0-5-1069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4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17864,'0'0'0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1 712 5811,'0'0'1504,"18"3"-914,195 11 1083,845-51 1245,-156-1-2995,-119-3 429,1-30-560,13-1 395,-129 20-181,2460-163-1,-2650 190-10,712-26-175,875-19 114,-1371 53-23,-404 14 338,-248 3-166,70-11-1,-111 11-95,1 0-9,-1 0 0,1 0-1,-1 0 1,1-1 0,-1 1 0,0 0-1,1-1 1,-1 1 0,0-1-1,1 1 1,-1-1 0,0 0-1,0 0 1,1 0 0,-1 0 0,0 1-1,0-1 1,0-1 0,1 0-1,0-11-2156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15751,'0'0'0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2.9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1 213 8308,'0'0'8204,"26"-12"-7564,26-17 0,-47 24-624,-1 1-1,1-1 1,-1 0 0,0 0 0,0 0-1,0 0 1,-1-1 0,0 0-1,0 1 1,0-1 0,-1 0-1,0 0 1,0-1 0,-1 1-1,1 0 1,-1-1 0,-1 1-1,1-1 1,-1 1 0,0-1-1,-1 1 1,1-1 0,-3-7-1,3 13 67,0 0 0,0 0 0,-1-1-1,1 1 1,-1 0 0,1 0 0,0 0 0,-1 0-1,0 0 1,1 0 0,-1 0 0,0 0-1,1 0 1,-1 0 0,0 0 0,0 1 0,0-1-1,0 0 1,0 0 0,1 1 0,-2-1-1,1 1 1,0-1 0,0 1 0,-1-1 0,1 7-5,23 294-37,-10-185-56,-4 17 16,-9-126-3,0-1 0,0 1 1,-1-1-1,0 0 0,0 0 0,0 0 1,0 0-1,-1 0 0,0 0 0,0-1 1,0 0-1,-6 7 0,-3 2-11,0 0 0,-20 16 1,24-23-626,-2-5-5507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3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0 197 9941,'0'0'9540,"176"-47"-8916,-66 12-80,4-1-191,-10 5-257,-21 8-96,-25 8 0,-17 8 0,-18 5-32,-11 2-673,-12 13-5393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4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7700,'0'0'10722,"-3"22"-10485,0 2-160,-2 13 138,0 65 0,11 146 868,-6-245-1032,2-3-48,-4-10-2231,-8-12-2769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4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1 120 12934,'0'0'4111,"18"4"-3647,-1-2-360,-6 0-59,0 0 0,0 0 0,0 0 0,0 2 0,0-1 1,-1 1-1,1 1 0,18 11 0,-13-3 33,0 0 0,0 1 0,-2 0 0,0 1 0,0 1 0,-2 0 0,0 1 0,0 0 0,-2 1 0,0 1 0,-1-1 0,10 33 0,-10-103 698,-4 10-823,1 1 1,16-50-1,-17 73-3,1 1 0,0 0 1,2 0-1,0 0 0,1 1 0,0 0 0,20-23 0,-27 36 45,0 1-1,0 0 1,0 0-1,0 0 1,0 1-1,0-1 1,1 0 0,-1 1-1,1 0 1,-1-1-1,1 1 1,4-1-1,-6 2 4,0 0 1,0 0-1,0 0 0,0 0 0,0 0 0,0 0 0,0 0 0,0 1 1,0-1-1,0 0 0,0 1 0,0-1 0,0 0 0,0 1 0,0-1 0,0 1 1,0 0-1,0-1 0,-1 1 0,1 0 0,0-1 0,0 1 0,-1 0 1,1 0-1,0 0 0,-1 0 0,1 0 0,-1 0 0,1 0 0,-1 0 1,0 0-1,1 0 0,-1 0 0,0 1 0,7 26 126,-2-1 0,-1 1 1,-1 0-1,-1 0 0,-3 34 0,4 40 348,18 49 746,-18-133-1038,0-9-74,0-13-1061,-1-15-3954,-2 1-2342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5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79 11941,'0'0'4653,"-18"-13"-3628,-60-37-294,76 48-634,-1 0 0,0 0 0,-1 1 0,1-1 0,0 1 0,0-1 0,-1 1 1,1 0-1,-1 1 0,1-1 0,-1 1 0,1-1 0,-1 1 0,-5 0 0,7 1-76,0-1 1,0 1-1,0 0 0,0 0 0,0 0 0,0 0 0,1 0 0,-1 0 1,0 0-1,0 0 0,1 1 0,-1-1 0,1 1 0,-1-1 0,1 1 0,0-1 1,-2 4-1,-1 4-35,0 1 0,0-1 0,1 0 0,1 1 0,-1 0 0,2-1 0,-2 12 0,2-14 82,-1 11-44,0 1 1,1-1-1,1 0 1,4 36-1,-4-52-24,0 0-1,1-1 1,0 1-1,-1-1 1,1 1-1,0-1 1,0 1-1,-1-1 1,1 0-1,0 1 1,1-1-1,-1 0 1,0 0-1,0 0 1,0 0-1,1 0 1,-1 0-1,1 0 1,-1 0-1,0 0 1,1-1-1,-1 1 1,1-1-1,0 1 1,-1-1-1,1 1 1,-1-1-1,1 0 0,0 0 1,-1 0-1,1 0 1,0 0-1,-1 0 1,1 0-1,0-1 1,-1 1-1,2-1 1,2 0-1,-1 0 0,0 0-1,1-1 1,-1 1 0,0-1 0,0 0 0,0 0 0,0 0-1,0-1 1,-1 1 0,1-1 0,4-4 0,-2-2 10,0 0 0,0 0 0,-1 0 0,0-1 0,0 0 0,-1 0 0,-1 0 0,5-19 0,-4 5 231,-1 0-1,0-46 1,-3 70 691,1 15-800,4 11-115,1 0-1,1 0 1,2 0 0,19 40 0,-7-17-26,-10-29 559,-6-14-1432,-15-22-11965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5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29 126 15639,'0'0'5050,"0"0"-5048,0 0-1,0 0 0,-1-1 1,1 1-1,0 0 0,0 0 1,0 0-1,-1 0 0,1 0 1,0 0-1,0 0 0,-1 0 1,1 1-1,0-1 0,0 0 1,-1 0-1,1 0 0,0 0 1,0 0-1,0 0 0,-1 0 1,1 0-1,0 1 0,0-1 1,0 0-1,0 0 0,-1 0 1,1 0-1,0 1 0,0-1 1,0 0-1,0 0 0,0 0 1,0 1-1,-1-1 0,1 0 1,0 0-1,0 0 0,0 1 1,1 2 0,-1 0 0,1-1 0,0 1 0,0 0 0,0-1 0,0 1 0,0-1 0,1 1 0,-1-1 0,1 0 0,0 1 0,0-1 0,0 0 0,4 3 0,33 28 51,-35-30-65,-1-1 1,1 0-1,0 0 1,0 0-1,0 0 1,0-1 0,0 0-1,0 1 1,0-1-1,1-1 1,-1 1-1,0-1 1,1 0-1,-1 0 1,0 0 0,1 0-1,-1-1 1,0 1-1,8-4 1,-6 2-17,-1-1 0,0 1 0,0-1 0,0-1 0,0 1 1,-1-1-1,1 0 0,-1 0 0,0 0 0,0-1 0,0 1 0,-1-1 0,5-8 1,-1 1 111,0 0-1,-1 0 1,-1 0 0,0-1 0,-1 0 0,0 0 0,-1 0 0,0-1 0,-1 1 0,0-16 1123,-2 33-980,-1 160-165,6 246-2,1 106-28,-6-510-19,-4 56-46,3-59 49,1 0 0,-1 0 0,0 1 1,0-1-1,0 0 0,-1 0 0,1 0 0,-1 0 0,1 0 0,-1 0 0,0-1 0,0 1 0,0-1 1,-1 1-1,-2 2 0,-1-3 143,-1 0 1,0 0 0,1-1-1,-1 1 1,0-2-1,0 1 1,0-1-1,1 0 1,-1 0 0,-12-3-1,-7 2-47,20 1-109,-1 0-1,1 0 1,-1-1-1,1 0 1,0 0-1,-1-1 1,1 1-1,0-1 1,0-1-1,0 1 1,0-1-1,0 0 1,1-1-1,-1 1 1,1-1-1,0 0 1,0 0-1,0-1 1,1 0-1,-1 1 1,1-2-1,0 1 1,1 0-1,-1-1 1,1 1-1,0-1 1,1 0 0,-1 0-1,1 0 1,0-1-1,1 1 1,-2-10-1,2 0-22,0 1-1,1 0 1,1-1 0,1 1-1,0 0 1,1 0-1,7-21 1,0 9-24,1 0 0,2 1 0,15-26 0,23-31-547,3 2-1,112-127 1,-154 198 974,-6 5-2089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6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11 15575,'0'0'4021,"-16"-3"-3651,4 0-328,-1 1 1,0 1-1,-15-1 0,26 3-38,0 0 0,0-1 1,-1 1-1,1 0 0,0 1 0,0-1 1,0 0-1,0 1 0,0-1 1,0 1-1,1 0 0,-1-1 1,0 1-1,1 0 0,-1 0 1,1 0-1,0 0 0,0 0 1,0 0-1,0 1 0,0-1 1,0 0-1,0 0 0,1 1 1,-1 3-1,-3 4 17,-2 6-14,1-1 0,0 1 1,1 0-1,0 0 0,2 0 0,-1 0 0,2 0 1,1 1-1,2 27 0,-2-43-15,1 0 1,0 0-1,-1 0 0,1 0 1,0 0-1,0-1 1,0 1-1,0 0 0,0-1 1,0 1-1,0-1 1,0 1-1,0-1 0,0 1 1,0-1-1,0 0 0,0 1 1,0-1-1,0 0 1,0 0-1,0 0 0,1 0 1,-1 0-1,0 0 0,0 0 1,0 0-1,0-1 1,0 1-1,0 0 0,2-1 1,2 0-10,0 0 1,0 0-1,0-1 0,-1 1 1,1-1-1,5-3 1,-2-1 4,0-1 0,-1 1 0,0-1 0,-1-1 1,0 1-1,0-1 0,0 0 0,-1 0 0,0-1 0,5-12 0,3-12 957,13-52-1,-23 74-392,21 49 1121,-14-20-1658,72 148 55,-75-154-828,-5-25-3593,-2-11-1438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5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12550,'0'0'5266,"-1"20"-5082,-27 452 2767,23-289-2487,5-179-454,0 0 1,1 0-1,-1 0 0,1 1 1,-1-1-1,1 0 0,1 0 1,-1 0-1,0 0 0,1 0 0,0-1 1,3 6-1,-4-7-226,1 0-1,0 0 1,0 0-1,0-1 1,0 1 0,0-1-1,0 1 1,0-1 0,0 0-1,1 1 1,-1-1 0,1 0-1,-1-1 1,1 1-1,-1 0 1,1-1 0,-1 1-1,1-1 1,-1 0 0,5 0-1,13 0-6031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6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7 111 13558,'0'0'3354,"-1"20"-2994,-1-2-293,0 11 0,1 0-1,1 0 1,4 31-1,-2-46-46,-1-6-11,0 0 0,0 0 0,1 0 0,0 0 0,0-1 0,7 13 0,-10-23 41,0-1 0,1 0 0,0 0 0,-1 1 0,1-1 0,1 0 0,0-7 0,0-4-36,-1-20 81,1 0 1,10-54 0,-9 76 33,2 0 0,0 0 1,0 0-1,1 0 0,0 1 0,1 0 0,1 0 1,0 1-1,15-20 0,-21 30-90,1-1 1,-1 0-1,0 1 0,1-1 1,-1 1-1,1-1 0,0 1 1,-1-1-1,1 1 0,0 0 1,0 0-1,0 0 0,0 0 1,0 0-1,0 1 0,0-1 1,0 0-1,0 1 0,0 0 1,0-1-1,0 1 0,0 0 1,3 0-1,-3 1-23,1 0 0,-1 0 1,1 0-1,-1 1 0,1-1 1,-1 0-1,0 1 0,0 0 0,0 0 1,0-1-1,0 1 0,0 0 0,0 0 1,-1 1-1,3 2 0,3 8 16,0 0 0,0 1 0,-2-1 0,1 1-1,2 17 1,2 19 106,-3 0-1,-2 1 1,-3 82-1,-1-123-537,1-17-804,1-18-3630,-3-7-3199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7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16936,'0'0'4452,"-2"15"-4409,0 11-29,1 0 0,2 0 0,5 41 0,26 290 72,-20-173 2,-7-160-136,-5-24 5,1 0 0,-1 0 1,0 0-1,1 0 0,-1 0 1,0 0-1,1 0 0,-1 0 1,0-1-1,0 1 0,1 0 1,-1 0-1,0 0 0,1 0 1,-1 0-1,0-1 0,0 1 1,1 0-1,-1 0 0,0 0 1,0-1-1,0 1 0,1 0 1,-1 0-1,0 0 0,0-1 1,0 1-1,0 0 0,0-1 1,1 1-1,-1 0 0,0 0 0,0-1 1,0 1-1,0 0 0,0-1 1,14-43-7328,-4 4-3629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8:57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314 1 13334,'0'0'3367,"-20"16"-2841,-10 8-395,-4 3 7,-39 40 1,63-57-2,-57 51-327,59-55 448,1-1 0,-1 0 0,0 0 0,0-1 0,0 0 0,0-1 0,-17 5 0,31-8-5,0 0 0,0 0-1,0 0 1,0 1 0,0-1-1,0 2 1,0-1-1,-1 0 1,1 1 0,0 0-1,-1 1 1,8 3 0,9 6-369,34 24-1,71 66 218,-11-8 743,-97-83-321,-18-11-80,-1-3-326,1-11-164,-1 9-423,0-1 0,0 0 0,0 1-1,-1-1 1,-1-10 0,-10-5-4004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01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149 109 9188,'0'0'9543,"-1"-6"-8470,1 5-1087,-2 5 134,-34 103-119,-68 232 33,98-321 176,9-46 179,-3 24-377,9-49 128,17-56 0,-2 12-105,-15 52 48,44-176 1162,-54 220-1227,1 1-1,0-1 0,0 1 0,0 0 1,0-1-1,0 1 0,0-1 0,0 1 0,0 0 1,1-1-1,-1 1 0,0-1 0,0 1 0,0 0 1,0-1-1,1 1 0,-1 0 0,0-1 0,0 1 1,0-1-1,1 1 0,-1 0 0,0 0 0,1-1 1,-1 1-1,0 0 0,1 0 0,-1-1 0,0 1 1,1 0-1,-1 0 0,0 0 0,1-1 0,-1 1 1,1 0-1,-1 0 0,0 0 0,1 0 0,-1 0 1,1 0-1,-1 0 0,1 0 0,-1 0 0,0 0 1,1 0-1,-1 0 0,1 0 0,-1 1 1,1-1-1,14 18 596,-14-17-611,118 221 243,-92-165-146,2 0-1,2-3 1,60 81 0,-81-127-182,-6-11-883,-2-18-2124,-2 14 2171,0-21-4972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01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85 14759,'0'0'6387,"139"-47"-5539,-77 30-448,-8 4-352,-8 6-48,-17 7-176,-15 0-2625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02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0 120 10885,'0'0'7382,"13"-9"-6272,8-2-1061,-1-2 0,1-1 0,-2 0 0,0-1-1,27-29 1,-71 110 578,13-28-537,2 2 0,1-1 0,2 1 0,2 0 1,1 1-1,2-1 0,7 76 0,3-86 333,-3-18-270,-4-10-84,-1-2 107,-11 0-13179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03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1 116 11925,'0'0'7940,"161"-31"-7332,-63 6-95,3 1-193,-8 6-144,-12 6-176,-19 7 0,-16 5-16,-19 0-448,-27 17-1537,-15 7-4834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18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152 196 9060,'0'0'9986,"58"-34"-9212,-54 31-764,0 0 1,1 0-1,-1 0 1,0-1-1,-1 1 0,1-1 1,-1 0-1,1 0 1,-1-1-1,0 1 1,-1 0-1,1-1 1,-1 0-1,0 0 1,0 1-1,-1-1 1,1 0-1,-1-1 0,0 1 1,0 0-1,-1 0 1,1 0-1,-1-1 1,-1-8-1,1 10 70,-1-20-158,1 23 116,0 0 1,0 1-1,0-1 0,0 1 1,0-1-1,0 0 1,-1 1-1,1-1 0,0 1 1,0-1-1,-1 0 1,1 1-1,0-1 0,0 1 1,-1-1-1,1 1 0,-1-1 1,1 1-1,0 0 1,-1-1-1,1 1 0,-1-1 1,1 1-1,-1 0 0,1-1 1,-1 1-1,1 0 1,-1 0-1,0 0 0,1-1 1,-1 1-1,0 0 474,1 0-298,-2 9-188,11 183-82,1 5 94,-11-194-37,1-1-1,-1 1 1,0 0 0,0-1 0,0 0 0,0 1 0,0-1-1,0 0 1,-1 1 0,1-1 0,-1 0 0,1 0 0,-1 0-1,0 0 1,0-1 0,0 1 0,-4 3 0,-45 26 41,38-24-25,-147 72 660,141-71-102,19-7 1,2-1-440,24 0-20,0-1 0,0-2 0,0 0-1,-1-2 1,1 0 0,37-15 0,21-12 235,84-29 381,-168 61-764,1 0 0,-1 0 0,1 0 0,0 0 0,-1 0 0,1 0 0,-1 0 0,1 0 0,-1 0 0,1 0 0,0-1 0,-1 1-1,1 0 1,-1 0 0,1-1 0,-1 1 0,1 0 0,-1-1 0,1 1 0,-1 0 0,0-1 0,1 1 0,-1-1 0,0 1 0,1-1 0,-1 1 0,0-1 0,1 1 0,-1-1-1,0 1 1,0-1 0,0 1 0,1-1 0,-1 0 0,0 1 0,0-1 0,0 1 0,0-1 0,0 1 0,0-1 0,0 0 0,0 1 0,0-1 0,-1 0 0,1-5-1114,0-12-3674,0-5-5921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19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0 14070,'0'0'5021,"0"20"-4604,-4 137 511,5-74-396,-2 96 611,1-176-1094,-1-1-1,1 1 1,0-1 0,-1 1-1,1-1 1,-1 1-1,0-1 1,0 0-1,-1 3 1,1-4-34,1-1 1,0 1-1,-1-1 0,1 1 1,-1-1-1,1 0 1,0 1-1,-1-1 1,1 1-1,-1-1 1,1 0-1,-1 0 1,1 1-1,-1-1 0,0 0 1,1 0-1,-1 0 1,1 1-1,-1-1 1,1 0-1,-1 0 1,0 0-1,1 0 1,-2 0-1,-1-1-122,-1-1-1,1 1 1,0-1 0,-1 1-1,1-1 1,0 0-1,0-1 1,0 1 0,0 0-1,-2-4 1,-10-8-4324,-25-30-1,12 8-7899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0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0 141 12598,'0'0'6144,"20"1"-5378,0-1-574,-7 0-109,-1 1 0,1 0 1,-1 0-1,1 1 0,-1 1 1,1 0-1,-1 1 0,12 5 0,6 7-27,0 1 0,-2 1 0,0 2 0,48 43 0,12 10 33,-83-70-76,-2 0-6,-1-1-1,1 0 1,0 0-1,0 0 1,0-1-1,0 1 0,0 0 1,0-1-1,0 0 1,0 0-1,1 0 1,-1 0-1,6 0 1,-6-39 804,-2 13-771,1 0 0,1-1 1,1 1-1,2 0 1,12-35-1,-12 45-46,0 1 0,0 1 0,2-1 0,0 1 0,0 0 0,1 1 0,0 0 0,1 0 0,1 1 0,18-15 0,-27 24-3,1 0 0,1 0 0,-1 0 1,0 0-1,0 0 0,1 1 0,-1-1 0,7-1 1,-9 3 3,0 0 1,0 0-1,0 0 1,1 0-1,-1 0 1,0 0-1,0 0 1,0 0-1,0 0 1,0 1-1,0-1 1,0 0-1,0 1 1,1-1 0,-1 1-1,0-1 1,0 1-1,-1-1 1,1 1-1,0 0 1,0-1-1,0 1 1,0 0-1,-1 0 1,1 0-1,0-1 1,0 1-1,-1 0 1,1 0-1,-1 0 1,1 0-1,0 3 1,5 17 49,-2 0 0,0 1 0,-1-1-1,-1 1 1,-1 0 0,-2 26 0,3 32 209,0-56-163,-3-12-32,2 0 1,0 0-1,0 0 0,1 0 0,0-1 0,1 1 0,1-1 0,0 1 1,0-1-1,7 11 0,-10-21-48,0 0 1,0 0-1,0 0 1,0 0 0,1 0-1,-1 0 1,0 0-1,1-1 1,-1 1-1,1 0 1,-1-1-1,1 1 1,-1-1 0,1 1-1,-1-1 1,1 0-1,-1 0 1,1 0-1,-1 0 1,1 0-1,0 0 1,-1 0 0,1 0-1,-1-1 1,1 1-1,-1-1 1,1 1-1,-1-1 1,1 1-1,1-2 1,2 0 12,0-1-1,-1 0 1,1 1-1,-1-1 1,1-1 0,-1 1-1,5-6 1,12-23-155,-16 8-4666,-5 17-2913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35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4802,'0'0'7652,"-79"106"-10582,69-86 1794,-1-1-97,3-4-672,2-6-2176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0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 82 3954,'0'0'15015,"-19"-13"-14316,-61-39-118,77 50-443,-1 0 0,1 0-1,-1 0 1,1 0 0,-1 1 0,0 0-1,0-1 1,1 1 0,-1 1-1,-7-2 1,10 2-111,-1 0 1,0 1-1,0-1 0,0 0 0,1 1 1,-1-1-1,0 1 0,1-1 0,-1 1 0,0 0 1,1-1-1,-1 1 0,1 0 0,-1 0 0,1 1 1,-3 1-1,1 1-51,-1 2 0,1-1 0,-1 0 0,1 1 0,1-1 0,-1 1 1,1 0-1,-3 12 0,1-4 97,-1 1-68,0 0 1,1 0 0,0 1-1,2 0 1,0 0 0,0-1-1,2 1 1,2 31-1,-2-46-6,1 0-1,-1-1 0,1 1 0,0 0 0,-1-1 0,1 1 0,0-1 0,-1 1 0,1-1 0,0 1 0,-1-1 0,1 0 0,0 1 0,0-1 1,-1 0-1,1 0 0,0 0 0,0 1 0,0-1 0,0 0 0,-1 0 0,1 0 0,0 0 0,0 0 0,1-1 0,23-2-6,-19 1 12,-1 0 1,0-1 0,1 1-1,-1-1 1,0-1 0,0 1-1,-1-1 1,1 0 0,-1 0-1,0 0 1,0-1 0,0 1-1,3-7 1,8-9 26,18-38 1,-23 40 282,-1 0 0,0-1 1,-2 0-1,8-30 0,-15 49-290,0-1-1,0 1 0,0 0 1,1 0-1,-1-1 0,0 1 1,0 0-1,0 0 1,0-1-1,0 1 0,1 0 1,-1 0-1,0 0 0,0-1 1,0 1-1,1 0 0,-1 0 1,0 0-1,0 0 1,0 0-1,1 0 0,-1-1 1,0 1-1,0 0 0,1 0 1,-1 0-1,0 0 0,0 0 1,1 0-1,-1 0 1,0 0-1,1 0 0,-1 0 1,0 0-1,0 0 0,1 0 1,-1 0-1,0 0 1,0 1-1,1-1 0,-1 0 1,0 0-1,0 0 0,0 0 1,1 0-1,-1 0 0,0 1 1,0-1-1,0 0 1,1 0-1,-1 0 0,0 1 1,0-1-1,0 0 0,0 0 1,0 1-1,1-1 0,-1 0 1,0 0-1,0 1 1,0-1-1,0 0 0,0 1 1,12 15-172,67 124 343,-37-60-108,-39-121-7621,-3 8-2190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1.4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94 18937,'0'0'1734,"0"8"-1585,0-2-133,0 0-1,1 0 0,0 0 1,0 0-1,0 0 0,1 0 1,0 0-1,0 0 0,1 0 1,2 5-1,-3-7-9,1 0 0,-1 0 0,1 0 0,0-1 0,0 1 0,0-1 1,0 0-1,1 0 0,0 0 0,-1 0 0,1 0 0,0-1 0,0 0 0,0 0 0,0 0 0,8 2 0,-8-3-11,0 0 0,0 0 0,0-1 0,1 1 0,-1-1 0,0 0 0,0-1 0,0 1 0,1-1 0,-1 1 0,0-1-1,0 0 1,0-1 0,0 1 0,6-4 0,-4 1-52,0 0 0,0 0-1,-1 0 1,0-1 0,0 0-1,0 0 1,0 0 0,7-11-1,-4 3 48,-1 0-1,0-1 0,-1 1 0,-1-1 1,0-1-1,0 1 0,-1-1 0,1-18 1,-4 11 4566,-1 25-4254,4 326-48,0 80-220,-5-367-37,-1 1 0,-2-1 0,-11 43 1,12-70 28,-1 0 1,-1 0-1,0-1 1,-1 0-1,0 0 1,-1 0-1,-1 0 1,0-1-1,-1-1 1,0 1-1,-19 18 1,21-25 92,0-1-1,-1 0 1,1 0 0,-1-1 0,0 0 0,0-1 0,0 1-1,0-2 1,0 1 0,-1-1 0,-10 1 0,14-2-89,0 0 1,-1-1-1,1 1 1,0-1 0,0-1-1,0 1 1,0-1-1,0 0 1,0 0-1,0 0 1,0-1-1,0 1 1,0-1 0,0-1-1,1 1 1,-1-1-1,1 1 1,0-1-1,0-1 1,-4-2-1,2-1-26,1 1-1,0-1 0,1 0 1,0 0-1,0-1 0,0 1 1,1-1-1,0 0 0,0 0 0,1 0 1,-2-10-1,1-9-24,1 0 0,1-31 0,1 42 10,2-8-7,1 0 1,0 1-1,2 0 1,1 0 0,0 0-1,2 1 1,1 0-1,0 0 1,2 1-1,24-37 1,15-14-21,91-98-1,-133 161 36,182-181-387,-189 190 161,-10 0-5883,6 0 821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2.0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3 16632,'0'0'3713,"-20"-1"-3401,-3 0-162,-37 2-1,58 0-137,0-1 0,-1 1 1,1-1-1,0 1 0,0 0 0,0 0 0,0 0 0,0 0 0,0 1 0,0-1 0,0 0 0,0 1 1,1-1-1,-1 1 0,0 0 0,1 0 0,-1-1 0,1 1 0,0 0 0,0 0 0,0 0 0,0 0 0,0 1 1,0-1-1,0 0 0,1 0 0,-1 0 0,0 5 0,-2 4 37,-5 15-3,2 2 0,0-1 0,2 1 0,1-1-1,1 56 1,2-83-47,0 0 0,0 1 0,0-1 0,0 1 0,0-1 0,0 0 0,0 1 0,0-1 0,0 0 0,0 1 0,0-1-1,0 1 1,1-1 0,-1 0 0,0 1 0,0-1 0,0 0 0,1 0 0,-1 1 0,0-1 0,0 0 0,1 1 0,-1-1 0,0 0 0,1 0 0,-1 1-1,0-1 1,1 0 0,-1 0 0,0 0 0,1 0 0,-1 0 0,0 1 0,1-1 0,16-3-66,12-17-16,-14 0 96,-2 0-1,0-1 0,-1 0 1,-2-1-1,0-1 0,9-29 1,-14 36 79,3 0 1096,0 12 446,-6 6-1565,0 0 0,0 0-1,0 0 1,0 0-1,0 0 1,-1 0 0,1 0-1,-1 0 1,2 4 0,26 41-49,-2 2 0,-2 1 0,21 64 0,-43-112-1818,-2-9 376,0-12-1415,-1 18 2563,0-29-6521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1 125 18248,'0'0'755,"5"18"-424,3 12-181,26 97 797,-30-107-664,-1 0 1,1 23 0,-4-42-223,0-10 209,0-26-219,3 0 0,0 0 0,10-37 0,-8 52-57,0 1 1,1 0-1,1 1 0,1-1 0,0 1 0,2 0 0,11-16 0,-19 31 5,1 0-1,-1 0 1,0 1 0,1-1 0,0 1-1,-1 0 1,1 0 0,0 0-1,0 0 1,0 0 0,1 1-1,5-3 1,-8 4 1,1 0 1,0-1-1,-1 1 0,1 0 0,0 0 0,-1 0 1,1 0-1,-1 0 0,1 0 0,0 0 0,-1 1 1,1-1-1,0 1 0,-1-1 0,1 1 0,-1 0 1,1-1-1,-1 1 0,1 0 0,-1 0 0,0 0 1,1 0-1,-1 0 0,0 0 0,0 0 0,0 1 0,0-1 1,0 0-1,0 1 0,1 1 0,6 12 29,-1 1 0,0 0 0,-1 1 0,0 0 0,-2 0 0,0 0 0,3 29 0,0 124 540,-7-130-431,2-79-5441,-2 15-839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2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12102,'0'0'9863,"2"16"-9319,26 126 217,13 92-55,-37-56-492,-5-120-193,1-56-90,0-8-1265,0-45-5477,0 16-686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3.3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251 0 13494,'0'0'5696,"-15"16"-5496,-3 4-153,-92 93 181,104-108-27,-42 35 119,45-38-46,-1 1 1,0-1-1,1 0 0,-1 0 0,0 0 1,0 0-1,-1-1 0,1 0 1,0 0-1,-1 0 0,-4 1 0,8-2 313,10 0 48,31-1-530,-12 0-87,-1 1 0,0 1 0,0 1 0,0 2 1,45 11-1,-35-1 132,0 1-1,-2 3 1,0 0 0,-1 3 0,-1 1-1,46 39 1,-65-53 185,-8-10-35,-5 0-356,-1 0 0,0 0-1,0 0 1,0 0 0,0 0 0,0 0-1,-1 0 1,1 0 0,-1 0 0,1 0-1,-2-3 1,-10-19-2540,-7-1-2369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121 237 10885,'0'0'8980,"-3"-1"-8545,2 1-424,1-1 1,-1 1-1,1 0 0,-1 0 0,1 0 1,-1-1-1,1 1 0,0 0 1,-1 0-1,1-1 0,-1 1 1,1 0-1,0-1 0,-1 1 0,1 0 1,-1-1-1,1 1 0,0-1 1,0 1-1,-1-1 0,1 1 1,0-1-1,0 1 0,0-1 0,-1 1 1,1-1-1,0 1 0,0-1 1,0 1-1,0-2 0,20-10-44,-5 6-70,-1-1 0,0 0-1,-1-1 1,0 0 0,18-15-1,-26 19 69,-1-1 0,1 1 0,-1-1 0,0 0 0,-1 0 0,1 0 0,-1-1 0,0 1-1,-1-1 1,1 0 0,-1 0 0,0 0 0,0 0 0,-1 0 0,0 0 0,1-10 0,-2-33 713,0 49-473,0 20-146,11 361-27,-11-377-32,-1 0 1,1 1-1,-1-1 0,1 0 1,-1 0-1,-1 0 1,1 0-1,0 0 1,-1-1-1,0 1 1,0 0-1,0-1 1,0 1-1,-1-1 0,1 0 1,-1 0-1,0 0 1,0 0-1,0 0 1,0 0-1,-1-1 1,1 0-1,-1 0 1,-5 3-1,-9 3 15,0-1-1,0-1 1,-1 0 0,-22 3-1,-5 2 19,-25 11 1472,85-25-1490,0 0 1,0 0 0,0-1 0,0-1-1,16-8 1,8-2 23,40-15 239,1 4 1,143-28-1,-182 52 1061,-32-3-5639,9-9-2338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6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9108,'0'0'8412,"0"6"-8249,-2 443 3977,-4-522-9209,3 38-672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26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9 321 9668,'0'0'5390,"-2"-19"-4161,-4-63-4,6 73-1093,1-1 0,1 0 0,-1 1-1,1-1 1,1 1 0,0-1 0,0 1 0,1 0 0,0 0 0,1 1 0,-1-1-1,2 1 1,-1 0 0,1 0 0,0 1 0,1 0 0,0 0 0,0 0 0,1 1-1,11-8 1,-12 9-113,0 1 0,0 0-1,0 0 1,0 1 0,1-1-1,-1 2 1,1-1 0,0 1-1,0 0 1,0 1 0,0 0-1,0 0 1,0 0 0,9 2-1,-15-1-17,0 0 0,0 1 0,0-1 0,0 1 0,0 0-1,0 0 1,0-1 0,0 1 0,-1 0 0,1 1 0,0-1-1,-1 0 1,1 0 0,-1 1 0,1-1 0,-1 1-1,1-1 1,-1 1 0,0 0 0,0-1 0,0 1 0,0 0-1,0 0 1,0 0 0,-1 0 0,1 0 0,0 0 0,-1 0-1,1 2 1,1 9-7,0 0 0,-1 1 0,0 17 1,-1-22 1,2 6 5,-2 1 1,0 0-1,-1 0 1,-1-1-1,0 1 1,-1-1-1,-1 1 1,-11 28-1,7-26 19,-1-1 1,-1 0-1,0-1 0,-1 0 1,-1 0-1,0-1 0,-28 25 1,40-40 5,-1 0 0,1 1-1,0-1 1,0 0 0,0 0 0,-1 0 0,1 1 0,0-1 0,0 0-1,0 0 1,-1 0 0,1 0 0,0 1 0,0-1 0,-1 0 0,1 0-1,0 0 1,0 0 0,-1 0 0,1 0 0,0 0 0,0 0 0,-1 0-1,1 0 1,0 0 0,-1 0 0,1 0 0,0 0 0,0 0 0,-1 0-1,1 0 1,0 0 0,0 0 0,-1 0 0,1-1 0,0 1 0,0 0-1,-1 0 1,1 0 0,0 0 0,0-1 0,-1 1 0,1 0 0,0 0-1,0 0 1,0-1 0,-2-17 305,2 13-330,1 0-1,-1 0 1,1 0-1,1 0 1,-1 0-1,4-7 1,0 6 14,0 0 0,0 0 0,1 1 0,0 0 0,0 0 0,0 0 0,0 1 0,1-1 0,0 2 0,0-1 0,0 1 1,0 0-1,0 0 0,8-1 0,-4 1-16,1 1 1,-1 0 0,0 0 0,0 1 0,1 0 0,-1 1-1,1 1 1,-1 0 0,12 2 0,-19-1-1,0-1 0,1 1-1,-1 0 1,0 1 0,0-1 0,-1 1 0,1-1 0,0 1-1,-1 0 1,1 0 0,-1 1 0,0-1 0,0 1-1,-1 0 1,1-1 0,-1 1 0,0 0 0,1 0 0,-2 1-1,1-1 1,-1 0 0,1 1 0,-1-1 0,0 1 0,0 8-1,1-3 8,-1 1 0,-1-1 0,0 1 0,0 0 0,-1-1 0,0 1 0,-1-1 0,0 0 0,-1 1 0,-5 13 0,4-15 51,0 0 1,-1 1 0,0-1-1,0-1 1,-1 1 0,0-1 0,-1 0-1,0 0 1,0-1 0,-1 0-1,1 0 1,-2-1 0,1 0-1,-1-1 1,1 1 0,-2-2-1,1 1 1,0-1 0,-1-1 0,0 1-1,0-2 1,0 1 0,-16 1-1,13-4 248,0 1 1,0-1-1,0-1 0,-18-3 0,27 3-170,0 0 0,0 0 0,0-1 1,1 1-1,-1-1 0,0 0 0,1 0 0,-1 0 1,1-1-1,0 1 0,-1-1 0,1 0 0,1 0 1,-1 0-1,0 0 0,1 0 0,-5-7 0,7 9 148,-2 1-697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1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3 211 9476,'0'0'8892,"-2"-7"-7355,3-2-1506,0 0 0,0 0 0,1 0 0,0 1 0,1-1 0,0 1-1,0 0 1,1 0 0,0 0 0,0 0 0,1 0 0,0 1 0,0 0 0,1 0 0,10-9 0,-10 9-41,1 1 1,0 0-1,0 1 1,0-1 0,1 1-1,0 1 1,0 0-1,0 0 1,1 0 0,-1 1-1,1 0 1,-1 1-1,1 0 1,0 0 0,14 0-1,-22 2 8,0 0 0,0 0 0,0 0 0,0 0 0,0 0 0,0 1 0,0-1 0,0 0 0,0 1 0,0-1 0,0 1 0,-1-1 0,1 1 0,0 0 0,0-1 0,0 1 0,-1 0 0,1-1 0,0 1 0,-1 0 0,1 0 0,0 0 0,-1-1 0,1 1 0,-1 0 0,0 0 0,1 0 0,-1 0-1,1 2 1,3 32-47,-4-28 47,1 11 15,0 0 0,-2 1 1,0-1-1,-1 0 0,-1 0 0,0-1 0,-2 1 0,0-1 0,-1 1 0,-13 26 0,-2-5 168,-1-2 0,-2 0 0,-1-2 0,-41 44 0,65-79-166,1 0 0,0 0 0,0 1 0,0-1 0,0 0 0,-1 0 0,1 0 0,0 1 0,0-1 1,0 0-1,0 0 0,0 0 0,0 1 0,-1-1 0,1 0 0,0 0 0,0 1 0,0-1 0,0 0 0,0 0 0,0 1 0,0-1 1,0 0-1,0 0 0,0 1 0,0-1 0,0 0 0,0 0 0,0 1 0,0-1 0,1 0 0,-1 0 0,0 0 0,0 1 1,0-1-1,0 0 0,0 0 0,0 0 0,1 1 0,-1-1 0,0 0 0,0 0 0,0 0 0,1 0 0,-1 1 0,0-1 1,0 0-1,0 0 0,1 0 0,-1 0 0,0 0 0,0 0 0,1 0 0,-1 0 0,0 0 0,0 0 0,1 0 0,-1 0 1,0 0-1,0 0 0,1 0 0,-1 0 0,0 0 0,1 0 0,32 1 216,46-10-49,-76 8-129,365-42 2732,-358 40-1226,-1-8-3716,-6 7 1274,10-17-5125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37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11989,'0'0'1348,"19"-7"-636,256-81 1921,-183 69-1876,180-16 0,99 26-574,-370 9 23,-4 0-126,-50 3-4008,38-1-884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2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9652,'0'0'6622,"0"20"-6014,9 211 1436,3 196 543,-13-382-2263,1-121-6549,0 18-1784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2.7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1 154 3057,'0'0'11881,"9"-18"-11084,34-59-167,-39 72-596,0 0 0,0 0 0,0 1 0,1 0 0,0 0 0,0 0 0,0 0 0,0 1 0,1 0-1,-1 0 1,1 0 0,0 1 0,0 0 0,0 0 0,0 0 0,0 1 0,0 0 0,1 0 0,-1 1 0,0-1 0,0 1 0,1 1 0,-1-1 0,0 1 0,8 2 0,-12-2-32,0-1 0,-1 1 0,1 0 0,0 0 1,-1 0-1,1 0 0,-1 0 0,1 0 0,-1 1 0,1-1 1,-1 1-1,0-1 0,0 1 0,0-1 0,0 1 0,0-1 0,0 1 1,0 0-1,0 0 0,-1-1 0,1 1 0,-1 0 0,1 0 1,-1 0-1,0 2 0,2 8 19,-2-1-1,0 0 1,-1 14 0,0-13 8,0 0-1,-1-1 0,-1 0 0,0 0 0,0 0 0,-1 0-1,0 0 1,-1-1 0,-1 0 0,1 0 0,-1 0 0,-1-1 0,-8 10 0,-1-1 166,0 0 0,-1-2 0,-1 0 1,-36 26-1,51-40-99,0 0 23,1 0-1,-1 0 0,0-1 0,0 1 0,0-1 0,0 1 1,0-1-1,0 0 0,-5 1 0,7-2 614,10 0-669,4 0-60,0 2 1,0-1 0,-1 2 0,1-1-1,-1 2 1,0 0 0,1 0 0,-2 1-1,21 12 1,7 7 36,52 42 1,-59-40 23,66 38 0,-77-55 505,-20-9 1270,-1-18-3340,-2 9-1510,0 2-3196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3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202 119 15767,'0'0'2401,"-18"-16"-2126,-4-7-190,8 9 84,0 0 0,-1 1 0,-24-16-1,38 28-122,0 0 0,0 0 0,0 1 0,0-1-1,0 0 1,0 1 0,0-1 0,0 0 0,0 1-1,0 0 1,0-1 0,-1 1 0,1-1-1,0 1 1,0 0 0,0 0 0,-1 0 0,1 0-1,0 0 1,0 0 0,-1 0 0,1 0-1,0 1 1,0-1 0,0 0 0,-1 1 0,1-1-1,0 1 1,0-1 0,0 1 0,0-1 0,0 1-1,0 0 1,0 0 0,0-1 0,0 1-1,0 0 1,0 0 0,1 0 0,-1 0 0,0 0-1,0 0 1,0 2 0,-3 5-94,1 0-1,0 1 1,0-1-1,1 1 1,-2 9-1,1-5 196,-1 13-134,0 1 1,2 0-1,2 38 1,0-44-12,0-20-3,-1 0 1,1 0-1,0 0 1,0 1-1,0-1 1,0 0-1,0 0 1,1 0-1,-1 0 1,0 0-1,0 0 1,1 0-1,-1 0 1,1 0-1,-1 0 1,1 0-1,-1 0 1,1-1-1,-1 1 1,1 0-1,0 0 1,-1 0-1,3 1 1,-2-2-1,0 0-1,0 0 1,0 0-1,0 0 1,0 0 0,0 0-1,0 0 1,0 0 0,0 0-1,0 0 1,0-1 0,0 1-1,0 0 1,0-1 0,0 1-1,0-1 1,0 1 0,0-1-1,0 0 1,5-3-7,0 0 0,-1-1 1,0 1-1,0-1 0,8-11 0,83-144-48,-95 161 86,0 0 0,0 0-1,0 0 1,0 0 0,0 0-1,-1 0 1,1 0 0,0 1-1,-1-1 1,1 0 0,-1 0-1,1 1 1,-1-1 0,1 0-1,-1 2 1,13 40 429,2-2 0,31 62 0,-43-124-6542,3 7 595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3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1 16456,'0'0'3711,"-1"4"-3645,-2 11-4,1 0 0,1 0-1,0 0 1,1 0 0,0 1-1,5 24 1,0 25 27,-4-25-3,1-11 186,-1-1 1,-2 0-1,0 1 1,-3-1-1,-8 38 0,12-65-153,-1 1 0,1-1 1,-1 0-1,0 1 0,0-1 0,0 1 0,1-1 0,-1 0 0,0 0 0,-1 0 0,1 0 1,0 1-1,0-1 0,0-1 0,-1 1 0,1 0 0,-1 0 0,1 0 0,0-1 0,-1 1 0,1-1 1,-1 1-1,1-1 0,-4 1 0,-42-1 821,24-2-923,-77 2-694,108-13-6968,-3 7 5950,15-21-5941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4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41 18360,'0'0'8788,"-20"-41"-7955,18 41-833,2 8-2785,0 14-1233,0 4-1249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6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9 217 2145,'0'0'14164,"-1"-19"-13012,-1-60-354,2 74-742,0 1 0,0-1 0,1 1 0,-1-1 0,1 1 0,0 0 0,0-1 0,1 1 0,-1 0 0,1 0 0,0 0 1,0 0-1,0 0 0,1 0 0,-1 1 0,1-1 0,0 1 0,0-1 0,0 1 0,0 0 0,1 0 0,-1 1 0,1-1 0,0 1 0,7-4 0,-3 3-11,1-1 0,0 1-1,0 1 1,0 0 0,0 0 0,0 1 0,0 0-1,1 1 1,15 0 0,-23 1-41,0-1 0,0 0 0,0 1 0,0-1 0,0 1 0,-1 0 0,1 0 0,0 0 0,-1-1 0,1 2 0,0-1 0,-1 0 0,0 0 0,1 0 0,-1 1 0,1-1 0,-1 1 0,0-1 0,0 1 1,0-1-1,0 1 0,0 0 0,0-1 0,-1 1 0,1 0 0,0 0 0,-1-1 0,1 4 0,1 5 38,-1 1 1,0-1 0,-1 22-1,0-20 23,-1 0-3,0 0 0,-1 0 0,-1 0 0,0-1 0,-1 1 0,0-1 0,-1 1 1,0-1-1,0-1 0,-1 1 0,-13 15 0,-10 12 376,-51 52 1,74-83-290,4-4-59,-1 0 0,1 0 0,-1 0-1,1-1 1,-1 1 0,0-1-1,0 0 1,0 0 0,0 0-1,0 0 1,-1 0 0,-3 1-1,6-3 226,1 0-305,0 0-1,0-1 0,0 1 1,0-1-1,0 1 0,0 0 1,0-1-1,0 1 1,0 0-1,0-1 0,1 1 1,-1 0-1,0-1 1,0 1-1,0 0 0,0-1 1,1 1-1,-1 0 0,0 0 1,0-1-1,1 1 1,-1 0-1,0 0 0,1 0 1,-1-1-1,0 1 0,0 0 1,1 0-1,-1 0 1,0 0-1,1-1 0,0 1 1,12-3 102,1 0 1,0 0-1,0 2 1,20-1-1,9-1 134,308-55 2070,-329 54-2031,-18 3-425,4 0 712,-6-11-13108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7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59 12982,'0'0'5920,"-1"13"-5736,-5 43 442,-18 73-1,0-37 184,-59 141-1,80-225-754,-9 12 167,12-19-138,0-4 79,2-24-55,1 1-1,1 1 0,11-41 0,1-1-32,-2-16-29,18-74-115,-27 138 141,1 1 0,0 0-1,2 0 1,0 0-1,1 1 1,12-17 0,-21 33-42,1 0-1,0 0 1,-1 0 0,1 0 0,0 0 0,0 1 0,0-1 0,0 0 0,0 0-1,0 0 1,0 1 0,0-1 0,0 1 0,0-1 0,0 1 0,0-1-1,0 1 1,0-1 0,1 1 0,-1 0 0,0 0 0,0 0 0,1-1 0,-1 1-1,1 1 1,0-1-11,0 1-1,1 0 1,-1 0-1,0 0 0,0 0 1,0 0-1,-1 0 1,1 0-1,0 1 0,0-1 1,-1 1-1,4 3 1,4 6-1,-1 1 0,0 1 0,9 18 1,-12-23 72,32 71 251,31 90 0,-39-91-154,56 108 1,-85-186-193,0 1 0,0-1 0,0 1 0,0-1 0,1 1 0,-1-1 0,0 1 0,0-1-1,1 0 1,-1 1 0,0-1 0,1 1 0,-1-1 0,0 0 0,1 1 0,-1-1 0,1 0 0,-1 1 0,0-1 0,1 0 0,-1 0 0,1 1 0,-1-1 0,1 0 0,-1 0 0,1 0 0,-1 0 0,1 1 0,-1-1 0,2 0 0,-2-1-91,0 1-1,0-1 1,0 0 0,0 1 0,0-1 0,0 1 0,0-1-1,0 1 1,0-1 0,0 0 0,0 1 0,0-1-1,0 1 1,-1-1 0,1 1 0,0-1 0,0 1-1,-1-1 1,1 1 0,0-1 0,-1 1 0,1-1-1,0 1 1,-1 0 0,1-1 0,-1 1 0,0-1-1,-17-12-4475,-7 0-4694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47.4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1 159 17400,'0'0'8868,"132"-65"-8196,-59 37-191,-7 4-321,-10 3-64,-15 10-96,-20 4-16,-10 5-208,-9 2-785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9:59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48 5635,'0'0'11528,"0"0"-11444,0 0 1,0 0-1,-1-1 1,1 1 0,0 0-1,0 0 1,-1-1-1,1 1 1,0 0 0,-1 0-1,1 0 1,0 0 0,-1 0-1,1 0 1,0 0-1,-1-1 1,1 1 0,-1 0-1,1 0 1,0 0 0,-1 0-1,1 0 1,0 1-1,-1-1 1,1 0 0,0 0-1,-1 0 1,1 0 0,0 0-1,-1 0 1,1 1-1,0-1 1,-1 0 0,1 0-1,0 0 1,0 1-1,-1-1 1,1 1 0,-19 248 205,19-244-270,0-3-2,0-1 1,0 1 0,0-1-1,0 1 1,-1-1 0,1 1-1,0-1 1,-1 0-1,1 1 1,-1-1 0,1 0-1,-2 3 1,1-4 189,1-11 168,0-282-45,0 292-310,0 0-1,0 1 1,0-1 0,0 0-1,0 0 1,0 1 0,0-1-1,0 0 1,1 1 0,-1-1-1,0 0 1,0 1 0,1-1-1,-1 0 1,0 1 0,1-1-1,-1 1 1,0-1 0,1 0-1,-1 1 1,1-1 0,-1 1-1,1-1 1,0 1-1,-1 0 1,1-1 0,-1 1-1,1-1 1,0 1 0,0-1-1,1 1-10,0 0 0,1 0 0,-1 0 0,0 0 0,0 0 0,0 0-1,0 1 1,0-1 0,0 0 0,3 2 0,47 24-90,-51-26 94,55 36 24,-26-16-19,0-2 1,63 28-1,-90-45-17,0 0 1,0 0-1,0 0 1,1 0-1,-1-1 1,0 1-1,0-1 0,5 0 1,-7 0-1,0 0 1,0 0-1,0-1 1,0 1-1,0 0 1,0-1-1,-1 1 1,1-1-1,0 1 1,0-1-1,0 1 1,-1-1-1,1 0 0,0 1 1,-1-1-1,1 0 1,-1 1-1,1-1 1,0 0-1,-1 0 1,0 0-1,1 0 1,-1 0-1,1 1 1,-1-1-1,0 0 1,0 0-1,1-1 0,3-19 96,-1 1-1,0-1 1,-1-24-1,-2 45-14,0 7-174,-4 39 74,-2 0-1,-1 0 1,-3-1 0,-19 56-1,-6 27 30,11-11 12,25-135 393,-1 14-413,0-1 0,0 1 0,0 0 0,1-1-1,-1 1 1,1 0 0,0 0 0,0 0 0,1 0 0,-1 0-1,1 0 1,4-7 0,0 4-14,-1 0 1,1 0-1,1 1 1,-1 0-1,1 0 0,0 0 1,1 1-1,-1 0 0,1 1 1,0-1-1,15-5 0,-8 6-22,0 0 0,0 1 0,0 0-1,1 1 1,30 0 0,-43 2 23,0 1 0,-1-1 0,1 1 0,0-1 0,0 1 0,-1 0 0,1 0 0,0 0 0,-1 1 0,1-1 0,-1 1 1,1-1-1,-1 1 0,0 0 0,0 0 0,0 0 0,0 0 0,0 0 0,0 0 0,0 0 0,-1 1 0,1-1 0,-1 1 0,0-1 1,1 1-1,-1 0 0,0 0 0,-1-1 0,1 1 0,0 0 0,-1 5 0,2 1 7,-1 1 1,0 0-1,-1-1 0,0 1 0,-1 0 0,0-1 1,0 1-1,-5 14 0,2-11 8,-2-1-1,0 0 1,0-1-1,-1 1 1,0-1 0,-1-1-1,-16 18 1,0-4 37,-50 40 0,59-52 65,0 0 0,-2-1 0,1-1 0,-1-1 0,0 0 0,-1-1 0,0-1 0,0-1 0,-1 0 0,0-2 0,1 0 1,-2-1-1,-26 1 0,30-4 117,0 0 0,-30-6 1,39 5-165,1-1 0,-1-1 0,0 1 0,1-1-1,-1 0 1,1-1 0,0 1 0,-10-9 0,8 6 231,-22-19-969,30 25 633,0 0-1,0 0 1,0 0 0,0 0-1,0 0 1,0 0 0,0 0-1,0 0 1,0 0 0,0 0 0,0 0-1,1 0 1,-1 0 0,0-1-1,0 1 1,0 0 0,0 0-1,0 0 1,0 0 0,0 0-1,0 0 1,0 0 0,0 0-1,0 0 1,0 0 0,0 0-1,0 0 1,0 0 0,0 0-1,0-1 1,0 1 0,0 0 0,0 0-1,0 0 1,0 0 0,0 0-1,0 0 1,0 0 0,20 10-2664,6 4-2289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0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10 8884,'0'0'9162,"-2"17"-8882,-2 16-24,-39 252 1345,36-246-1425,4-17 193,2-48-66,-8-115-205,1-29 191,9 168-251,-1-1 0,0 0 0,0 1 1,1-1-1,0 1 0,-1-1 0,1 1 1,0 0-1,0-1 0,0 1 0,0 0 0,1-1 1,-1 1-1,1 0 0,-1 0 0,1 0 1,0 0-1,0 1 0,2-3 0,0 1-9,1 1 0,-1-1 0,0 1 0,1 0 0,0 0 0,-1 1 0,1-1 0,0 1 0,7-1 0,3 1-4,0 0 0,1 1 0,-1 1-1,0 0 1,28 7 0,-8 3 59,-1 2-1,0 1 1,0 2 0,-2 1 0,38 26-1,-29-17-43,3-1 0,45 18 0,-85-41-42,0-1 1,0 0 0,1 0-1,-1 0 1,0-1 0,0 1-1,9-1 1,-12-6-428,-1 1-1,1-1 1,-1 0-1,0 1 1,-1-8 0,1 12 137,-4-32-3171,-8-4-2425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3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12374,'0'0'5071,"-3"8"-4700,1 3-333,1 0-1,0 0 1,0 1-1,1-1 1,1 0-1,0 1 1,0-1 0,1 0-1,1 0 1,4 12-1,2 21 214,59 410 740,-20-106-586,-46-331-395,-1-11-1,0 0-1,0 0 1,0 0-1,1 0 0,-1-1 1,4 8-1,-5-13-11,0 0 1,0 1-1,1-1 0,-1 0 0,0 0 1,0 0-1,0 0 0,0 0 0,0 0 0,0 0 1,0 1-1,0-1 0,0 0 0,0 0 1,0 0-1,0 0 0,0 0 0,0 0 1,0 0-1,0 0 0,0 0 0,0 0 1,1 0-1,-1 0 0,0 1 0,0-1 0,0 0 1,0 0-1,0 0 0,0 0 0,0 0 1,0 0-1,1 0 0,-1 0 0,0 0 1,0 0-1,0 0 0,0 0 0,0 0 1,0 0-1,0 0 0,0 0 0,1 0 0,-1 0 1,0 0-1,0 0 0,0 0 0,0 0 1,0-1-1,0 1 0,0 0 0,0 0 1,0 0-1,1 0 0,-1 0 0,0 0 0,0 0 1,3-9-622,2-21-1889,1-17-3138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1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13862,'0'0'7825,"-5"10"-7198,4 10-533,0 1-1,2 0 1,0 0 0,2 0-1,0 0 1,10 36 0,2 9-27,15 183 214,-14-103 249,-16-146-554,0 1-1,0-1 1,0 0 0,0 0-1,0 1 1,0-1-1,0 0 1,0 0-1,0 0 1,0 1 0,0-1-1,0 0 1,0 0-1,1 1 1,-1-1-1,0 0 1,0 0 0,0 0-1,0 1 1,1-1-1,-1 0 1,0 0 0,0 0-1,0 0 1,1 0-1,-1 1 1,0-1-1,0 0 1,1 0 0,-1 0-1,0 0 1,0 0-1,1 0 1,-1 0-1,0 0 1,0 0 0,1 0-1,-1 0 1,0 0-1,0 0 1,1 0-1,-1 0 1,0 0 0,0 0-1,1 0 1,-1 0-1,0-1 1,0 1 0,1 0-1,9-7-3495,0-6-2109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1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14999,'0'0'6998,"-5"13"-6806,5-3-119,0 1 1,0 0-1,2 0 1,-1 0-1,2 0 1,-1-1-1,5 12 0,5 28 151,3 82 568,-15-131-629,2-14 128,-2-64-6425,0 46-309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75 16119,'0'0'9669,"-23"-75"-9253,23 90-1312,12 13-737,5 7-1184,-2-1-3474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2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0 18793,'0'0'3993,"-1"11"-3947,0 39 112,1 1 0,10 68 1,18 102 598,-20-147-252,-5-60-1649,-3-26-1741,-6-9-2528</inkml:trace>
  <inkml:trace contextRef="#ctx0" brushRef="#br0" timeOffset="1">1 239 17128,'0'0'4978,"62"-11"-4402,-19-2-127,-1 1-337,-7 3-96,-10 2-32,-8 3-16,-7 2-545,-8 2-687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2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11573,'0'0'6878,"-1"20"-6368,1-10-465,-1 41 536,2 0 1,10 61 0,4-23 626,-11-154-674,-5 52-2194,0-1 0,0 1 0,-5-18 0,-4-11-6670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3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55 16936,'0'0'6323,"-2"-51"-6291,2 48-32,13 3-1361,5 18-976,-1 14-2961,-5 7-5443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3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79 15543,'0'0'7017,"-1"-4"-6622,-2-16-131,5 21-292,0-1 0,0 1 0,1 0 0,-1 0 0,0 0 0,0 1 1,0-1-1,3 3 0,1 2 20,-1 0 0,-1 1-1,0-1 1,0 1 0,0 0 0,0 0 0,-1 0 0,3 10 0,13 65-15,-12-46 25,-7-36-1,0 0 0,0 0 0,0 0 0,1 0 0,-1 0 0,0 0 0,0-1 0,0 1 0,0 0 0,0 0 0,0 0 0,0 0 0,0 0 0,0 0 0,0 0 0,0 0 0,0 0 0,0 0 0,0 0 0,1-1 0,-1 1 0,0 0 0,0 0 0,0 0 0,0 0 0,0 0 0,0 0-1,0 0 1,0 0 0,0 0 0,1 0 0,-1 0 0,0 0 0,0 0 0,0 0 0,0 0 0,0 0 0,0 0 0,0 0 0,1 0 0,-1 0 0,0 0 0,0 0 0,0 0 0,0 0 0,0 0 0,0 1 0,0-1 0,0 0 0,0 0 0,0 0 0,1 0 0,-1 0 0,0 0 0,0 0 0,0 0-1,0 0 1,0 0 0,0 0 0,0 1 0,0-1 0,0 0 0,5-12 85,11-39 83,-9 27-169,0-1 0,2 2 1,1-1-1,0 1 1,17-25-1,-26 46-4,0 1 1,0-1 0,0 0-1,1 1 1,-1-1-1,0 1 1,1-1-1,-1 1 1,1 0-1,-1 0 1,1 0-1,0-1 1,-1 2-1,1-1 1,0 0-1,0 0 1,0 0 0,0 1-1,0-1 1,2 1-1,-2 0-1,0 0 0,0 1 0,0-1 0,-1 1 0,1-1 0,0 1 0,0 0 0,-1 0 0,1 0 0,0 0 0,-1 0 0,1 0 0,-1 0-1,0 1 1,1-1 0,-1 0 0,2 3 0,5 8 9,-1 0 0,0 1-1,0 0 1,7 21 0,-9-21 72,-2-6-98,1 4 83,0-1 0,1 1 1,1-1-1,0 0 0,12 16 1,-16-24-38,0 0 1,-1-1-1,1 1 1,0-1-1,0 1 1,0-1-1,0 0 0,0 0 1,0 0-1,0 0 1,0 0-1,0 0 1,0 0-1,1-1 1,-1 1-1,0-1 1,1 0-1,-1 0 1,0 0-1,1 0 1,-1 0-1,0 0 1,1 0-1,-1-1 1,0 1-1,0-1 1,1 0-1,-1 0 0,0 0 1,0 0-1,0 0 1,0 0-1,0 0 1,0-1-1,3-2 1,14-12 158,0-1 0,-1-1 0,-1-1 0,22-30 0,-35 38-492,-15 10-3309,-10 1-2305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6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2 10533,'0'0'8001,"-8"9"-7585,2 7-276,1 0-1,1 0 1,0 1-1,-1 19 1,-7 34 85,8-57-212,1 3 22,-2-1 1,0 1-1,-11 23 1,15-93 239,3 30-240,2 0 1,0 0 0,2 1-1,0 0 1,2 0 0,0 1-1,16-30 1,-23 51-15,0 0 0,0 1 0,0-1 0,0 0 0,0 0 0,0 0 0,0 0 0,0 1 0,0-1 0,0 1 0,0-1 0,1 1 0,-1-1 0,0 1 0,0-1 0,0 1 0,1 0 0,-1 0 0,0 0 0,1 0 0,-1 0 0,0 0 0,0 0 0,1 0 0,-1 0 0,0 1 0,0-1 0,1 0 0,0 1 0,3 1-7,0 0 0,0 0 1,0 0-1,0 1 0,7 4 0,67 61 83,-60-49-68,2-1 0,0-1 0,1-1 1,28 16-1,-47-30-24,0-1 0,0 1 0,0-1 1,1 0-1,-1 1 0,1-2 0,-1 1 0,1 0 0,-1-1 1,1 1-1,-1-1 0,1 0 0,0 0 0,-1-1 0,7 0 1,-8 0-1,1 0 1,0-1 0,-1 1 0,1-1-1,-1 1 1,0-1 0,1 0-1,-1 0 1,0 0 0,0 0 0,0 0-1,0-1 1,-1 1 0,1-1 0,-1 1-1,1-1 1,-1 1 0,0-1 0,1-3-1,3-10 56,-1 0-1,0 0 0,-1 0 0,-1-1 0,-1 1 1,-1-32-1,0 48-41,0-1-1,-1 1 1,1-1 0,0 1 0,0 0 0,-1-1 0,1 1-1,0-1 1,-1 1 0,1 0 0,0-1 0,-1 1-1,1 0 1,0-1 0,-1 1 0,1 0 0,-1 0 0,1 0-1,-1-1 1,1 1 0,-1 0 0,1 0 0,-1 0-1,1 0 1,-1 0 0,1 0 0,-1 0 0,1 0 0,-1 0-1,1 0 1,0 0 0,-1 0 0,1 0 0,-1 0-1,1 0 1,-1 1 0,1-1 0,-1 0 0,1 0 0,-1 0-1,1 1 1,0-1 0,-1 0 0,1 1 0,-1-1-1,1 0 1,0 1 0,0-1 0,-1 0 0,1 1 0,0-1-1,-1 1 1,1-1 0,0 1 0,0 0 0,-6 8-18,1 0 0,1 0 0,0 0 0,0 1 1,1 0-1,-3 16 0,-9 72 7,8-51 10,-10 71-11,-46 232 18,63-349-20,0 0 0,0 0 1,-1 0-1,1 0 0,0 1 0,-1-1 0,1 0 0,0 0 0,-1 0 0,1 0 0,-1 0 0,0 0 0,1 0 0,-1-1 0,0 1 0,0 0 0,0 0 0,1 0 1,-1-1-1,-2 2 0,3-2 0,-1 0 0,0 0 0,1 0 0,-1-1 0,0 1 1,1 0-1,-1 0 0,1-1 0,-1 1 0,0 0 0,1-1 1,-1 1-1,1 0 0,-1-1 0,1 1 0,-1-1 0,1 1 0,-1-1 1,1 1-1,0-1 0,-1 1 0,1-1 0,-1-1 0,-2-4 5,-1-1 0,1 1 0,1-1 0,-3-11 0,3 13-11,1 0-1,0 0 0,0-1 0,0 1 0,1 0 0,0 0 0,0-1 1,0 1-1,1 0 0,2-9 0,-2 12 0,0 0 0,0 0 0,0 0 0,1 1 0,-1-1-1,1 0 1,-1 1 0,1-1 0,0 1 0,-1-1 0,1 1 0,0 0 0,0-1 0,0 1-1,0 0 1,0 0 0,0 1 0,1-1 0,-1 0 0,0 1 0,0-1 0,0 1 0,1 0-1,-1 0 1,0 0 0,3 0 0,3-1-2,0 1 1,0 0-1,0 0 0,0 1 1,0 0-1,0 0 1,0 1-1,0 0 0,0 0 1,0 1-1,-1 0 0,1 0 1,-1 1-1,0 0 0,0 0 1,-1 1-1,1 0 0,-1 0 1,0 0-1,0 1 0,-1 0 1,1 0-1,-1 1 0,-1-1 1,1 1-1,4 10 0,-7-12 6,0 0 0,0 0-1,-1 0 1,1 0 0,-1 0-1,0 1 1,-1-1-1,1 0 1,-1 1 0,0-1-1,-1 1 1,1-1 0,-1 0-1,0 0 1,0 1 0,-1-1-1,0 0 1,1 0-1,-2 0 1,1 0 0,-1-1-1,1 1 1,-1-1 0,0 1-1,-1-1 1,1 0 0,-1 0-1,0 0 1,-5 4-1,-7 3 68,0 1 0,-1-2 0,0 0 0,-1-1 0,0-1-1,-32 11 1,18-9 372,-1-2 0,-1-1 0,1-1 0,-1-2 0,0-1 0,0-2-1,-55-5 1,88 4-395,-1 0 1,0 0-1,0 0 0,0 0 0,0-1 1,1 1-1,-1-1 0,0 1 0,0-1 1,1 0-1,-1 1 0,0-1 0,1 0 1,-1 0-1,1-1 0,-1 1 0,-1-2 1,3 2-82,6 1-1163,-1 1 460,0 0-1,1 0 1,-1 0-1,0 0 1,0 1-1,0-1 1,0 1-1,9 6 1,-12-8 418,22 10-6507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0:07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393 128 10981,'0'0'5648,"-18"-15"-4295,-59-52-161,70 61-849,-1 1-1,1-1 1,-1 2 0,0-1 0,0 1-1,-17-7 1,21 10-213,0 0 1,0 0-1,-1 0 0,1 1 1,0 0-1,0-1 0,-1 1 1,1 1-1,0-1 1,0 1-1,-8 1 0,5 1-79,1 1 1,-1-1-1,1 1 0,0 0 0,0 0 0,0 1 0,1 0 0,-1 0 0,1 0 1,0 1-1,1 0 0,-1 0 0,1 0 0,-4 9 0,-4 5 42,2 1 0,0 0 0,1 0 0,2 1 1,0 0-1,-4 26 0,4-7 237,2 0 1,1 63 0,4-99-318,0 1 1,0 0-1,0-1 1,1 1-1,0 0 1,0-1-1,1 1 1,-1-1-1,1 1 1,0-1-1,1 0 1,-1 0-1,1 0 1,0 0-1,0 0 1,1-1-1,-1 1 1,1-1-1,0 0 1,0 0-1,0-1 1,1 1-1,0-1 1,-1 0-1,1 0 1,0 0-1,0-1 1,1 1-1,-1-1 1,0-1-1,6 2 1,7 1 84,-1 0 0,1-2 0,0 0 1,-1-1-1,1-1 0,0-1 0,0 0 0,-1-1 1,1-1-1,-1-1 0,1 0 0,-1-1 0,-1-1 0,1-1 1,-1 0-1,0-1 0,0-1 0,-1 0 0,25-21 0,-40 29 447,-12 5-743,-2 12-956,8-3-3430,5-8-1753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1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12662,'0'0'4084,"2"17"-3681,8 262 352,-10-188-605,4-137-97,2 0 1,2 0-1,16-52 1,-17 70-42,-2 8 6,20-70 18,-22 83-27,0-1 0,0 1 0,0 0 0,1 1 0,0-1 0,1 1 0,-1-1 0,1 1 0,9-7 0,-13 12-4,0 0 0,0 0-1,0 0 1,0 0 0,0 0-1,1 0 1,-1 1 0,0-1-1,0 1 1,1-1 0,-1 1-1,0-1 1,1 1 0,-1 0-1,1-1 1,-1 1 0,0 0-1,1 0 1,-1 0 0,1 0-1,-1 0 1,3 1 0,-2 0 3,0 0 0,0 0 0,-1 0 0,1 1 0,0-1 0,-1 0 0,1 1 0,-1-1 0,1 1 0,-1 0 0,0-1 0,0 1 0,0 0 1,1 2-1,4 8 65,-1 0 0,-1 1 1,6 26-1,-7-29-8,33 173 402,10 36 69,-44-213-492,0 0-1,0 0 0,0-1 0,0 1 0,1-1 0,0 1 0,0-1 0,6 7 0,-8-11-34,0 0 1,1 0 0,-1 0-1,0 0 1,0 0 0,1 0-1,-1 0 1,1-1 0,-1 1-1,0-1 1,1 1-1,-1-1 1,1 1 0,0-1-1,-1 0 1,1 0 0,-1 0-1,1 0 1,-1 0 0,1 0-1,0 0 1,-1 0-1,1-1 1,-1 1 0,1 0-1,-1-1 1,1 0 0,-1 1-1,0-1 1,1 0-1,-1 0 1,0 1 0,1-1-1,-1 0 1,0 0 0,0-1-1,0 1 1,2-2 0,5-5 32,-1-1 0,-1 1 1,1-1-1,-1 0 0,9-20 1,9-13 12,-24 42-143,1-1 0,-1 1 0,0 0 0,0-1 0,0 1 0,1-1 0,-1 1 0,0 0 0,0-1 0,1 1 0,-1 0 0,0 0 1,1-1-1,-1 1 0,0 0 0,1 0 0,-1-1 0,0 1 0,1 0 0,-1 0 0,1 0 0,-1 0 0,0 0 0,1-1 0,-1 1 0,1 0 0,-1 0 0,1 0 0,-1 0 0,0 0 0,1 0 0,-1 0 0,1 1 0,-1-1 0,0 0 0,1 0 0,-1 0 1,1 0-1,-1 0 0,0 1 0,1-1 0,-1 0 0,0 0 0,1 1 0,-1-1 0,0 0 0,1 0 0,-1 1 0,0-1 0,1 0 0,-1 1 0,0-1 0,0 1 0,0-1 0,1 0 0,-1 1 0,0-1 0,0 1 0,0-1 0,0 0 0,0 1 0,0-1 1,0 1-1,0-1 0,0 1 0,1 7-7062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38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0 486 3762,'0'0'8929,"3"0"-8008,201-4 2773,-74 5-2872,106-10-538,1-10 1,-2-11-1,288-74 0,-557 103 132,32 1-448,0 0-1,1 0 0,-1 0 1,0-1-1,0 1 1,0-1-1,1 1 1,-1-1-1,0 0 1,1 0-1,-1 1 1,1-1-1,-1 0 1,1 0-1,-1-1 1,1 1-1,0 0 1,-1 0-1,1-1 1,-2-2-1,0-6-624,1-1 0,0 0-1,0 0 1,0-14 0,-5-32-462,1 38 1012,0 1 0,-1-1-1,-1 1 1,-11-18-1,10 19 1381,-2 1 0,-13-17 0,29 34 360,18 12-1413,30 20-406,-52-32 186,28 19 3,54 47 0,-75-60-4,-1 0-1,0 1 1,-1 0-1,1 0 1,-2 1 0,1 0-1,-1 0 1,0 0 0,-1 1-1,0-1 1,4 19 0,-5-12 45,-1 0 1,-1 0 0,0 0-1,-1 0 1,-1 0 0,-1 0-1,0 0 1,-1 0 0,-1 0-1,0 0 1,-1-1 0,0 0-1,-2 0 1,-11 21 0,-1-6 335,-1-1 0,-1-1 0,-1 0 0,-2-2 0,-42 38 0,62-59-1359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2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13030,'0'0'3423,"1"6"-3095,2 15-146,2-1 0,0 0 0,2 0 0,15 34 0,6 15 122,-20-42-267,-6-16-28,1 0 0,1-1 0,-1 1-1,2-1 1,0 0 0,0 0 0,0 0 0,1-1-1,10 12 1,-15-19-5,0-1-1,1 0 0,-1 0 0,0 0 0,1-1 1,-1 1-1,0 0 0,1 0 0,-1-1 0,1 1 1,-1-1-1,1 1 0,0-1 0,-1 0 1,1 0-1,-1 0 0,1 1 0,-1-1 0,1-1 1,0 1-1,-1 0 0,1 0 0,-1-1 0,1 1 1,-1 0-1,1-1 0,-1 0 0,1 1 1,-1-1-1,1 0 0,-1 0 0,0 0 0,1 0 1,-1 0-1,0 0 0,0 0 0,0 0 0,0 0 1,0-1-1,1-1 0,5-6 29,-1-1 0,0 1-1,-1-1 1,6-14 0,-9 20-29,10-24 60,-2-2 0,0 0 0,-2 0 0,-1 0 0,-2-1 0,-1 0 0,0-51 0,-4 81-33,0 1 1,0-1-1,0 1 0,0-1 0,0 1 1,0-1-1,0 1 0,0 0 1,0-1-1,0 1 0,-1-1 0,1 1 1,0-1-1,0 1 0,-1 0 0,1-1 1,0 1-1,0 0 0,-1-1 1,1 1-1,0 0 0,-1-1 0,1 1 1,0 0-1,-1 0 0,1-1 1,-1 1-1,1 0 0,0 0 0,-1 0 1,1 0-1,-1-1 0,1 1 1,-1 0-1,1 0 0,0 0 0,-1 0 1,1 0-1,-1 0 0,1 0 0,-1 0 1,1 0-1,-1 0 0,1 1 1,0-1-1,-1 0 0,1 0 0,-1 0 1,1 0-1,0 1 0,-1-1 1,1 0-1,-1 0 0,1 1 0,0-1 1,-1 0-1,1 1 0,0-1 1,-1 1-1,-1 3-15,0 1 0,0 0-1,0-1 1,1 1 0,0 0 0,-1 0 0,2 0 0,-2 8 0,2 49 45,0-40-49,3 43 55,3 0 0,2-1 0,27 98 0,-34-159-60,-1-1-6,0 0 1,0 0-1,0-1 1,1 1-1,-1 0 1,1 0-1,0 0 1,-1-1-1,1 1 1,0 0-1,0-1 1,0 1-1,0 0 1,0-1-1,3 3 1,-4-30-7085,0 20 105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2.5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16071,'0'0'1233,"-1"21"-721,0-2-423,-1-3-38,1-1-1,1 0 1,1 1 0,0-1-1,1 0 1,5 22-1,10 48 380,-4 0 0,-4 0 1,-2 139-1,-6-234-1052,0 0 0,0 0 0,5-14 1,-1 0-1900,2-13-3247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2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13686,'0'0'5336,"0"24"-4949,0-8-322,1 31 201,8 69 0,2 16 150,-7 136 0,-4-187-500,6-96-4409,1-13-3972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3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0 10501,'0'0'3986,"-23"118"-3330,23-60 128,0 11 177,0 9-145,4 4-304,2-6-304,-1-14-176,-1-17 16,0-21-48,-2-15-560,2-9-1137,2-18-2416,3-27-1922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3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137 264 8996,'0'0'971,"3"-17"-61,-1 5-763,-1 3-88,1 0 0,0 0 1,0 0-1,1 0 0,0 1 0,1-1 0,0 1 0,0 0 0,1 0 0,0 0 0,10-13 0,1 4-24,1 1 0,0 1 1,25-17-1,-35 27-35,1 0 0,-1 1 0,1-1 0,1 2 0,-1-1 0,0 1 0,1 1 0,0-1 0,-1 2 1,1-1-1,13 0 0,-20 2-2,0 0 0,-1 0 0,1 0 0,0 1 0,-1-1 0,1 0 0,0 1 0,-1-1 0,1 1 0,-1 0 0,1-1 0,-1 1 1,1 0-1,-1 0 0,1 0 0,-1 0 0,0 0 0,0 0 0,0 1 0,3 1 0,-3 1-4,1-1 1,0 0-1,-1 1 1,1-1-1,-1 0 1,0 1-1,0 0 1,0-1-1,0 6 1,-1 5-6,1-1 1,-2 1 0,0 0 0,-4 22 0,0-17 7,-1-1 0,-1 1-1,0-1 1,-1 0 0,-1-1 0,-19 28-1,-4 0 12,-43 46-1,46-59 108,-39 33 1,53-52 303,-1-1 0,0-1 0,0 0 0,-34 15 0,45-24-185,1 0 0,-1-1 0,1 1 0,-1-1-1,0 0 1,0-1 0,-6 1 0,11-2-204,-1 1 1,1-1 0,-1 0 0,1 1 0,-1-1 0,1 0-1,0 0 1,-1 0 0,1 1 0,0-1 0,-1 0 0,1 0 0,0 0-1,0 0 1,0 0 0,0 1 0,0-1 0,0 0 0,0 0-1,0 0 1,0 0 0,1 0 0,-1 1 0,0-2 0,1 0 30,-1-3-59,2 1 0,-1 0 1,0 0-1,1 0 0,-1 0 0,1 0 0,0 0 1,1 0-1,-1 1 0,1-1 0,-1 1 0,1 0 1,0 0-1,0 0 0,1 0 0,-1 0 0,0 0 1,1 1-1,0 0 0,0 0 0,-1 0 1,1 0-1,1 0 0,6-1 0,-2 0 3,0 0 1,0 1-1,-1 1 0,1-1 0,0 1 0,1 1 0,-1 0 1,0 0-1,0 1 0,0 0 0,13 3 0,-11 0 18,-1 1 0,0 0 0,0 0 0,0 1 0,-1 0 0,12 10 0,51 50 242,-71-65-258,32 34 364,-3 1 0,-1 2 0,-1 1 1,-3 1-1,41 86 0,-63-119-342,13 18 492,-16-25-508,0 0 0,0 0 0,1 0 0,-1 1-1,0-1 1,1 0 0,-1 0 0,0 0 0,0 0 0,1 0-1,-1 0 1,0 1 0,1-1 0,-1 0 0,0 0 0,1 0 0,-1 0-1,0 0 1,1 0 0,-1 0 0,0 0 0,1-1 0,-1 1-1,0 0 1,0 0 0,1 0 0,-1 0 0,0 0 0,1-1-1,9-14 366,72-218 1033,-36 95-1333,-40 124-387,-5 23-1472,-6 23-3742,5-31 5100,-7 30-9403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4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15 16600,'0'0'733,"-21"-4"-605,1 0-67,0 1-1,-22 0 1,40 3-48,0 1 1,0-1-1,0 1 1,0-1-1,0 1 1,0 0-1,0 0 1,0 0-1,0 0 1,1 0-1,-1 0 1,0 0-1,1 1 1,-1-1 0,1 1-1,-1-1 1,1 1-1,0 0 1,0-1-1,0 1 1,0 0-1,0 0 1,0 0-1,0 0 1,0 0-1,1 0 1,-1 0-1,1 0 1,-1 0-1,1 0 1,0 0-1,0 3 1,-2 5 73,-5 22 63,2 0 0,2 1 0,1-1 0,1 1 0,5 45-1,-4-74-148,1-1 0,0 1 0,0 0 0,0 0 0,0-1 0,1 1 0,-1-1-1,1 1 1,0-1 0,0 1 0,0-1 0,0 0 0,1 0 0,2 3 0,-4-5-6,1 0 0,-1 0 0,0 0 0,0-1 1,1 1-1,-1 0 0,1 0 0,-1-1 1,1 1-1,-1-1 0,1 1 0,-1-1 0,1 0 1,-1 0-1,1 1 0,-1-1 0,1 0 0,0 0 1,-1-1-1,1 1 0,-1 0 0,1 0 1,-1-1-1,1 1 0,-1-1 0,1 0 0,-1 1 1,1-1-1,-1 0 0,0 0 0,1 1 0,-1-1 1,0 0-1,0-1 0,0 1 0,0 0 1,0 0-1,2-2 0,5-8-81,0 0 1,-1 0-1,0 0 0,0-1 1,-2 0-1,1 0 1,5-20-1,-2 2 305,-2 1 1,4-39-1,11 125 2241,1 9-2318,44 85-1,-53-132-528,-4-15-1716,-3-14-3832,-2-14-3368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4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1 16199,'0'0'2418,"2"13"-2288,16 70 407,13 68 631,-25-91-963,-3 1 1,-7 92-1,3-147-142,1 0-1,-1 0 1,-1 0 0,1 0-1,-1-1 1,0 1-1,0 0 1,-1-1-1,0 0 1,-6 10 0,7-12 29,0 0 1,-1-1-1,0 1 1,0 0 0,0-1-1,0 0 1,0 0 0,0 0-1,-1 0 1,1 0 0,0-1-1,-1 1 1,0-1 0,1 0-1,-1 0 1,0 0-1,-6 0 1,1 0 32,0-1-1,0 0 1,0-1-1,0 0 1,0 0 0,0 0-1,1-1 1,-1-1 0,-11-4-1,7 1-115,2-1 0,-1 0 0,1 0 0,0-1-1,-16-15 1,24 20-243,-3-3 369,3 5-4875,8 1-753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5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62 18440,'0'0'3282,"-25"-62"-3330,29 79-2833,15 7-1842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5.8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220 342 11701,'0'0'2882,"-13"-17"-2034,0-3-627,2 3 5,0 1 0,0 0 0,-2 1-1,-27-25 1,38 38-66,0 0 0,-1 0 0,1 1 0,-1-1 1,1 1-1,-1-1 0,0 1 0,1 0 0,-1 0 0,0 0 0,0 1 0,-4-1 0,6 0-106,-1 1 0,1 1 0,-1-1 0,1 0 0,0 0 0,-1 0 0,1 1 0,-1-1 0,1 1 0,0-1 0,-1 1 0,1 0-1,0-1 1,0 1 0,-1 0 0,1 0 0,0 0 0,0 0 0,0 0 0,0 0 0,0 0 0,0 0 0,1 0 0,-1 0 0,0 1 0,-1 1 0,-5 13-12,1 0 1,1 1-1,0 0 1,1-1-1,1 2 1,-3 26-1,5 106-24,1-146-16,1-1-3,-1 0 0,0 0 0,1 0-1,-1 0 1,1 0 0,0 0 0,0 0 0,0-1-1,0 1 1,1 0 0,-1 0 0,1-1 0,-1 1-1,1-1 1,4 4 0,-5-5-10,0 0 0,0-1 0,0 1 0,0 0-1,1-1 1,-1 1 0,0-1 0,0 1 0,1-1 0,-1 0 0,0 0-1,1 0 1,-1 1 0,0-1 0,1 0 0,-1-1 0,0 1 0,1 0-1,-1 0 1,0 0 0,1-1 0,-1 1 0,0-1 0,0 1 0,1-1-1,-1 1 1,0-1 0,0 0 0,0 0 0,0 0 0,0 1 0,0-1-1,0 0 1,0 0 0,0 0 0,0 0 0,-1-1 0,2-1 0,8-9-103,-1-2 1,-1 1 0,0-1 0,-1-1 0,10-29 0,18-83-11,-34 121 124,4-18 322,0 19 166,2 14 326,43 134-360,-36-99-387,33 76-1,-45-116-65,0 0 0,1-1 0,-1 1 0,1 0 0,0-1 0,5 6 0,-7-8-4,0-1 0,0 1-1,-1 0 1,1-1 0,0 1-1,0 0 1,0-1 0,0 1 0,0-1-1,0 0 1,0 1 0,0-1 0,0 0-1,0 0 1,0 1 0,1-1 0,-1 0-1,0 0 1,0 0 0,0 0 0,0 0-1,0-1 1,0 1 0,0 0 0,0 0-1,0-1 1,0 1 0,0-1-1,0 1 1,0-1 0,0 1 0,0-1-1,1-1 1,4-4-45,-1-1-1,0-1 1,-1 1 0,0-1-1,0 1 1,0-1 0,-1-1-1,0 1 1,3-16-1,0 2-86,13-42-194,13-82 0,-27 112 461,-1 1-1,-2-1 1,-1 1 0,-6-49-1,-7 40 555,11 40-564,1 0 0,-1 0 0,-1 0 1,1 0-1,0 0 0,0 0 0,-1 0 0,1 1 0,-1-1 0,0 0 0,1 1 0,-1-1 0,0 1 0,0 0 0,0-1 0,-2 0 0,4 2-107,-1 0-1,1 1 1,0-1-1,0 0 1,-1 0-1,1 1 0,0-1 1,0 0-1,0 0 1,-1 1-1,1-1 0,0 0 1,0 1-1,0-1 1,0 0-1,0 0 0,0 1 1,0-1-1,0 0 1,-1 1-1,1-1 0,0 0 1,0 1-1,1-1 1,-1 0-1,0 1 0,0-1 1,0 0-1,0 1 1,0-1-1,0 1 0,0 2 32,0 54 93,2 0 0,17 99 0,-5-92-122,-5-14-4,2 0 1,3-1 0,27 66 0,-40-112-73,1 1 0,-1-1 0,1 0 0,0 0-1,0 1 1,0-2 0,1 1 0,-1 0 0,1 0 0,0-1 0,2 3 0,-3-5 17,-1 1 0,0-1 0,0 1-1,0-1 1,1 0 0,-1 0 0,0 0-1,0 0 1,1 1 0,-1-2-1,0 1 1,1 0 0,-1 0 0,0 0-1,0-1 1,0 1 0,1 0 0,-1-1-1,0 1 1,0-1 0,0 0 0,0 1-1,0-1 1,0 0 0,0 0 0,0 1-1,0-1 1,0 0 0,0 0 0,0 0-1,-1 0 1,1 0 0,1-2 0,28-35-4777,-11 13-1231,0 1-2376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6.1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1 211 15431,'0'0'7030,"11"-5"-6088,392-195 2000,-403 200-2930,0 0 0,0 0 0,0 0 0,-1 0 0,1-1 0,0 1 0,0 0 0,0 0 0,0 0 0,0 0-1,0 0 1,0 0 0,0-1 0,-1 1 0,1 0 0,0 0 0,0 0 0,0 0 0,0 0 0,0-1 0,0 1-1,0 0 1,0 0 0,0 0 0,0 0 0,0-1 0,0 1 0,0 0 0,0 0 0,0 0 0,0 0 0,0 0-1,0-1 1,0 1 0,0 0 0,0 0 0,1 0 0,-1 0 0,0 0 0,0-1 0,-9 6-1874,4 6-6374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7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1 382 7123,'0'0'6995,"10"1"-6469,64 0 901,133-14 1,-189 10-1350,735-81 836,-718 82-1018,-58-16 1155,5 5-1395,1-1 1,0-1-1,0 0 0,2-1 0,-18-23 0,-15-16 38,15 26 682,25 22 194,-1 0 0,1-1 0,0 0 0,-8-11 0,15 19-558,1 0 0,0-1 1,0 1-1,-1 0 0,1 0 1,0-1-1,0 1 0,0 0 1,-1 0-1,1-1 0,0 1 1,0 0-1,0-1 0,0 1 1,0 0-1,0-1 0,0 1 1,0 0-1,0-1 0,0 1 1,0 0-1,0-1 0,0 1 1,0 0-1,0-1 0,0 1 1,0 0-1,0-1 0,0 1 1,1 0-1,-1-1 0,0 1 1,0 0-1,0 0 0,0-1 1,1 1-1,-1 0 0,0-1 1,0 1-1,1 0 0,-1 0 1,0 0-1,0-1 0,1 1 1,-1 0-1,0 0 0,1 0 1,-1 0-1,1 0 0,20-3-159,-18 3 177,20-2-95,0 2 1,-1 0 0,1 2 0,0 0 0,-1 2 0,24 6 0,-37-7 3,1 1 1,-1 0-1,1 0 1,-1 1-1,-1 0 1,1 0-1,-1 1 0,1 0 1,-2 1-1,1 0 1,-1 0-1,0 1 1,0-1-1,-1 1 1,0 1-1,5 9 1,-6-9 29,-1 1 0,0-1 0,0 1 0,-1 0 0,0 1 0,0-1 0,-1 0 1,-1 1-1,0-1 0,0 1 0,-2 12 0,0-7 38,-1-1 0,-1 0 0,-1 0 0,0-1 0,-1 1 0,0-1 0,-8 14 0,-7 8 290,-3 0-1,0-2 1,-2-1 0,-51 52-1,-18 6 590,-25 28-153,118-118-777,0 0 0,0 0 0,0 0 0,0 1 0,1-1 0,-1 0 0,0 0 0,1 1 0,-1-1 0,1 0 0,-1 1 0,1-1 0,-1 0 0,1 1 0,0 1-1,0-3-121,0 1 0,1-1-1,-1 1 1,0-1 0,1 1-1,-1-1 1,0 1 0,1-1-1,-1 0 1,1 1 0,-1-1-1,0 0 1,1 1 0,-1-1-1,1 0 1,-1 1 0,1-1-1,0 0 1,-1 0-1,1 0 1,-1 0 0,1 1-1,-1-1 1,1 0 0,-1 0-1,1 0 1,0 0 0,-1 0-1,1 0 1,-1 0 0,1-1-1,-1 1 1,1 0 0,-1 0-1,1 0 1,0 0 0,-1-1-1,1 1 1,31-10-9142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8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 6819,'0'0'11640,"-1"9"-11466,-21 392 68,54-589 86,-29 173-325,0 1-1,1 0 1,1-1-1,0 1 1,1 1-1,1-1 0,0 1 1,15-22-1,-17 29 0,0 0-1,0 0 1,1 0-1,-1 1 1,1-1-1,0 1 1,1 1-1,-1-1 1,1 1-1,0 1 1,0-1-1,0 1 1,0 0 0,1 1-1,-1-1 1,1 1-1,0 1 1,8-1-1,-13 2-4,0-1-1,0 1 1,0 1-1,1-1 1,-1 0-1,0 1 1,0 0-1,0-1 1,0 1-1,-1 1 1,1-1-1,0 0 1,0 1-1,0-1 1,-1 1-1,1 0 0,4 4 1,-4-3 10,0 2 0,0-1 0,0 0 0,0 1 0,0-1 0,-1 1 0,0 0 0,0-1 0,2 11 0,1 8 84,-2-1 1,-1 1 0,-1 44 0,-1-50-23,-2 39 894,-14 84 0,16-138-938,-1 0-1,1 0 1,0 0-1,0 0 1,0 0-1,0 0 1,0 0-1,0 0 1,1-1-1,-1 1 1,1 3-1,0-5-18,-1 0 0,0 1 0,0-1 0,1 1 0,-1-1 0,0 0 0,0 1 0,1-1 0,-1 0 0,1 0 0,-1 1 0,0-1 0,1 0 0,-1 0 0,1 1 0,-1-1 0,0 0 0,1 0 0,-1 0 0,1 0 0,-1 0 0,1 1 1,-1-1-1,1 0 0,-1 0 0,1 0 0,-1 0 0,1-1 0,3 0 7,0 0 1,-1-1-1,1 0 0,-1 1 1,1-1-1,-1-1 1,0 1-1,1 0 1,2-4-1,22-21 13,-19 18-88,0 0 0,0 1 0,0 1 0,1-1 0,0 1 0,15-7 0,-18 12-1273,-5 11-7369,-2 3-850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8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92 15559,'0'0'5616,"-5"4"-5557,3-2-55,0 0 1,1 1-1,-1-1 1,0 0 0,1 1-1,-1-1 1,1 1-1,0-1 1,0 1-1,0-1 1,0 1-1,0 0 1,1 0 0,-1-1-1,1 1 1,-1 0-1,1 0 1,1 5-1,0 8 55,1 1 0,5 21 0,1 0 30,-4-9-35,-2-11-39,0-1-1,1 1 0,1-1 1,1 0-1,0 0 0,12 24 1,-16-39-15,0-1 0,0 1 1,0-1-1,1 1 0,-1 0 1,1-1-1,-1 0 0,1 1 1,-1-1-1,1 0 0,0 0 1,-1 0-1,1 0 0,0 0 1,0 0-1,0-1 0,0 1 1,-1-1-1,1 1 0,0-1 1,0 1-1,0-1 0,0 0 1,0 0-1,0 0 1,0 0-1,0-1 0,0 1 1,0-1-1,0 1 0,0-1 1,0 1-1,0-1 0,0 0 1,0 0-1,2-2 0,4-1 3,-1-1-1,1 0 0,-1-1 1,0 1-1,0-1 1,10-13-1,-1-3 6,-1 0-1,0 0 1,-2-2-1,-1 0 1,-1 0 0,-1-1-1,-1 0 1,-1 0 0,-1-1-1,-1-1 1,-2 1-1,-1-1 1,0-52 0,-19 181 1889,18 83-1644,0-159-234,2 1-1,1-1 1,0 0 0,18 47-1,-22-70-16,1 0 0,-1 0-1,0 0 1,1 0 0,0-1-1,0 1 1,0 0 0,0-1-1,0 1 1,0-1 0,1 0-1,-1 0 1,1 0 0,-1 0-1,6 2 1,-7-3-20,1-1 0,-1 0 0,1 1 0,-1-1 0,1 0 0,0 0 0,-1 0 0,1 0 0,0 0 0,-1 0 0,1 0 0,-1-1 0,1 1 0,-1-1 0,1 1 0,-1-1 0,1 1 0,-1-1 0,1 0 0,-1 0 0,1 0 0,-1 0 0,0 0 0,0 0 0,0 0 0,1 0 0,-1 0 0,0-1 0,0 1 0,-1 0 0,3-4 0,12-23-1969,-10 8-2389,-4 7-2187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9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17896,'0'0'4162,"-5"5"-4021,2-2-131,1-1-1,-1 1 0,1 0 0,0 0 0,0 1 0,0-1 1,1 0-1,-1 1 0,1-1 0,0 1 0,0-1 0,0 1 0,0-1 1,0 1-1,1 0 0,0 0 0,0-1 0,0 6 0,1 13 48,2 0 0,6 25 0,-3-11 7,1 22 8,-1 60 0,5 40 29,-11-156-93,0-1 0,0 1-1,0-1 1,0 0 0,1 1-1,-1-1 1,0 0 0,1 0-1,-1 1 1,1-1 0,0 0 0,-1 0-1,1 1 1,0-1 0,0 0-1,-1 0 1,1 0 0,0 0-1,0 0 1,3 1 0,-3-2-10,0 1-1,0-1 1,0 0 0,0 0 0,0 0 0,0 0-1,0 0 1,1 0 0,-1 0 0,0 0-1,0 0 1,0-1 0,0 1 0,0 0-1,0-1 1,0 1 0,0-1 0,0 1 0,1-2-1,4-2-258,0-1 0,0 0-1,-1 0 1,1 0-1,7-11 1,22-42-8135,-18 29-2225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29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34 6995,'0'0'16362,"-7"-7"-16100,-13-13-165,11 13-48,9 7-48,0 0 1,-1 0-1,1 1 1,0-1-1,0 0 1,0 0-1,0 0 1,0 0-1,0 0 1,-1 0-1,1 0 1,0 0-1,0 0 1,0 0-1,0 0 1,0 0-1,0 0 1,0 1-1,0-1 1,-1 0-1,1 0 1,0 0-1,0 0 1,0 0-1,0 0 1,0 1-1,0-1 1,0 0-1,0 0 1,0 0-1,0 0 1,0 0-1,0 0 1,0 1-1,0-1 1,0 0-1,0 0 1,0 0-1,0 0 1,0 0-1,0 1 1,0-1-1,0 0 1,0 0-1,0 0 1,0 0-1,1 0 1,-1 0-1,0 0 1,0 1-1,0-1 1,0 0-1,0 0 1,0 0-1,0 0 1,0 0-1,1 0 1,-1 0-1,0 0 1,0 0-1,15 42 236,-2 0-1,-2 0 1,-2 1-1,7 73 1,-9 179-82,-8-213-95,1-82-61,0 1-1,0-1 0,0 0 1,0 1-1,0-1 0,0 0 0,0 0 1,0 1-1,0-1 0,0 0 1,0 1-1,0-1 0,1 0 1,-1 0-1,0 1 0,0-1 1,0 0-1,0 0 0,0 1 1,1-1-1,-1 0 0,0 0 1,0 1-1,0-1 0,0 0 1,1 0-1,-1 0 0,0 1 1,0-1-1,1 0 0,-1 0 0,0 0 1,0 0-1,1 0 0,-1 0 1,0 0-1,1 1 0,-1-1 1,0 0-1,0 0 0,1 0 1,-1 0-1,0 0 0,1 0 1,-1 0-1,0 0 0,0-1 1,1 1-1,-1 0 0,0 0 1,1 0-1,-1 0 0,0 0 1,0 0-1,1 0 0,-1-1 0,0 1 1,0 0-1,1 0 0,-1 0 1,0-1-1,0 1 0,1-1 1,14-13-399,24-41-3908,-19 22-1036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3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42 13446,'0'0'6867,"-2"9"-6691,-4 39 383,1 70 0,-5 49 90,-68 249 74,76-409-571,4-25-58,8-34-31,58-257-185,23-82 260,-90 385-60,-1 4 6,1 0 0,-1 1 1,1-1-1,-1 0 0,1 0 1,-1 0-1,1 0 1,0 0-1,0 0 0,0 1 1,0-1-1,1 0 0,-1 1 1,0-1-1,3-1 0,-3 3-80,0 1-1,-1 0 1,1 0-1,0 0 1,0 0-1,-1 0 1,1 0-1,-1 0 1,1 0-1,-1 0 1,1 0-1,-1 0 1,0 0-1,1 0 1,-1 0-1,0 0 0,0 0 1,0 3-1,2 2 6,63 359 364,-2-14-87,-61-342-290,15 52 77,-15-57-62,0 1 1,0 0-1,0-1 1,1 1-1,0-1 1,0 0-1,0 0 1,0 0 0,6 6-1,-7-9-1,-1 0 0,1 1 0,-1-1 0,1 0 0,0 0 0,0 0 0,-1 0 0,1-1 0,0 1 0,0 0 0,0-1 0,0 1 0,0-1 0,0 0 0,0 0 0,0 1 0,0-1 0,0-1 0,0 1 0,0 0 0,0 0 0,0-1 0,0 1 0,0-1 0,0 0 0,0 1 0,0-1 0,-1 0 0,1 0 0,0 0 0,0 0 0,-1-1 0,1 1 0,-1 0 0,1-1 0,-1 1 0,0-1 0,0 1 0,3-4 0,0-1-244,0-1 1,0 1-1,0-1 0,-1 0 1,0 0-1,0 0 0,-1-1 1,0 1-1,2-11 0,-3 2-2551,0 2-1590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30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1 153 18104,'0'0'7324,"7"-2"-6513,137-60 2036,-107 44-2601,1 1 0,0 2-1,1 2 1,58-13 0,-127 29-6473,27-2 275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1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43 10773,'0'0'192,"-2"23"-83,-5 75-79,6-75 30,2 0 0,0 1 0,2-1 0,0 0 0,11 38 0,2 9 95,-13-101-211,-1-31-302,-2 41 329,0-24-50,5-47 1,-3 80 75,0-1-1,0 1 0,1 0 1,1 0-1,0 0 0,0 1 1,1-1-1,12-18 0,-15 27 25,0 1-1,0-1 1,0 1-1,0 0 1,0-1-1,1 1 1,-1 0-1,1 0 0,0 1 1,-1-1-1,1 0 1,0 1-1,0 0 1,0 0-1,0 0 1,0 0-1,0 0 0,0 0 1,0 1-1,0 0 1,1-1-1,-1 1 1,4 1-1,-3-1 27,0 1 0,0 0 0,1 0-1,-1 0 1,0 1 0,0 0 0,0-1-1,-1 1 1,1 1 0,0-1 0,-1 0-1,1 1 1,-1 0 0,0 0 0,0 0 0,3 4-1,7 11 278,-1 0-1,-1 1 1,-1 0-1,-1 0 1,12 36-1,23 110 1176,-39-146-1369,5 32 304,-8-34-187,2 0-1,0 0 0,12 32 0,-16-49-243,0 1 0,0-1 0,1 1 0,-1-1 0,0 1 0,0 0 0,0-1 0,1 1 0,-1-1 0,0 1-1,1-1 1,-1 0 0,1 1 0,-1-1 0,0 1 0,1-1 0,-1 0 0,1 1 0,-1-1 0,1 0 0,-1 1 0,1-1 0,-1 0 0,1 0-1,-1 0 1,1 1 0,-1-1 0,1 0 0,0 0 0,-1 0 0,1 0 0,-1 0 0,1 0 0,0 0 0,-1 0 0,1 0 0,-1-1 0,1 1-1,-1 0 1,1 0 0,-1 0 0,1-1 0,-1 1 0,1 0 0,-1 0 0,1-1 0,-1 1 0,1 0 0,-1-1 0,1 1 0,-1-1 0,0 1 0,1-1-1,-1 1 1,0-1 0,1 0 0,20-33 86,-18 29-59,5-14-308,7-11 912,-14 29-939,0 0-1,-1 0 1,1 0-1,0 0 1,0 0-1,0 0 1,0 0-1,0 0 1,0 1-1,0-1 1,0 0-1,0 1 1,0-1-1,0 0 1,1 1-1,-1 0 1,0-1-1,0 1 1,1 0-1,1-1 1,0 1-4428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1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6 101 14615,'0'0'1771,"-2"18"-1709,2-13-68,-2 17 54,0 0 1,2 0-1,1 0 1,1 0-1,0 0 1,8 26-1,-5-33 30,0 0 0,1-1 0,1 1 0,1-1-1,0-1 1,17 23 0,-22-32-71,-1-1 0,1 0 0,0 0 0,0 0 0,0 0 1,0-1-1,0 1 0,1-1 0,-1 0 0,1 0 0,0 0 0,-1 0 0,1-1 0,0 1 0,0-1 0,0 0 0,0 0 0,0-1 0,0 1 0,1-1 0,-1 0 0,0 0 0,0 0 1,0-1-1,0 1 0,0-1 0,0 0 0,0 0 0,0 0 0,0-1 0,6-2 0,-3-1-12,0 0-1,0 0 1,0-1 0,-1 0 0,0 0-1,0-1 1,0 1 0,-1-1-1,0 0 1,6-12 0,1-3-160,-1-1 0,11-35 1,-12 24 188,-2-1 0,-2 0 0,-1 0 0,-1 0 0,-2-52 0,-2 86 15,-1 1 1,1-1-1,0 1 1,0-1-1,0 1 0,0-1 1,0 1-1,-1-1 1,1 1-1,0-1 0,0 1 1,-1-1-1,1 1 1,0-1-1,-1 1 1,1-1-1,-1 1 0,1 0 1,-1-1-1,1 1 1,0 0-1,-1-1 1,1 1-1,-1 0 0,0 0 1,1-1-1,-1 1 1,1 0-1,-1 0 0,1 0 1,-1 0-1,1 0 1,-1 0-1,0 0 1,1 0-1,-1 0 0,1 0 1,-1 0-1,1 0 1,-1 0-1,1 0 1,-1 0-1,1 1 0,-1-1 1,0 0-1,1 0 1,-1 1-1,1-1 0,0 0 1,-1 1-1,1-1 1,-1 0-1,1 1 1,0-1-1,-1 1 0,1-1 1,-1 1-1,-2 10 7,0 0 0,0 1 1,1-1-1,0 0 0,1 1 0,1-1 0,0 1 0,2 19 0,-1 5 41,1 23 60,2 1-1,3-1 1,2 0 0,21 70-1,-20-109-14,-10-20-133,0 0 0,0 0 0,1 1 0,-1-1 0,0 0 0,1 0-1,-1 0 1,0 0 0,0 0 0,1 0 0,-1 0 0,0 0 0,1 0-1,-1 0 1,0 0 0,0 0 0,1 0 0,-1 0 0,0 0 0,1 0-1,-1 0 1,0 0 0,0-1 0,1 1 0,-1 0 0,0 0 0,0 0 0,1 0-1,-1-1 1,0 1 0,0 0 0,1 0 0,-1 0 0,0-1 0,0 1-1,2-3-372,-1 1 0,1-1 0,-1 0-1,0 1 1,0-1 0,0 0 0,0 0-1,0 0 1,-1 1 0,1-6 0,-1-6-4885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2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0 14839,'0'0'3863,"-4"21"-3743,-1 0-77,1-3 8,0-1-1,1 1 1,1-1 0,1 1-1,1 31 1,15 98 352,3 68-235,-17-21-782,-1-265-5637,4 22-685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2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15191,'0'0'3209,"-2"23"-2726,0 2-364,-2 3 56,3 0 0,0 0 0,4 38 0,13 53 541,7 102 9,-22 50-546,-6-243 57,2-8-3503,3-32-1034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0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13062,'0'0'5085,"0"3"-5018,22 254 833,-15-202-650,-6-39-158,5 29 74,-5-42-163,-1 0 1,1 0 0,0 0-1,0 0 1,0-1-1,0 1 1,0 0 0,1-1-1,-1 1 1,1-1-1,2 4 1,-4-6-39,1 0 1,-1 0-1,0 0 1,1 0-1,-1 0 0,0 0 1,1 0-1,-1-1 0,0 1 1,1 0-1,-1 0 1,0 0-1,1 0 0,-1 0 1,0-1-1,0 1 1,1 0-1,-1 0 0,0-1 1,0 1-1,1 0 0,-1 0 1,0-1-1,0 1 1,0 0-1,1 0 0,-1-1 1,0 1-1,0 0 1,0-1-1,0 1 0,0 0 1,0-1-1,0 1 0,0 0 1,0-1-1,0 1 1,0 0-1,0-1 0,14-65-6418,-9 20 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8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 8852,'0'0'9991,"0"-1"-9580,-12 523-13,11-510-387,0 19-3,1-31-7,0 1-1,0 0 1,1 0-1,-1-1 1,0 1 0,0 0-1,1 0 1,-1-1-1,0 1 1,1 0-1,-1 0 1,1-1-1,-1 1 1,0-1 0,1 1-1,0 0 1,-1-1-1,1 1 1,-1-1-1,1 1 1,0-1-1,-1 0 1,1 1 0,0-1-1,0 0 1,-1 1-1,1-1 1,0 0-1,0 0 1,-1 1-1,3-1 1,13 0 27,1 0-1,-1-1 1,1 0-1,-1-2 1,0 0 0,31-10-1,95-45 72,-99 38-277,78-25 0,-118 44-1836,-4 1 688,-9 1-499,4 0 72,-7-1-2758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3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0 11253,'0'0'4546,"-7"25"-4010,1-4-430,0 3 29,0 0-1,1 0 1,2 0 0,-2 47 0,5 11 448,-1 39 10,23 202-1,-15-304-588,-6-19-17,-1 0 0,0 0 1,1 0-1,-1 0 0,1 1 1,-1-1-1,1 0 0,-1 0 1,1 0-1,-1 0 0,1 0 1,-1 0-1,1 0 0,-1 0 1,1 0-1,-1 0 0,1-1 1,-1 1-1,1 0 0,-1 0 1,0 0-1,1 0 1,-1-1-1,1 1 0,-1 0 1,0-1-1,1 1 0,-1 0 1,1-1-1,-1 1 0,0 0 1,0-1-1,1 1 0,-1 0 1,0-1-1,0 1 0,1-1 1,-1 1-1,0-1 0,0 1 1,0-1-1,7-11-1065,-1-1 0,-1 1 1,0-1-1,5-23 0,4-25-4172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3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90 214 10181,'0'0'4903,"1"-16"-4572,-1 6-313,-1 3-15,1 0 1,0 1 0,1-1-1,0 1 1,0-1 0,0 1-1,1 0 1,-1-1 0,2 1-1,-1 0 1,1 0 0,0 0-1,0 1 1,0-1 0,1 1-1,6-9 1,0 6-59,0-1 0,0 2-1,1-1 1,-1 1 0,2 1 0,18-9 0,-24 13-78,0-1 0,0 1 0,1 0 0,-1 1 0,1-1 0,0 1 0,-1 1 0,1-1 1,0 1-1,0 0 0,-1 1 0,1-1 0,0 1 0,9 3 0,-13-2 67,0 0-1,-1 0 0,1 0 0,0 0 0,-1 0 0,1 1 1,-1-1-1,0 1 0,0 0 0,0-1 0,0 1 0,0 0 1,-1 0-1,1 0 0,-1 1 0,0-1 0,0 0 0,0 0 1,0 1-1,-1-1 0,1 0 0,-1 1 0,0 5 0,1 4 4,-1 0 0,0 1-1,-1-1 1,-5 26-1,1-23 52,-1 0-1,0 0 1,-1-1-1,-1 0 1,0 0-1,-17 24 1,2-10 61,-53 54 0,55-62 266,-42 30 0,56-45-73,0-2 1,-1 1 0,0-1 0,0 0 0,0 0-1,0-1 1,0 0 0,-1-1 0,1 1 0,-13 0-1,20-3-201,1 0-1,-1 0 1,0 0-1,1-1 1,-1 1-1,0 0 1,1 0-1,-1-1 1,0 1-1,1 0 1,-1-1-1,1 1 1,-1-1-1,1 1 1,-1-1 0,1 1-1,-1-1 1,1 1-1,-1-1 1,1 1-1,0-1 1,-1 0-1,1 1 1,0-1-1,-1 0 1,1 1-1,0-1 1,0 0-1,0 1 1,0-1-1,0 0 1,-1 1-1,1-1 1,1 0-1,-1 1 1,0-1-1,0 0 1,0 0-1,0 1 1,0-1-1,1 0 1,-1 1-1,0-1 1,1 0-1,0-3-37,0 0-1,0 0 0,0 0 0,0 1 0,1-1 1,0 0-1,3-4 0,-1 4 0,0-1 0,1 1-1,0 0 1,0 0 0,0 1-1,0-1 1,1 1 0,-1 0-1,1 1 1,0-1 0,0 1-1,0 0 1,0 1 0,0-1-1,0 1 1,0 1 0,1-1-1,-1 1 1,0 0 0,1 0 0,-1 1-1,6 1 1,0 0-2,0 0 1,0 1 0,0 0-1,0 1 1,-1 1 0,0 0-1,0 0 1,0 1-1,-1 0 1,15 12 0,-9-4 17,-2 1 1,1 0-1,-2 1 1,0 1-1,-1 0 1,-1 0-1,0 1 1,11 27-1,-6-5 426,-2 1 1,18 84-1,-32-124-406,0 1-1,0-1 1,1 0-1,-1 1 1,0-1 0,1 0-1,-1 0 1,1 1 0,-1-1-1,1 0 1,0 0 0,0 0-1,-1 0 1,2 1 0,-2-2-19,1 0 0,-1 0 0,0 0 0,1 0 0,-1 0 0,0 0 0,1 0 0,-1 0 0,0 0 1,1 0-1,-1 0 0,0 0 0,1 0 0,-1 0 0,0 0 0,0-1 0,1 1 0,-1 0 0,0 0 0,1 0 1,-1-1-1,0 1 0,0 0 0,0 0 0,1 0 0,-1-1 0,0 1 0,0 0 0,0-1 0,0 1 0,1 0 1,-1 0-1,0-1 0,14-37 588,-13 36-643,0 0 21,47-143 451,-38 117-1220,2 1 1,1 1-1,20-30 0,-23 44-2334,-3 11-1986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4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152 41 13766,'0'0'1164,"-18"-7"-471,-56-22-245,71 28-375,0 0-1,1 1 0,-1-1 0,1 0 1,-1 1-1,0 0 0,0-1 1,1 1-1,-1 0 0,-5 1 0,7-1-53,0 1 0,0-1 0,0 0 0,0 1 0,0-1 0,0 1 0,0-1 0,0 1 0,1 0 0,-1-1 0,0 1 0,0 0 0,0-1 0,1 1 0,-1 0 0,1 0 0,-1 0 0,0 0 0,0 1 0,0 2 4,0 1 1,0-1 0,0 1-1,1-1 1,-1 1-1,1-1 1,0 1 0,1 8-1,0 2 95,-3 28 12,0-23-102,1 0 1,1 0-1,1 0 0,1 1 1,0-1-1,10 35 0,-12-54-38,0 1-1,0-1 0,1 0 1,-1 0-1,1 0 1,-1 0-1,1 0 0,-1 0 1,1 0-1,-1 0 1,1 0-1,0 0 0,-1-1 1,1 1-1,0 0 1,0 0-1,0-1 0,0 1 1,0 0-1,0-1 1,0 1-1,0-1 0,0 1 1,1 0-1,0-2-10,-1 1 1,0 0-1,0-1 0,0 1 0,0-1 0,0 1 0,0-1 1,0 1-1,0-1 0,0 0 0,0 1 0,0-1 1,0 0-1,0 0 0,-1 0 0,1 0 0,0 0 0,0-2 1,5-6-79,-1 0 1,0-1 0,6-18-1,13-63-271,-16 58 683,1 1 0,14-36 0,-20 72-89,-1 0 0,0 0 0,0 0 0,-1 0 0,1 1 0,-1-1 0,1 7 0,66 268 417,-66-273-1386,1-15-2341,1-15-1986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4.5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0 8948,'0'0'4285,"3"21"-4075,32 173 772,-28-160-708,-1 0 0,-1 0-1,-2 0 1,-2 56 0,-1-86-185,0-1 1,-1 1 0,1-1-1,-1 1 1,0-1-1,0 0 1,0 1-1,0-1 1,-1 0 0,1 0-1,-1 0 1,0 0-1,0 0 1,0 0-1,0-1 1,-1 1 0,1 0-1,-1-1 1,1 0-1,-1 0 1,0 0-1,0 0 1,0 0 0,0 0-1,0-1 1,0 0-1,0 1 1,-1-1-1,-6 1 1,-8 2 256,-1-1-1,0-1 1,0-1-1,-26-2 1,22 1-279,8 0-257,-33 0 732,47 0-638,-1-1 0,1 1 1,0 0-1,0 0 0,0 0 1,0-1-1,0 1 0,0 0 0,-1-1 1,1 1-1,0-1 0,0 0 1,0 1-1,0-1 0,1 0 0,-1 1 1,0-1-1,0 0 0,0 0 1,1 0-1,-1 0 0,0 0 0,1 0 1,-1 0-1,1 0 0,-1 0 1,1 0-1,-1 0 0,1 0 0,0 0 1,-1-1-1,1-1 0,0-14-5368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4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51 19561,'0'0'2465,"-41"-50"-2929,41 59-3938,10 15 16,1 10-5026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5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229 580 13654,'0'0'4157,"-8"-18"-3317,3 6-754,-8-16-24,-2 0 0,0 0 0,-24-30 0,37 54-60,-4-3 9,0 0-1,0 0 1,-15-12 0,20 18-1,0 0 0,0 0 0,0 1 1,0-1-1,0 0 0,0 0 0,0 1 1,0-1-1,0 1 0,0-1 0,0 1 0,-1-1 1,1 1-1,0 0 0,0 0 0,-1-1 1,1 1-1,0 0 0,0 0 0,-1 0 0,1 0 1,0 1-1,0-1 0,0 0 0,-1 0 1,1 1-1,0-1 0,0 1 0,0-1 0,0 1 1,-1-1-1,1 1 0,0 0 0,0 0 1,0-1-1,0 1 0,1 0 0,-1 0 0,0 0 1,-1 2-1,-4 8 5,0 0 0,1 0 0,0 1 1,1 0-1,1 0 0,0 1 0,0-1 0,-1 13 0,0 17-4,2 45-1,1-73-21,1-6 12,0-1-1,0 0 0,0 1 0,3 10 0,-3-16-4,1-1-1,-1 0 0,1 1 1,-1-1-1,1 0 0,-1 1 1,1-1-1,0 0 0,-1 0 1,1 0-1,0 0 0,0 0 1,0 0-1,0 0 1,0 0-1,0 0 0,0 0 1,0 0-1,0-1 0,1 1 1,-1 0-1,0-1 0,0 1 1,1-1-1,-1 1 0,0-1 1,1 0-1,-1 0 1,3 1-1,-2-1-9,-1-1 1,1 1 0,0 0-1,0-1 1,-1 1-1,1-1 1,0 1-1,-1-1 1,1 0-1,0 0 1,-1 0-1,1 1 1,-1-2-1,1 1 1,-1 0-1,0 0 1,1 0 0,-1-1-1,0 1 1,2-3-1,19-34-341,-19 30 265,18-40-538,17-54 0,-14 32 758,-24 70-104,0-1 0,0 1 1,0-1-1,0 1 1,0 0-1,1-1 0,-1 1 1,0 0-1,0-1 0,0 1 1,1 0-1,-1-1 1,0 1-1,0 0 0,1-1 1,-1 1-1,0 0 0,1 0 1,-1-1-1,0 1 0,1 0 1,-1 0-1,0 0 1,1-1-1,-1 1 0,0 0 1,1 0-1,-1 0 0,1 0 1,-1 0-1,0 0 1,1 0-1,-1 0 0,1 0 1,-1 0-1,0 0 0,1 0 1,-1 0-1,1 0 0,-1 0 1,0 0-1,1 0 1,-1 1-1,0-1 0,1 0 1,-1 0-1,0 0 0,1 1 1,-1-1-1,0 0 1,1 0-1,-1 1 0,0-1 1,1 0-1,-1 1 0,0-1 1,0 0-1,0 1 0,1-1 1,-1 0-1,0 1 1,0 0-1,15 25 258,-14-25-236,22 46 326,2 0 1,3-2 0,36 46 0,-64-91-375,28 27 39,-27-26-56,-1 0-1,1-1 1,0 1 0,0-1-1,0 0 1,0 1-1,-1-1 1,1 0 0,0 1-1,0-1 1,0 0 0,0 0-1,0 0 1,0 0-1,0 0 1,0 0 0,0 0-1,0 0 1,0 0-1,0 0 1,0-1 0,-1 1-1,1 0 1,0-1 0,0 1-1,0-1 1,0 1-1,0-1 1,-1 1 0,1-1-1,0 1 1,0-1-1,-1 0 1,1 1 0,-1-1-1,1 0 1,0 0-1,-1 1 1,1-2 0,4-8-211,0 0 1,0 0-1,-1 0 0,-1-1 1,1 1-1,2-19 1,6-73-707,-11 97 900,21-360-393,-21 233 4212,-1 131-3248,0 3-321,2 30-156,2-1 0,1 0 0,2 0 0,19 56 1,6 28 1,-7 33-62,5 22-24,-29-166 22,0 0 1,0 0-1,1 0 1,-1-1 0,1 1-1,0 0 1,0-1-1,0 1 1,3 3 0,-4-6 2,0 0 0,0 0 0,0-1 1,0 1-1,0 0 0,0 0 0,1-1 0,-1 1 1,0-1-1,0 1 0,0-1 0,1 1 1,-1-1-1,0 0 0,0 0 0,1 1 1,-1-1-1,0 0 0,1 0 0,-1 0 0,0-1 1,0 1-1,1 0 0,-1 0 0,0-1 1,0 1-1,1 0 0,-1-1 0,0 0 1,0 1-1,0-1 0,2-1 0,9-8-29,-1-1-1,0 0 0,-1 0 0,0-1 1,-1-1-1,-1 1 0,10-19 0,-5 10-349,16-29-4053,-26 35-1199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5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0 161 16952,'0'0'4562,"106"-76"-4226,-56 46-208,-9 4-128,-8 7-48,-12 12-1473,-17 5-3105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7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16 8724,'0'0'6904,"-2"19"-6399,-8 154 439,10-47 398,-2-192-1193,0 38-270,1 0 0,1 0-1,2 0 1,0 1 0,13-53-1,-13 76 114,-1 0 0,0 1 0,1-1-1,0 1 1,0 0 0,0 0 0,0-1 0,1 1 0,-1 1-1,5-5 1,-6 6 7,0 0-1,0 0 0,1 0 1,-1 0-1,1 1 1,-1-1-1,1 0 0,-1 1 1,1-1-1,-1 1 1,1 0-1,0-1 0,-1 1 1,1 0-1,-1 0 1,1 0-1,0 0 1,-1 0-1,1 1 0,-1-1 1,1 0-1,0 1 1,-1-1-1,1 1 0,-1-1 1,1 1-1,-1 0 1,2 1-1,2 2 5,1 0-1,-2 1 1,1-1 0,0 1-1,-1 0 1,0 0 0,0 1-1,-1-1 1,1 1 0,3 10-1,26 68 76,-31-79-70,26 104 161,-20-75-13,0-1 0,14 34 0,-21-66-153,-1-1-1,0 1 0,1-1 0,-1 1 0,1-1 0,-1 1 0,1-1 0,-1 0 0,1 1 0,-1-1 0,1 0 0,-1 1 0,1-1 0,-1 0 0,1 1 1,0-1-1,-1 0 0,1 0 0,-1 0 0,1 0 0,0 0 0,-1 0 0,1 0 0,0 0 0,-1 0 0,1 0 0,-1 0 0,1 0 0,0 0 1,-1 0-1,1 0 0,0-1 0,-1 1 0,1 0 0,-1 0 0,1-1 0,-1 1 0,1-1 0,-1 1 0,1 0 0,-1-1 0,1 1 0,0-1 0,21-19 108,-7 2-412,23-25 1093,-36 41-1130,0 0 0,1 0 0,-1 0 0,0 0 0,1 0 0,0 1 1,-1-1-1,1 1 0,0 0 0,0 0 0,0 0 0,0 0 0,0 0 0,4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8.2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12 132 16760,'0'0'3092,"-2"17"-3058,-1-2-19,1-5 2,0 0-1,1 0 1,0 1-1,1-1 0,0 0 1,0 1-1,1-1 1,4 18-1,-1-12 12,0-2 0,1 1 0,1 0 0,1-1 0,0 0 0,0-1 0,16 21 0,-22-33-28,0 1 0,0-1-1,1 1 1,-1-1 0,0 0-1,1 0 1,-1 1 0,1-1-1,0 0 1,-1-1 0,1 1-1,0 0 1,0 0 0,-1-1 0,1 1-1,0-1 1,0 1 0,0-1-1,0 0 1,-1 0 0,1 0-1,0 0 1,0 0 0,0 0-1,0 0 1,0-1 0,-1 1-1,1-1 1,0 1 0,0-1-1,0 0 1,-1 0 0,1 0 0,2-1-1,2-3 11,0 1 0,-1-1-1,1 0 1,-1 0 0,0 0 0,-1-1-1,8-11 1,7-15-13,-2-2 0,-1 0 0,-1 0 0,-2-2 0,-2 1 0,-1-2 0,8-64 0,-17 78 320,-1 22 302,0 4-18,-3 127-224,2 80-295,2-172-86,3-1 0,1 1 0,14 52 0,-19-89-21,0 0 0,1 1 1,-1-1-1,0 0 1,0 0-1,1 0 0,-1 0 1,1 1-1,-1-1 0,1 0 1,-1 0-1,1 0 1,-1 0-1,1 0 0,0 0 1,0 0-1,0-1 1,-1 1-1,1 0 0,0 0 1,0-1-1,0 1 1,0 0-1,0-1 0,0 1 1,1-1-1,-1 1 1,0-1-1,0 0 0,0 1 1,0-1-1,1 0 1,-1 0-1,0 0 0,0 0 1,0 0-1,1 0 0,0 0 1,1-1-182,-1 0-1,0 0 1,0-1 0,0 1 0,0-1 0,0 1-1,0-1 1,0 1 0,0-1 0,-1 0 0,1 0-1,-1 0 1,1 0 0,-1 0 0,0 0-1,1 0 1,0-3 0,5-22-4145,-3 1-3063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8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16263,'0'0'3858,"-2"20"-3764,-4 54 378,6 145 0,17-14-189,-17-204-282,0 1 0,0-1 0,0 0 0,0 1 0,0-1-1,0 1 1,1-1 0,-1 0 0,0 1 0,1-1 0,0 0 0,-1 0 0,1 1 0,0-1 0,-1 0 0,1 0 0,0 0 0,1 2 0,-1-3-11,0 0 0,-1 0 1,1 1-1,0-1 1,0 0-1,-1 0 0,1 0 1,0 0-1,-1 0 1,1 0-1,0 0 1,0 0-1,-1-1 0,1 1 1,0 0-1,-1 0 1,1-1-1,0 1 0,-1 0 1,1-1-1,-1 1 1,1 0-1,0-1 0,0 0 1,4-3-180,-1 0 1,0 0-1,0-1 0,0 0 1,0 0-1,4-8 1,27-63-6218,-21 36-237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8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13750,'0'0'4992,"0"14"-4843,2 118 113,-1 96 410,-4-172-555,-2 0 1,-13 60-1,10-69 9,7-47-140,0-1 0,0 1 0,0-1 0,0 1 1,0-1-1,0 0 0,0 1 0,0-1 1,1 0-1,-1 0 0,0 0 0,0 0 0,1 0 1,-1 1-1,1-1 0,-1 0 0,0-2 1,-2-9-992,0-1 1,1 1 0,0 0 0,0-20 0,2-27-4954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8.9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9588,'0'0'10600,"-2"9"-10461,1 15 18,0 0 0,2 0 0,0 0 0,2 0 0,5 25 1,3 27 59,-2 167 28,-7-107-258,-2-136-7,4 26-91,-4-26 36,0 1 1,0-1 0,0 0-1,0 1 1,1-1 0,-1 1-1,0-1 1,0 0 0,0 1-1,1-1 1,-1 0-1,0 1 1,0-1 0,1 0-1,-1 0 1,0 1 0,1-1-1,-1 0 1,0 0 0,1 1-1,-1-1 1,0 0-1,1 0 1,-1 0 0,1 0-1,-1 0 1,0 1 0,1-1-1,-1 0 1,1 0 0,-1 0-1,0 0 1,1 0 0,-1 0-1,1 0 1,-1-1-1,0 1 1,1 0 0,-1 0-1,1 0 1,-1 0 0,0 0-1,1-1 1,-1 1 0,0 0-1,1 0 1,-1 0 0,0-1-1,1 1 1,-1 0-1,0-1 1,0 1 0,1 0-1,-1-1 1,0 1 0,1-1-1,12-17-5813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1:59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14375,'0'0'3052,"-4"19"-2356,2-12-637,-4 22 85,1 0 0,1 1 0,0 32 0,2 79 234,4 146 1301,-2-286-1686,0 0 1,0-1 0,0 1-1,0 0 1,0-1-1,1 1 1,-1-1-1,0 1 1,0 0 0,0-1-1,0 1 1,1-1-1,-1 1 1,0 0-1,1-1 1,-1 1-1,0-1 1,1 1 0,-1-1-1,1 1 1,-1-1-1,0 1 1,1-1-1,-1 0 1,1 1 0,0-1-1,-1 0 1,1 1-1,-1-1 1,1 0-1,-1 0 1,1 1 0,0-1-1,-1 0 1,1 0-1,0 0 1,-1 0-1,1 0 1,0 0 0,-1 0-1,1 0 1,-1 0-1,1 0 1,0 0-1,-1 0 1,1-1-1,0 1 1,-1 0 0,1 0-1,-1-1 1,1 1-1,-1 0 1,1-1-1,-1 1 1,1 0 0,-1-1-1,1 1 1,-1-1-1,1 1 1,-1-1-1,0 1 1,1-1 0,-1 0-1,0 1 1,1-1-1,-1 1 1,0-2-1,5-6-639,-2-1 0,1 1 0,-1-1 0,-1 0 0,3-14 0,0-21-4586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52:00.1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28 328 10165,'0'0'6114,"-5"-20"-5260,-15-64-488,19 77-325,0 0 1,1-1 0,-1 1-1,1 0 1,1 0-1,-1 0 1,1 0 0,0-1-1,1 1 1,0 0 0,0 1-1,0-1 1,1 0-1,0 1 1,1-1 0,5-8-1,-2 6-17,0 0 0,0 1 0,1 0 0,0 1 0,0 0 0,0 0 0,1 1 0,18-10 0,-21 13-20,0 0 0,0 0 1,0 1-1,0 0 0,1 0 1,-1 1-1,9-2 0,-13 3-3,0 0-1,0 0 1,0 0-1,0 0 1,0 0-1,1 0 1,-1 1-1,0-1 1,0 1-1,0-1 1,0 1 0,0 0-1,0 0 1,0 0-1,0 0 1,0 0-1,0 0 1,-1 1-1,1-1 1,0 0-1,-1 1 1,1-1-1,-1 1 1,0 0-1,2 3 1,2 6 15,-1 1 1,-1 0-1,0 0 1,0 0-1,-2 0 1,1 1-1,-1-1 1,-1 1-1,-2 16 1,2-5 23,-1 3 42,-1-1 1,-2 1-1,0-1 0,-2 0 0,-15 42 0,4-23 368,-3-1 1,-30 52-1,50-95-426,-1 0 0,1 0 0,0 0 1,-1 0-1,1 0 0,-1-1 0,1 1 0,-1 0 1,1 0-1,-1 0 0,1-1 0,-1 1 0,0 0 1,0-1-1,1 1 0,-1-1 0,0 1 1,0-1-1,1 1 0,-1-1 0,-1 1 0,0-18 154,13-32-155,-6 38-18,0 0 1,1 1-1,0 0 0,0 0 0,1 1 0,1 0 0,-1 0 0,1 0 0,16-12 0,-19 17-5,1 0 0,-1 0-1,1 1 1,0 0 0,0 0-1,0 0 1,0 1 0,1 0 0,-1 0-1,1 0 1,-1 1 0,1 0-1,-1 1 1,1-1 0,0 1 0,-1 0-1,1 1 1,11 2 0,-13-2-2,0 1 1,0 1-1,0-1 1,-1 1-1,1-1 1,-1 1 0,0 1-1,0-1 1,0 0-1,0 1 1,-1 0-1,1 0 1,-1 0-1,0 1 1,0-1-1,0 0 1,-1 1 0,0 0-1,0 0 1,0 0-1,0 0 1,1 9-1,2 7 14,-1 1-1,-1-1 1,-1 1-1,-1 24 1,-1-27 38,-1 0 1,-1 0-1,0-1 1,-2 1-1,0-1 0,-1 0 1,-12 29-1,14-39 15,-1 0 0,0 0-1,-1-1 1,0 0 0,0 0 0,0 0-1,-1 0 1,0-1 0,0 0-1,-1 0 1,0 0 0,0-1-1,0 0 1,-1-1 0,1 0-1,-1 0 1,0 0 0,-15 4 0,17-6 30,0-1 0,-1 1 0,0-1 0,1 0 0,-1-1 0,0 1 0,0-1 0,1-1 0,-1 1 0,0-1 0,1 0 0,-1-1 0,1 0 0,-1 0 0,1 0 0,0-1 0,0 0 0,0 0 0,0 0 0,0-1 0,1 0 0,-1 0 0,1 0 0,0-1 0,1 1 0,-1-1 0,1-1 0,0 1 0,0-1 0,-4-6 0,3 3 34,-1 1-1,1-1 1,0-1-1,1 1 1,0-1 0,0 0-1,1 0 1,-3-19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8388,'0'0'3388,"-5"16"-2275,-9 39 295,2 2 1,-7 88 0,15 141 1720,4-223-2526,13-65-624,-8-3-236,0 1 1,0-2 0,-1 1 0,1 0 0,-1-1 0,0 0 0,-1 0 0,1 0-1,3-10 1,4-16-4578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11957,'0'0'8396,"4"0"-7942,17 0-138,0-2 1,0 0 0,0-1-1,31-10 1,2 2 282,146-19 445,-46 9-869,-149 19 342,-2 1-1975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253 181 8708,'0'0'10255,"-1"-18"-8915,-7 3-1263,0 1 0,0 0 0,-2 1 0,1 0 0,-2 0 0,-18-17 0,22 24-71,1 0 0,-1 0 1,0 1-1,0 0 1,-14-8-1,17 12-2,0-1 0,0 1 0,0-1 0,0 1 1,0 0-1,0 0 0,0 1 0,0-1 0,-1 1 0,1 0 0,0 0 0,0 1 0,-8 1 1,10-1-19,0 0-1,0 0 1,0 0 0,0 0 0,1 1 0,-1-1 0,1 1 0,-1-1 0,1 1 0,-1 0 0,1 0 0,0-1 0,0 1 0,-1 0-1,2 0 1,-1 0 0,0 0 0,0 3 0,-12 38-276,10-24 185,0 1 0,2-1 1,0 1-1,1 0 0,1 0 0,3 21 0,-2-36 78,-1 1-1,1-1 0,0 0 0,1 0 0,-1 0 1,1 0-1,0 0 0,0-1 0,1 1 0,4 4 1,-7-8 3,0 0 1,0 1 0,1-1-1,-1 0 1,1 1-1,-1-1 1,1 0 0,-1 0-1,1 0 1,0-1 0,0 1-1,-1 0 1,1-1 0,0 1-1,0-1 1,0 1 0,0-1-1,-1 0 1,1 0-1,0 0 1,0 0 0,0 0-1,0 0 1,0 0 0,0-1-1,-1 1 1,1-1 0,0 1-1,0-1 1,-1 0 0,1 0-1,0 0 1,-1 0-1,3-1 1,4-5-23,-1-1-1,0 0 1,0 0-1,0 0 1,-1-1-1,-1 0 1,8-15-1,27-70-1582,-36 85 1505,-3 6 302,1 1 1,-1-1-1,0 0 0,0 0 1,0 0-1,0 0 0,-1 0 1,1-6-1,19 41 211,66 129-247,-82-154-1983,-4-21-2478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12710,'0'0'8612,"0"-1"-8329,0-5-161,3 63-226,3 0 0,15 66 0,-1-5 112,-11-47 2,20 124 12,-26-190 36,-1-18 70,0-22 65,-2 17-184,-1 6-14,1 0 0,0-1 1,0 1-1,1 0 0,1 0 0,0 0 1,1 0-1,0 0 0,1 1 0,0-1 1,8-15-1,-5 16-81,1 0-1,0 1 1,0 0-1,1 0 1,17-14-1,-23 21 4,0 1 0,1-1 0,-1 0 0,1 1 0,0 0 0,-1 0 0,1 0 0,0 1 0,0-1 0,1 1 0,-1 0 0,0 0 0,0 0 0,1 0 0,-1 1 0,0 0 0,0 0 0,1 0 0,-1 0 0,0 1 0,5 1 0,-6-1 22,0 1 0,1 0-1,-1 0 1,0 0 0,-1 0 0,1 1 0,0-1 0,-1 1-1,1 0 1,-1 0 0,0 0 0,0 0 0,0 0 0,0 0 0,-1 0-1,1 1 1,-1-1 0,0 1 0,2 5 0,1 7 14,-1-1 0,-1 1 0,2 19 0,-3-18 72,-1 1-1,0-1 1,-2 0 0,1 1 0,-8 27 0,6-36 8,0 0 1,0 0-1,-1 0 0,0-1 0,-1 0 1,0 1-1,0-2 0,-1 1 0,0-1 0,0 1 1,0-2-1,-10 8 0,13-11-58,0-1 1,0 0-1,-1 0 0,1 0 0,-1 0 0,1 0 0,-1-1 1,0 0-1,0 0 0,-7 1 0,9-1-187,0-1 1,1 0-1,-1 0 0,1 0 0,-1 0 1,1 0-1,-1-1 0,1 1 0,-1 0 0,1-1 1,-1 1-1,1-1 0,-1 1 0,1-1 1,-1 0-1,1 0 0,0 0 0,-1 0 1,1 1-1,0-2 0,0 1 0,0 0 1,0 0-1,0 0 0,0 0 0,0-1 0,0 1 1,1 0-1,-1-1 0,0-1 0,-7-33-9784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9604,'0'0'6430,"6"23"-6302,37 154 539,-7 99 1048,-28-190-1266,-8-79-416,0-6-31,0 0-1,0 0 1,-1 0 0,1 1 0,0-1 0,0 0 0,0 0-1,1 0 1,-1 0 0,0 0 0,0 0 0,0 0 0,1 1-1,-1-1 1,1 0 0,-1 0 0,1 0 0,-1 0-1,1 0 1,-1-1 0,1 1 0,0 0 0,0 0 0,-1 0-1,1 0 1,0-1 0,0 1 0,0 0 0,0-1 0,0 1-1,0-1 1,2 1 0,-3-1-60,1-1 0,0 0 0,-1 1 1,1-1-1,0 0 0,-1 1 0,1-1 0,-1 0 0,1 0 0,-1 0 0,0 1 0,1-1 1,-1 0-1,0 0 0,1 0 0,-1 0 0,0 0 0,0 0 0,0 0 0,0-1 1,3-26-2011,-2 25 1352,1-32-4783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12838,'0'0'1347,"6"14"-1261,23 42-4,-29-54-80,1-1 0,-1 0 0,1 1 0,-1-1 0,1 0 0,0 1-1,0-1 1,0 0 0,0 0 0,0 1 0,0-1 0,0 0 0,0 0 0,0 0-1,0 0 1,1-1 0,-1 1 0,0 0 0,1 0 0,-1-1 0,0 1 0,1-1-1,-1 1 1,1-1 0,-1 0 0,1 1 0,-1-1 0,1 0 0,-1 0 0,1 0 0,1 0-1,5-1-21,-8 1 19,1-1 0,0 1 0,-1-1 0,1 0 0,-1 1 0,1-1 0,-1 0-1,1 0 1,-1 1 0,1-1 0,-1 0 0,0 0 0,1 0 0,-1 1 0,0-1 0,0 0-1,1 0 1,-1 0 0,0 0 0,0 0 0,0 1 0,0-1 0,0 0 0,0 0 0,0 0 0,-1 0-1,1 0 1,-1-1 0,1-1 7,0 0-1,-1 0 0,1 1 1,-1-1-1,0 0 0,0 0 1,0 1-1,0-1 0,-2-3 1,-2 1 28,-1 0 0,0 0 1,-1 1-1,1 0 1,-13-6-1,16 8 214,-1 0 0,1 0 0,-1 1 0,0 0-1,0-1 1,0 1 0,1 1 0,-1-1 0,0 1 0,0-1-1,0 1 1,0 0 0,-5 1 0,9 0-240,-1 0 0,1 0 1,-1 0-1,1 0 0,0 0 1,-1 0-1,1 1 0,0-1 0,0 0 1,0 0-1,0 0 0,0 0 0,0 0 1,0 1-1,1 1 0,-1 1-15,0 20 31,-1 4 125,2 0 0,5 41 1,-5-62-128,1 0 0,-1-1 0,1 1 1,0-1-1,1 1 0,-1-1 0,1 0 1,1 0-1,-1 0 0,1-1 0,0 1 0,0-1 1,1 0-1,-1 0 0,10 8 0,-11-11-32,0 0 0,1 0 0,-1-1-1,0 1 1,1-1 0,-1 1 0,1-1 0,-1 0-1,1-1 1,0 1 0,-1-1 0,1 1-1,0-1 1,-1 0 0,1 0 0,0-1 0,-1 1-1,1-1 1,0 0 0,-1 0 0,1 0-1,-1 0 1,1 0 0,-1-1 0,0 0 0,5-3-1,-4 2-301,1 0-1,-1 0 0,-1 0 0,1-1 0,0 0 1,-1 0-1,0 0 0,0 0 0,0 0 1,0-1-1,-1 1 0,0-1 0,1 1 0,-2-1 1,1 0-1,-1 0 0,1 0 0,0-7 1,-2-13-5390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9396,'0'0'4720,"17"-18"-4587,-3 2-113,17-16 50,42-60 0,-69 85 79,-1 4 72,-1 0 0,1 0 1,-1-1-1,0 1 0,0-1 1,0 0-1,-1 1 0,1-1 0,-1 0 1,0 0-1,1-7 2284,-2 14-2433,-1 87-148,-1-14 248,3-1 0,4 0-1,15 84 1,-19-151-163,0-5-3,-1 1-1,1 0 0,0 0 0,0 0 0,0-1 1,1 1-1,-1 0 0,1-1 0,0 0 0,3 6 1,-1-9-727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8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10917,'0'0'8217,"11"-4"-7947,70-24-105,143-30 0,-197 53-57,-18 5-259,-12 3-835,0-1 477,0-1 1,1 1 0,-1 0 0,0 0 0,1 0 0,-1 0 0,1 0 0,-3 4 0,-5 5-4532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15703,'0'0'4466,"147"-32"-3938,-87 23-319,-2 4-97,-10-1-64,-13 6-48,-6 0-16,-15 0-1073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6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8516,'0'0'9823,"2"2"-9111,0-1-668,0 1-1,1-1 1,-1 0-1,1 0 0,-1 0 1,1 0-1,-1-1 1,1 1-1,0-1 1,-1 1-1,1-1 0,0 0 1,-1 0-1,6-1 1,9 1 134,834-33 1756,-850 33-1983,0 0 1,1 0-1,-1 0 0,0 0 0,0 0 0,1 0 1,-1-1-1,0 1 0,0 0 0,0-1 0,1 1 0,-1-1 1,0 1-1,0-1 0,0 0 0,0 1 0,0-1 0,0 0 1,0 0-1,1-1 0,-2 0-252,0 1-1,0 0 1,0-1 0,0 1-1,0 0 1,-1 0 0,1-1-1,0 1 1,-1 0 0,1 0 0,-1 0-1,0 0 1,1-1 0,-1 1-1,0 0 1,0 0 0,1 0-1,-1 0 1,0 1 0,0-1-1,-2-1 1,-21-20-12852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7075,'0'0'2033,"4"99"-1152,6-81 175,-2-6-320,-1-5-399,-3-3-81,-2-4 272,-2-8-3650,0-1-1055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0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11189,'0'0'4992,"0"6"-4875,0 618 2727,0-623-2708,3-3-88,1-4-359,1 0 0,-1 0 1,0 0-1,0-1 0,-1 1 0,1-1 0,2-11 0,0 4-889,11-30-4098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92 13574,'0'0'7620,"-3"0"-6758,7-1-767,298-34-95,74-10 147,-335 39 325,-28 3-1260,-24 1-4261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136 440 9861,'0'0'8913,"-1"-11"-8425,0 1-325,-1 0-1,0 0 1,0 0-1,-1 0 1,-6-14-1,8 21-93,-1 0 0,1 0-1,-1 0 1,0 1 0,0-1 0,0 0-1,0 1 1,0-1 0,-1 1-1,1 0 1,-1 0 0,1 0-1,-1 0 1,0 0 0,0 1-1,0-1 1,0 1 0,0 0 0,0 0-1,0 0 1,0 0 0,-1 0-1,1 1 1,0-1 0,-5 1-1,7 0-75,-1 1 0,1-1 0,0 0 0,-1 1 0,1 0 0,0-1 0,0 1 0,-1-1 0,1 1 0,0 0 0,0 0 0,0 0 0,0 0 0,0 0 0,0 0 0,0 0 0,1 0 0,-1 0 0,0 0 0,1 0 0,-1 1 0,0-1-1,1 0 1,-1 2 0,-10 34-180,11-36 182,-4 18-153,2 1-1,0 0 1,1 0-1,4 39 1,-2-55 69,0 0 0,0 0 0,1 0-1,0 0 1,0 0 0,0-1 0,0 1 0,1 0 0,3 4 0,-5-7 12,-1 0 0,1 0 1,0 0-1,0 0 0,-1 0 1,1 0-1,0-1 0,0 1 0,0 0 1,0 0-1,0-1 0,0 1 1,0 0-1,0-1 0,0 1 1,0-1-1,1 0 0,-1 1 0,0-1 1,0 0-1,0 0 0,1 0 1,-1 0-1,0 0 0,0 0 1,0 0-1,1 0 0,-1 0 0,0 0 1,0-1-1,0 1 0,0 0 1,1-1-1,-1 1 0,0-1 1,0 1-1,0-1 0,0 0 0,1-1 1,6-8-186,-1-1 1,0 0-1,-1 0 1,0-1 0,-1 0-1,7-24 1,0 2-313,-5 12 339,-6 18 302,1 0 1,-1-1-1,0 1 0,1 0 0,0 0 1,0 0-1,0 0 0,0 0 0,4-4 1,-5 8 0,-1 0 0,1 0 1,-1 0-1,0 0 1,1 0-1,-1 0 1,1 0-1,-1 0 1,1 0-1,-1 0 0,1 0 1,-1 0-1,1 1 1,-1-1-1,1 0 1,-1 0-1,0 0 1,1 1-1,-1-1 1,1 0-1,-1 0 0,0 1 1,1-1-1,-1 0 1,0 1-1,1-1 1,-1 0-1,0 1 1,1-1-1,-1 1 1,0-1-1,0 1 0,1 0 1,11 19-309,-10-16 450,6 8-162,0 0 1,1-1 0,0 0-1,1-1 1,0 0 0,17 14-1,-23-22-57,-1 1 0,0-1 0,1 0 0,0 0 0,-1 0 0,1 0 0,0 0 0,0-1 0,0 0 0,0 0 0,0 0 0,0 0 0,0-1 0,0 0 0,0 1 0,0-1 0,1-1 0,-1 1 0,0-1 0,0 1 0,0-1 0,0-1 0,0 1 0,0 0 0,0-1 0,-1 0 0,7-3 0,-2-2-92,1 0 0,-1-1 1,-1 0-1,0 0 1,0-1-1,0 1 1,-1-2-1,0 1 1,5-13-1,1-5-39,-1 1 1,11-40-1,-17 41 433,0-1 1,-2 1-1,-1-1 1,-2-48-1,0 69-38,-1-1-1,0 1 0,0 0 1,0-1-1,-1 1 0,0 0 1,0 0-1,0 0 0,0 0 1,-1 0-1,0 1 0,0-1 1,0 1-1,0-1 0,-1 1 1,0 0-1,-4-3 0,6 6-222,2 1-80,0 8-272,7 225-131,-3-193 457,1 1 1,3-1 0,21 69 0,-28-107-10,-1-1 1,1 1-1,0 0 0,-1-1 1,1 1-1,0-1 0,0 1 0,0-1 1,0 1-1,0-1 0,1 1 1,-1-1-1,0 0 0,1 0 1,-1 0-1,0 0 0,1 0 1,2 1-1,-3-1-4,0-1 0,0 0 0,0 0 0,0 0 0,0-1 0,0 1 0,0 0 0,0 0 0,0 0 0,0-1 0,-1 1 0,1 0 0,0-1 0,0 1 0,0-1 0,0 1 0,0-1 0,-1 0-1,1 1 1,0-1 0,0 0 0,-1 1 0,1-1 0,0 0 0,-1 0 0,1 0 0,-1 0 0,1 1 0,-1-1 0,0 0 0,1 0 0,-1-2 0,6-10-21,-2-2 0,0 1 0,-1 0 0,3-30-1,-4 29-26,0 1 0,0-1 0,2 1 0,0-1 0,8-18 0,-11 29 21,2 0 0,-1 0 0,0 1 0,1-1 0,0 1 0,0 0 0,0 0 0,0 0 1,0 0-1,1 0 0,-1 1 0,1-1 0,0 1 0,-1 0 0,1 0 0,0 1 0,0-1 0,1 1 1,-1 0-1,0 0 0,0 0 0,9 0 0,-11 0-23,1 0-1,-1 1 1,1 0-1,0-1 1,-1 1-1,1 0 1,0 1 0,-1-1-1,1 0 1,0 1-1,-1-1 1,1 1-1,-1 0 1,1 0 0,-1 0-1,1 0 1,-1 0-1,0 0 1,0 1 0,1-1-1,-1 1 1,0 0-1,0 0 1,-1-1-1,1 1 1,0 0 0,0 1-1,-1-1 1,0 0-1,1 0 1,-1 1-1,0-1 1,0 1 0,0-1-1,0 1 1,-1-1-1,1 1 1,-1-1 0,1 1-1,-1 0 1,0 3-1,1 6-40,0-1-1,-1 1 1,0-1-1,-1 1 1,-1-1-1,0 1 1,0-1 0,-1 0-1,0 0 1,-1 0-1,0 0 1,-1-1-1,-11 19 1,10-20 110,1-1 1,-2 0 0,1 0-1,-1 0 1,0-1 0,-1 0-1,0-1 1,0 0 0,0 0-1,-1 0 1,0-1 0,0-1-1,0 0 1,0 0 0,-1 0-1,-11 2 1,18-5-236,0 0-1,-1-1 1,1 1-1,-1-1 1,1 1-1,-1-1 1,1 0-1,-1 0 1,1-1-1,0 1 1,-1-1-1,-5-1 1,0-15-4382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14807,'0'0'6728,"0"0"-6727,0 1-1,0-1 1,0 0-1,0 0 1,0 0-1,0 0 1,0 0 0,0 0-1,0 0 1,0 1-1,0-1 1,0 0-1,0 0 1,0 0-1,-1 0 1,1 0 0,0 0-1,0 0 1,0 0-1,0 1 1,0-1-1,0 0 1,0 0-1,0 0 1,0 0 0,0 0-1,-1 0 1,1 0-1,0 0 1,0 0-1,0 0 1,0 0-1,0 0 1,0 0-1,0 0 1,-1 0 0,1 0-1,0 0 1,0 0-1,0 0 1,0 0-1,0 0 1,0 0-1,-1 0 1,1 0 0,0 0-1,0 0 1,0 0-1,0 0 1,0 0-1,0 0 1,0 0-1,-1 0 1,1 0-1,0 0 1,0 0 0,0-1-1,0 1 1,0 0-1,0 0 1,0 0-1,0 0 1,-1 10-16,0 0 1,1 0-1,1 0 0,0-1 1,0 1-1,1 0 0,4 15 1,2 14 22,11 197 161,-7-46 235,-11-184-367,0 0 0,0 0 0,1 0 0,-1 0 0,4 6 0,-5-11-40,0 0 0,1 0 1,-1-1-1,0 1 0,1 0 0,-1 0 1,1-1-1,-1 1 0,1 0 1,-1-1-1,1 1 0,0-1 0,-1 1 1,1-1-1,0 1 0,-1-1 0,1 1 1,0-1-1,0 1 0,-1-1 1,1 0-1,0 0 0,0 1 0,0-1 1,-1 0-1,1 0 0,0 0 0,0 0 1,0 0-1,0 0 0,-1 0 1,1 0-1,0 0 0,0 0 0,0-1 1,0 1-1,-1 0 0,1 0 0,0-1 1,0 1-1,-1-1 0,1 1 1,0-1-1,0 1 0,-1-1 0,1 1 1,-1-1-1,2 0 0,3-4-307,0-1 0,0 0 0,0 0 0,0 0-1,-1 0 1,4-8 0,11-23-5192,-6 5-3200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14279,'0'0'3740,"35"17"-3785,-34-17 36,0 0 0,0 0 0,0 0 0,0 0 1,1 0-1,-1 0 0,0 0 0,0-1 0,0 1 1,0 0-1,0-1 0,0 1 0,0-1 0,0 1 1,0-1-1,0 1 0,0-1 0,-1 0 1,1 1-1,0-1 0,0 0 0,0 0 0,-1 0 1,1 1-1,0-1 0,-1 0 0,1 0 0,-1 0 1,1 0-1,-1 0 0,0 0 0,1 0 0,-1 0 1,0 0-1,0 0 0,0-1 0,1 1 1,-1 0-1,0 0 0,0 0 0,-1 0 0,1 0 1,0 0-1,0 0 0,0 0 0,-1 0 0,1 0 1,-1 0-1,1 0 0,-1 0 0,1 0 0,-1 0 1,1 0-1,-1 0 0,0 0 0,0 0 0,1 1 1,-1-1-1,0 0 0,-1 0 0,-3-3 146,0 1-1,0 0 0,-1 0 1,1 1-1,-1-1 0,1 1 1,-1 1-1,0-1 1,0 1-1,0 0 0,0 0 1,0 0-1,0 1 0,0 0 1,0 0-1,0 1 0,-9 1 1,14-1-134,0 0 1,-1-1 0,1 1-1,0 0 1,0 0 0,0 0-1,-1 0 1,1 0 0,0 0-1,0 0 1,0 1 0,1-1-1,-1 0 1,0 0 0,0 1-1,1-1 1,-1 1 0,1-1-1,-1 0 1,1 1 0,-1-1-1,1 1 1,0-1 0,0 3-1,-3 41 35,3-38-15,0 10-20,1 0 1,0-1 0,1 1-1,1-1 1,0 1-1,10 25 1,-12-38-8,0 0-1,1 0 1,0-1-1,0 1 1,0 0-1,1-1 1,-1 0-1,1 1 1,-1-1-1,1 0 1,0 0 0,1 0-1,-1-1 1,0 1-1,1-1 1,-1 0-1,1 0 1,0 0-1,0 0 1,-1-1-1,1 1 1,0-1 0,1 0-1,-1 0 1,0-1-1,0 1 1,0-1-1,0 0 1,1 0-1,-1 0 1,8-2-1,-11 2-26,0 0 0,1-1 0,-1 1-1,0-1 1,1 1 0,-1-1 0,0 1-1,1-1 1,-1 0 0,0 0-1,0 0 1,0 1 0,0-1 0,0 0-1,0 0 1,0 0 0,0-1-1,0 1 1,0 0 0,-1 0 0,1 0-1,0-1 1,-1 1 0,1-3-1,1-1-1026,-1 0-1,0-1 0,0 1 1,-1 0-1,0-8 1,0-11-7941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44 173 6979,'0'0'10810,"0"-7"-10340,0-2-418,-1 2-42,1-1 0,0 1 0,0-1 0,1 1 0,0-1 0,0 1 0,1 0 0,0 0-1,0-1 1,1 1 0,0 1 0,6-13 0,-3 13-14,-1-1 0,1 1 0,1 1-1,-1-1 1,11-5 0,-16 9-4,1 1 0,0 0 0,1 0 0,-1 0 0,0 0 0,0 1 0,0-1 0,0 1 0,1-1-1,-1 1 1,3 0 0,-4 0 1,0 0-1,0 0 0,0 0 1,0 1-1,0-1 0,1 0 0,-1 1 1,0-1-1,0 1 0,-1-1 1,1 1-1,0 0 0,0-1 0,0 1 1,0 0-1,0 0 0,-1-1 1,1 1-1,0 0 0,-1 0 0,1 0 1,-1 0-1,1 0 0,0 1 1,3 11 47,-1-1 1,-1 1 0,0 0-1,0 0 1,-1 0-1,-1 0 1,0 0 0,-1 0-1,0 0 1,-1 0 0,-1 0-1,-4 15 1,-3-5 206,-1 0 0,-1-1 0,-1 0 0,-1-1 1,-25 30-1,-24 37 978,62-88-1216,1 1 0,0-1 0,0 0 0,0 0 0,0 1 0,0-1 0,0 0 0,0 0 0,0 1 0,0-1 0,0 0 0,-1 0 0,1 1 0,0-1 0,0 0 0,0 0 0,0 1 0,1-1 0,-1 0 0,0 0 0,0 1 0,0-1 0,0 0 0,0 0 0,0 0 0,0 1 0,0-1 0,0 0 0,1 0 0,-1 0 0,0 1 0,0-1 0,0 0 0,1 0 0,-1 0 0,0 0 0,0 1 0,14 4 95,22-1-116,-30-4 61,102 8 140,182 19 385,-289-26-583,6 0-32,-15-1-1862,-13 0-3193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10117,'0'0'8179,"22"1"-7501,-8-1-568,359-1 2008,9-46-1078,2-25-218,0 0-227,-32 23-414,-339 47-181,19-5-106,-31 7 91,-1 0-1,0 0 1,0 0-1,0 0 1,0-1 0,0 1-1,0 0 1,1 0 0,-1 0-1,0 0 1,0 0-1,0 0 1,0 0 0,0 0-1,0 0 1,0 0-1,1-1 1,-1 1 0,0 0-1,0 0 1,0 0-1,0 0 1,0 0 0,0 0-1,0 0 1,0-1 0,0 1-1,0 0 1,0 0-1,0 0 1,0 0 0,0 0-1,0-1 1,0 1-1,0 0 1,0 0 0,0 0-1,0 0 1,0 0 0,0-1-1,0 1 1,0 0-1,0 0 1,0 0 0,0 0-1,0 0 1,0 0-1,-1 0 1,1-1 0,0 1-1,-16-7-1595,-17-1-1927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9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30 10341,'0'0'7526,"-4"3"-6915,15-1-527,0-1-1,0 0 1,0-1 0,18-2 0,-5 0 17,11-1-13,61-14-1,-40 5-83,-48 12-1184,-10 2 123,-18 7-778,1-1 358,-25 15-2883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7475,'0'0'5085,"-2"7"-1827,-6 33-3031,-10 223 2679,13-117-2107,-12 287 249,48 528-1,-12-575-934,-9-137-64,15 140-20,6 120 30,-26-388-22,9 326 191,2 299 345,58-161 146,-24-250-694,-24-52 5,-19-188-25,-6-41 89,0-54-246,-1 0 52,1 0-1,-1 0 1,0 0 0,0 0-1,1 0 1,-1 0 0,0 0-1,0 0 1,1 0-1,-1 0 1,0 0 0,0 0-1,1 0 1,-1 0 0,0 0-1,1 0 1,-1 0 0,0-1-1,0 1 1,0 0 0,1 0-1,-1 0 1,0 0-1,0 0 1,1-1 0,-1 1-1,0 0 1,0 0 0,0 0-1,0-1 1,1 1 0,-1 0-1,0 0 1,0-1 0,0 1-1,1-19-3436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7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2 149 5010,'0'0'10915,"-1"-11"-10115,1-32-82,0 39-643,0 1 0,1 0 1,0 0-1,0-1 1,0 1-1,0 0 1,0 0-1,0 0 0,1 0 1,0 0-1,-1 0 1,1 1-1,0-1 0,0 1 1,1-1-1,-1 1 1,0 0-1,4-3 0,1 0-38,0 0 0,0 1 0,1 0 0,-1 0 0,9-3 0,-8 5-43,-1 0 1,0 1 0,1-1-1,-1 1 1,1 1 0,0-1-1,14 3 1,-21-2 3,1 0-1,-1 1 1,1-1-1,-1 1 1,0 0-1,1-1 1,-1 1-1,0 0 1,1 0-1,-1 0 1,0 0-1,0 0 1,0 0-1,0 0 0,0 1 1,0-1-1,0 0 1,0 0-1,0 1 1,-1-1-1,1 1 1,0-1-1,-1 1 1,1-1-1,-1 1 1,0-1-1,1 1 1,-1 1-1,5 50 11,-5-47-10,1 18 10,0-1 0,-2 1 0,0 0 0,-2 0 0,-1-1 0,-1 1 0,-1-1 0,-15 40 0,17-55-6,-21 44 37,23-49-36,0 1 1,0-1-1,-1 1 1,1-1-1,-1 0 1,0 0-1,0 0 1,0-1-1,0 1 1,0-1 0,-5 3-1,86-12 619,-57 4-532,312-62 1514,-333 65-1652,0-1 0,1 1 0,-1 0 0,0 0 0,0 0 0,0 0 0,1-1 0,-1 1 0,0 0 0,0 0 0,0 0 0,0-1 0,0 1 0,1 0-1,-1 0 1,0-1 0,0 1 0,0 0 0,0 0 0,0-1 0,0 1 0,0 0 0,0-1 0,0 1 0,0 0 0,0 0 0,0-1 0,0 1 0,0 0 0,0 0 0,0-1 0,-1 1 0,1 0 0,0 0 0,0-1 0,0 1 0,0 0 0,-6-12-4538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9 230 6323,'0'0'7016,"0"0"-6874,0 0-1,0 1 0,-1-1 0,1 0 0,0 0 0,0 0 0,0 1 1,-1-1-1,1 0 0,0 0 0,0 0 0,-1 0 0,1 0 0,0 0 1,0 1-1,-1-1 0,1 0 0,0 0 0,-1 0 0,1 0 0,0 0 1,0 0-1,-1 0 0,1 0 0,0 0 0,-1 0 0,1 0 0,0-1 1,0 1-1,-1 0 0,2-13 13,0 0 1,1 1-1,0-1 0,1 0 1,0 1-1,1-1 1,1 1-1,5-12 0,-5 15-163,-1 0-1,2 1 1,-1-1-1,1 1 1,0 0-1,0 1 1,1-1-1,0 1 1,1 1-1,0-1 1,9-5-1,-16 11 6,1 0 0,-1 0 0,1 0 0,0 0 0,-1 0 0,1 1 0,0-1 0,0 1 0,-1-1 0,1 1 0,0-1 0,0 1 0,0 0 0,0 0 0,0 0 0,0 0 0,-1 0 0,4 1 0,-4 0-4,1 0 1,-1 0-1,0-1 0,0 1 1,0 0-1,0 0 0,0 0 0,0 0 1,0 0-1,0 1 0,0-1 0,0 0 1,0 0-1,-1 1 0,1-1 1,-1 0-1,1 1 0,0 2 0,1 7-46,0 0-1,-1 1 1,-1-1-1,-1 23 0,1-16 33,1 17 22,-2 47 0,0-73 0,0-1 0,-1 0 0,1 0 0,-1 0 0,-1 0 0,0 0 0,-5 11 0,10-59 163,0 35-173,1 0 0,-1 0-1,1 1 1,0-1 0,1 1-1,-1 0 1,0 0 0,1 0-1,0 0 1,0 1 0,0-1-1,1 1 1,-1 0 0,1 0-1,0 1 1,-1 0 0,1-1 0,0 1-1,0 1 1,1-1 0,-1 1-1,0 0 1,0 0 0,1 1-1,-1-1 1,1 1 0,-1 0-1,0 1 1,6 0 0,-8 0 2,0 1 1,0-1 0,-1 0-1,1 1 1,-1 0-1,1-1 1,-1 1 0,0 0-1,0 0 1,1 0 0,-1 1-1,-1-1 1,1 0-1,0 1 1,-1-1 0,1 1-1,-1 0 1,0-1 0,1 1-1,-1 0 1,-1 0-1,1 0 1,0 4 0,2 6-6,0 1 1,-1 0-1,0 24 1,-2-26 6,0 1 1,-1 0-1,-1-1 1,0 1-1,-5 18 1,4-24 9,0 0 1,0-1-1,0 1 1,-1-1-1,0 1 1,0-1-1,-1-1 1,0 1-1,0 0 1,-11 8-1,7-7 192,0-1-1,-1 0 1,1 0 0,-1-1-1,0 0 1,-1-1 0,1 0 0,-1-1-1,1 0 1,-1-1 0,0 0-1,0 0 1,-1-1 0,1-1-1,0 0 1,-20-3 0,22 1-52,6-9-6131,3 1-1256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9492,'0'0'4731,"25"2"-3336,702-6 3516,-415-9-4771,53 0-128,-8 28 77,413 18-37,-185-12-51,666 22 98,-119-87-1,-556 13-116,300 11 1261,-876 20-1043,-7 0-726,-45-8-5975,14-3-4179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6755,'0'0'10117,"0"11"-9405,26 370 1498,-17-293-2011,-5-44-156,41 643 1184,-47 1668 1425,11-2068-2596,-1-59-64,-7-117 25,2 874 9,-13-621 8,-1-139-20,6-184-13,-2-1 1,-1 1-1,-21 58 0,27-95 18,2-4 165,0-22-5427,2-4-1787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3906,'0'0'6381,"-10"-8"999,18 571-4662,1 246-717,14-327-1434,-7-224-195,41 799 832,-46-217-1042,-13-530 124,-16 497 42,4-570-273,-35 487 480,10-457-299,-1-2-163,32-221-57,8-44-17,0 0-1,0 0 1,0-1-1,0 1 1,0 0-1,0 0 1,0 0-1,0 0 1,0-1-1,-1 1 1,1 0-1,0 0 1,0 0-1,0 0 1,0 0-1,0 0 1,0-1-1,-1 1 1,1 0-1,0 0 1,0 0 0,0 0-1,0 0 1,0 0-1,-1 0 1,1 0-1,0 0 1,0 0-1,0 0 1,0 0-1,-1 0 1,1 0-1,0 0 1,0 0-1,0 0 1,0 0-1,-1 0 1,1 0-1,0 0 1,0 0-1,0 0 1,0 0 0,-1 0-1,1 0 1,0 0-1,0 0 1,0 0-1,0 1 1,0-1-1,-1 0 1,1 0-1,0 0 1,0 0-1,0 0 1,0 0-1,0 1 1,0-1-1,0 0 1,0 0-1,0 0 1,-1 0-1,1 1 1,0-1 0,0 0-1,0 0 1,0 0-1,0 0 1,0 1-1,0-1 1,-4-11-475,-3-65-4150,1 22-1790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18649,'0'0'1104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 3362,'0'0'6872,"0"-1"-6462,-1 1 1,1-1-1,0 1 1,-1-1-1,1 1 0,-1-1 1,1 1-1,-1-1 1,1 1-1,-1 0 0,1-1 1,-1 1-1,1 0 0,-1-1 1,0 1-1,1 0 1,-1 0-1,1 0 0,-1 0 1,0 0-1,1-1 1,-2 1-1,-4 51-205,-12 141 473,5 0 99,-1 44-9,14-231-756,-25 1064 1158,12-244-801,14-761-365,5 264 24,-6 496 8,-8-423-6,-5 101 7,-20 280-37,23-264 16,10-197 357,-1-321-354,0 0 24,1 0-59,6-22-17531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5442,'0'0'9722,"4"0"-9556,98 0 669,337-8-158,38 2-152,-314 6-201,41 12 124,2-1 86,90-37-331,-110 5-182,90-3 45,181-13 116,143 31-136,-346 8-42,-176-2-21,716 9 26,-739-7-11,264 22 23,-304-21-16,65 10-13,147 7 0,-185-20 11,113 0 0,222-26-1,-210-4 73,-82 13 95,1 4 0,117-4 0,-141 16 138,0-4 1,102-20-1,-151 23-273,0-1 36,0 0-1,0 1 1,17 0 0,-31 18-666,-1-13 215,1 0 1,-1 0-1,0 0 0,0 0 1,0 0-1,0 0 0,0-1 1,0 1-1,-1-1 0,0 0 1,1 0-1,-4 3 0,-22 15-6188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79 4578,'0'0'8633,"-6"-8"-7507,-1-2-977,2 3 270,-1-1 0,0 1 0,-10-10 0,13 14-333,1 1-1,-1 0 0,0 0 1,0 0-1,0 1 1,0-1-1,0 1 0,-1-1 1,1 1-1,0 0 0,-1 0 1,1 1-1,0-1 0,-7 0 1,5 1-70,1 1-1,-1-1 1,1 0 0,-1 1 0,1 0 0,-1 0 0,1 0 0,-1 1 0,1-1 0,0 1-1,0 0 1,-8 5 0,6-1 15,0-1 0,0 1-1,1 0 1,0 0 0,0 0-1,-7 12 1,4-4 119,0 1-1,1 0 1,1 1 0,0-1-1,1 1 1,1 0 0,1 1-1,0-1 1,1 1-1,0-1 1,2 33 0,0-46-144,0-1 0,0 0 0,0 1 0,1-1 0,-1 0 0,1 0 0,-1 1 1,1-1-1,0 0 0,0 0 0,0 0 0,0 0 0,0 0 0,0 0 0,0 0 0,1 0 0,-1 0 1,1 0-1,0-1 0,-1 1 0,1-1 0,0 1 0,0-1 0,0 0 0,0 0 0,0 0 1,0 0-1,0 0 0,0 0 0,5 1 0,4 0 6,1 0 1,0-1-1,0 0 0,23-2 1,-12 1 2,94-4 4,-116 4-20,0 0 1,1 1-1,-1-1 0,0 0 0,1 1 0,-1-1 1,0 1-1,0-1 0,1 1 0,-1 0 0,0-1 1,0 1-1,0 0 0,0 0 0,0 0 0,0 0 1,0 0-1,0 0 0,0 0 0,-1 0 0,1 0 1,0 1-1,-1-1 0,1 0 0,-1 0 1,1 1-1,-1-1 0,1 0 0,-1 1 0,0-1 1,0 2-1,4 51-30,-5-44 31,1 1 1,-2-1 1,1 1-1,-2 0 1,1-1-1,-1 0 0,-1 1 1,0-1-1,-1-1 0,1 1 1,-2 0-1,1-1 0,-12 14 1,8-12 22,-1 0-1,0 0 1,-1-1 0,0 0 0,0-1 0,-1 0 0,0 0-1,-25 12 1,31-19 63,0 0 0,1 0 0,-1 0 1,0 0-1,-1-1 0,1 0 0,0 0 0,0-1 0,0 1 0,-10-2 0,14 1-75,0-1 0,0 1 0,0-1 0,-1 1 0,1-1 0,0 0 0,0 0 0,0 0 0,0 0 0,0 0 0,1 0 0,-1 0 0,0-1 0,0 1 0,1-1-1,-1 1 1,1-1 0,-1 0 0,1 0 0,0 1 0,0-1 0,0 0 0,0 0 0,0 0 0,0 0 0,0 0 0,1-1 0,-1 1 0,1 0 0,-1-4 0,0-3-93,0-1 0,0 1 0,1-1 1,0 1-1,3-19 0,-2 25-86,0 1-1,-1 0 1,1 0-1,0 0 1,0 0-1,0-1 1,0 1-1,1 1 1,-1-1 0,0 0-1,1 0 1,2-2-1,-2 3-204,0 0-1,0-1 0,0 1 1,0 0-1,0 0 0,0 0 1,0 1-1,0-1 0,1 0 0,-1 1 1,0 0-1,1-1 0,-1 1 1,4 0-1,8 0-3653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9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8724,'0'0'8644,"27"2"-8356,19-2 112,14-17-144,15-5-240,7-1-16,-1 3-240,-6-1-896,-15 7-577,-17 2-2449,-16 1-3089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9861,'0'0'8905,"-2"12"-8740,-2 17-19,2 1-1,0-1 1,6 56-1,3 180 845,-8-184-331,0-61-366,0-20-266,1-8-230,1 3-366,0-1-1,0 0 0,0 0 1,1 1-1,-1-1 1,6-10-1,2-5-4111,-1-6-6537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10165,'0'0'7694,"-2"7"-7486,-2 4-106,2 0 1,-1 1-1,1-1 0,1 1 1,0 22-1,7 70 574,-1-39-315,0 136 968,-3-196-1058,0-19-376,2-22-1395,-4 12-1592,0-2-3044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3073,'0'0'8450,"7"-17"-7474,28-55-261,-32 68-654,0 0 1,0 1-1,1 0 0,-1-1 0,1 1 1,0 1-1,0-1 0,0 0 0,0 1 1,1 0-1,-1 0 0,0 0 0,1 1 1,0 0-1,-1-1 0,1 2 0,0-1 1,-1 0-1,1 1 0,0 0 0,9 1 1,-3-2 39,-5 1-74,1-1 1,0 1 0,0 0-1,0 1 1,0-1 0,0 1-1,0 1 1,0-1 0,0 1-1,-1 1 1,1-1 0,-1 1-1,1 0 1,-1 0 0,0 1-1,0 0 1,-1 0 0,1 0-1,-1 1 1,0 0 0,0 0-1,0 0 1,-1 0-1,0 1 1,0 0 0,0 0-1,-1 0 1,0 0 0,4 13-1,-1-4 10,-2 0 0,0 1 0,-1-1 0,0 1 0,0 27 0,-2-3 147,-6 44 0,1-60-8,-1 1 0,-1-2 0,-1 1 0,-1-1 0,-1 0 1,-1 0-1,-1-1 0,-1 0 0,-26 34 0,36-52-62,-2 0 1,1 0-1,0 0 0,-1 0 1,1 0-1,-1-1 1,0 0-1,0 0 1,-1 0-1,1 0 0,-1-1 1,1 1-1,-1-1 1,0 0-1,0-1 0,0 1 1,0-1-1,0 0 1,0 0-1,0 0 0,0-1 1,0 0-1,0 0 1,-1 0-1,-5-2 1,9 2-113,0-1 0,0 0 1,0 1-1,0-1 1,0 0-1,1 0 1,-1 0-1,0 0 1,0 0-1,1-1 1,-1 1-1,1 0 0,-1-1 1,1 1-1,-2-3 1,-6-6 777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342 112 6243,'0'0'8084,"-21"-17"-6438,-66-52-14,84 66-1479,-2 0 0,1 0 0,0 1 0,0 0 0,-1-1 0,1 1 0,-1 1-1,0-1 1,0 1 0,1 0 0,-9-1 0,10 2-104,0 0 1,0 0-1,0 1 1,0-1-1,0 1 1,0-1-1,1 1 0,-1 0 1,0 0-1,0 1 1,1-1-1,-1 0 1,1 1-1,-4 2 0,-1 3-25,1 0 0,0 0 1,0 0-1,0 1 0,1 0 0,0 0 0,1 0 0,-4 10 0,6-15-5,-12 30 70,2-1 0,1 1-1,1 1 1,2 0 0,1 1-1,2-1 1,2 1-1,0 52 1,3-81-67,0-1 1,1 1-1,0-1 0,-1 1 1,2-1-1,-1 1 0,1-1 1,-1 0-1,1 0 0,1 0 1,-1 0-1,1 0 1,0 0-1,0-1 0,0 1 1,1-1-1,0 0 0,-1 0 1,1 0-1,1 0 0,-1-1 1,0 0-1,1 0 0,0 0 1,0 0-1,0-1 0,7 3 1,5 1-1,1-1 1,0-1-1,0-1 1,0 0-1,1-1 1,-1-1-1,19-2 1,-27 1-19,0-1 1,0-1 0,0 0-1,0 0 1,0-1-1,-1 0 1,1-1 0,-1 0-1,0-1 1,0 1 0,-1-2-1,1 1 1,-1-1-1,8-8 1,-15 13-13,-1 0-85,0 14-7636,0-3-1825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25 14295,'0'0'2342,"3"17"-2179,11 58-102,-12-68-54,0 0 1,1-1-1,0 1 0,0 0 1,0-1-1,1 1 0,0-1 0,0 0 1,1-1-1,9 10 0,-12-12-3,1-1 1,-1 0-1,1 0 0,0 0 0,0 0 0,-1 0 0,1-1 0,0 1 0,1-1 0,-1 0 1,0 0-1,0 0 0,1 0 0,-1 0 0,0-1 0,1 1 0,-1-1 0,0 0 0,1 0 1,-1-1-1,5 0 0,-6 0 38,0 0 1,0-1 0,0 1 0,0 0-1,0-1 1,-1 0 0,1 1-1,-1-1 1,1 0 0,-1 0 0,1 0-1,-1 0 1,0 0 0,0 0-1,0 0 1,0 0 0,-1-1-1,1 1 1,0 0 0,-1-1 0,0 1-1,1 0 1,-1-5 0,1-6 451,-1 0 0,-1-25 1,0 34-450,0-1 0,0 1 1,-1-1-1,1 1 0,-1-1 1,0 1-1,0 0 0,0 0 1,-1 0-1,1 0 0,-1 0 0,0 1 1,0-1-1,0 1 0,0 0 1,-1 0-1,0 0 0,1 0 1,-1 1-1,-7-4 0,4 2-107,-1 1 0,0-1 0,0 2 0,0-1 0,-1 1 0,1 0 0,0 1 0,-1 0 0,0 0 0,-9 1 0,17 0-62,0 0 0,0 0 0,0 0 1,0 0-1,0 0 0,0 0 0,0 1 0,0-1 0,0 0 0,1 1 1,-1-1-1,0 1 0,0-1 0,0 1 0,0-1 0,0 1 0,1 0 0,-1-1 1,0 1-1,1 0 0,-1-1 0,0 1 0,1 0 0,-1 0 0,1 0 1,-2 2-1,-1 25-5435,3-27 5490,0 18-6942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90 14102,'0'0'2852,"0"3"-2467,-3 18-296,0-1 1,2 0-1,1 1 1,1-1-1,0 0 1,1 1-1,2-1 1,6 24-1,-10-42-88,1 0-1,-1 0 0,1 0 1,0 0-1,0 0 0,0-1 1,0 1-1,0 0 0,0 0 1,0-1-1,0 1 0,1-1 1,-1 1-1,1-1 0,-1 0 1,1 1-1,-1-1 1,1 0-1,0 0 0,0 0 1,0 0-1,-1 0 0,1-1 1,0 1-1,0-1 0,0 1 1,0-1-1,2 1 0,-1-1-12,0-1-1,0 1 1,0-1-1,-1 1 0,1-1 1,0 0-1,-1 0 1,1 0-1,0 0 0,-1-1 1,1 1-1,-1-1 0,0 1 1,1-1-1,-1 0 1,0 0-1,0 0 0,3-4 1,6-10-15,0 0 1,-1 0-1,-1-1 0,-1 0 0,0-1 1,-1 0-1,-1 0 0,-1 0 1,-1-1-1,0 0 0,-1 0 1,-1 0-1,-1-32 0,-1 50 93,0 0 0,0 0-1,0 0 1,0 0-1,0 0 1,0 0 0,0 0-1,0-1 1,0 1-1,-1 0 1,1 0 0,0 0-1,-1 0 1,1 0-1,-1 0 1,1 1 0,-1-1-1,0 0 1,1 0-1,-1 0 1,0 0 0,1 1-1,-1-1 1,0 0-1,0 1 1,0-1 0,0 0-1,0 1 1,0-1-1,0 1 1,0-1 0,0 1-1,0 0 1,0 0-1,0-1 1,0 1 0,0 0-1,-1 0 1,-1 7 166,-2 48-216,2 1 0,5 64 0,0-24 19,-2-88-24,-1-6-12,1 0 0,0 0 0,0 1 0,0-1 0,0 0 0,0 0 0,0 0 0,0 0 0,1 0 0,-1 0 0,1 0 0,0 0 0,0 0-1,0 0 1,1 3 0,2-15-8954,-4-2-546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51 402 12966,'0'0'5114,"2"-13"-5031,-1 6-76,2-8 5,0 1 0,1 0 0,0 0 0,10-20 0,-6 16 20,0-1 0,-1 0 0,-1-1 0,-1 1 0,0-1 0,-2 0 0,0-1 0,-1-36 0,-2 54-1,0-1 0,0 1 0,-1 0 0,1-1 0,-1 1 1,0 0-1,0 0 0,0 0 0,0 0 0,-1 0 0,1 0 0,-1 0 0,0 0 1,1 0-1,-2 1 0,1-1 0,0 1 0,0 0 0,-1-1 0,1 1 0,-1 0 1,0 0-1,1 1 0,-1-1 0,0 0 0,0 1 0,0 0 0,0 0 0,0 0 1,-1 0-1,1 0 0,0 0 0,0 1 0,-1 0 0,1 0 0,0 0 0,-1 0 1,1 0-1,0 1 0,0-1 0,-6 2 0,7 0-24,0-1 0,0 1-1,0 0 1,0-1 0,0 1-1,0 0 1,1 0 0,-1 1 0,1-1-1,-1 0 1,1 0 0,0 1-1,0-1 1,0 0 0,0 1 0,0 0-1,1-1 1,-1 1 0,1-1 0,-1 1-1,1-1 1,0 4 0,-1 3 19,1 1 1,0-1 0,0 0 0,4 19-1,-3-24-25,0-1 1,1 0-1,-1 0 0,1 0 0,0 0 0,0 0 0,0 0 1,0 0-1,1-1 0,-1 1 0,1-1 0,-1 0 0,1 0 1,0 0-1,0 0 0,0 0 0,0 0 0,0-1 0,1 1 1,-1-1-1,0 0 0,1 0 0,-1-1 0,5 2 0,5 0-12,1 0-1,1-1 0,-1 0 1,23-2-1,-34 1-8,0-1 0,0 0 0,0 1 0,1-1 0,-1-1 0,0 1 0,0 0 0,-1-1 0,1 1 0,0-1 0,0 0 0,-1 0 1,3-2-1,20-12-131,-24 15 146,-2 5 42,0 0 1,0 0-1,1 0 1,-1 0-1,1 0 0,0 0 1,0 4-1,0 11 11,-4 34-4,3 0 1,6 67-1,-5-119-39,0 0 0,0 0-1,0 0 1,0 0 0,0 1-1,0-1 1,0 0 0,0 0-1,1 0 1,-1 0 0,0 0-1,1 0 1,-1 0 0,0 0-1,1 0 1,0 0 0,-1-1-1,1 1 1,-1 0-1,1 0 1,0 0 0,0 0-1,-1-1 1,1 1 0,0 0-1,0-1 1,0 1 0,0-1-1,0 1 1,0-1 0,0 1-1,0-1 1,0 0 0,0 0-1,0 1 1,0-1 0,0 0-1,0 0 1,0 0 0,0 0-1,0 0 1,0 0 0,0 0-1,2-1 1,-1 0-145,0 1 0,0-1 0,0 0 0,0 0 0,0-1 0,0 1-1,0 0 1,0-1 0,0 1 0,-1-1 0,1 1 0,0-1 0,-1 0 0,0 1 0,1-1 0,-1 0 0,0 0 0,0 0-1,0 0 1,1-3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2625,'0'0'13238,"-12"3"-12349,-36 13-241,46-14-619,1-1 0,-1 1 0,0 0 0,1-1 0,-1 1 1,1 0-1,-1 0 0,1 0 0,0 0 0,0 0 0,0 0 0,0 1 0,0-1 0,0 0 1,1 1-1,-1-1 0,1 0 0,-1 1 0,1-1 0,0 0 0,0 1 0,0-1 0,0 1 0,1-1 1,-1 0-1,1 3 0,0 5 33,-1-5-53,0 0 0,1 0 0,-1 1 0,1-1 0,0 0 0,1 0 0,-1 0 0,1 0 0,0 0 0,0-1 0,1 1 1,-1-1-1,1 1 0,6 7 0,-3-7-10,0 1 0,0-1 0,0 0 1,0 0-1,1-1 0,0 0 1,0 0-1,0-1 0,9 4 0,-11-6 2,0 1-1,0 0 1,0 1-1,0-1 1,-1 1 0,1 0-1,-1 0 1,6 5-1,-8-5 1,0-1 1,-1 0-1,1 1 1,-1-1-1,0 1 0,0-1 1,0 1-1,0 0 0,0 0 1,0-1-1,-1 1 1,1 0-1,-1 0 0,0 0 1,0-1-1,0 1 0,-1 3 1,1-3 2,-1 0 0,0 0 0,0 0 1,0-1-1,0 1 0,-1 0 0,1-1 0,-1 1 1,0-1-1,1 1 0,-1-1 0,0 0 0,-1 0 1,1 1-1,0-2 0,0 1 0,-1 0 0,1 0 1,-1-1-1,0 1 0,1-1 0,-1 0 0,0 0 1,-3 1-1,-6 2 14,0-1 1,0 0-1,0 0 1,-20 1-1,-40-2 244,71-2-265,1-1 0,-1 1 1,1 0-1,0 0 0,-1 0 0,1-1 1,-1 1-1,1 0 0,0-1 1,-1 1-1,1 0 0,0-1 1,-1 1-1,1 0 0,0-1 0,0 1 1,-1 0-1,1-1 0,0 1 1,0-1-1,0 1 0,-1-1 1,1 1-1,0-1 0,0 1 1,0-1-1,0 1 0,0 0 0,0-1 1,0 1-1,0-1 0,0 1 1,0-1-1,0 1 0,0-1 1,1 1-1,-1-1 0,0 1 0,0-1 1,0 1-1,1 0 0,-1-1 1,0 1-1,1-1 0,11-20-3728,-2 13-2429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8084,'0'0'3823,"9"10"-3482,30 29-122,-38-39-210,0 1 1,0 0-1,-1-1 0,1 1 0,0-1 1,0 1-1,0-1 0,0 0 1,0 1-1,0-1 0,0 0 0,0 0 1,0 0-1,0 0 0,0 0 0,0 0 1,0 0-1,0 0 0,0 0 1,0 0-1,0 0 0,0-1 0,0 1 1,0 0-1,0-1 0,0 1 1,0-1-1,0 1 0,0-1 0,0 1 1,-1-1-1,1 0 0,1 0 1,18-27 109,-18 24-108,0 1 13,0 0 0,-1 0 0,1-1 0,-1 1 1,0 0-1,0-1 0,0 1 0,0 0 0,-1-1 1,1 1-1,-1-1 0,0 1 0,0-1 0,0 1 1,-1-4-1,1 5 26,-1 0 0,0 0 0,0 0 0,0 0 1,0 0-1,0 0 0,0 0 0,0 1 0,0-1 0,-1 1 1,1-1-1,-1 1 0,1-1 0,-1 1 0,0 0 0,1-1 1,-1 1-1,0 0 0,0 0 0,0 1 0,0-1 0,0 0 1,0 1-1,0-1 0,-3 0 0,-2 0 230,-1-1 0,0 1 0,1 0 0,-1 1 1,0-1-1,0 2 0,0-1 0,0 1 0,-10 2 0,14-1-186,1-1 0,0 0-1,0 1 1,0-1 0,0 1-1,0 0 1,0 0 0,0 0 0,1 0-1,-1 1 1,1-1 0,-1 1-1,1 0 1,0-1 0,0 1 0,0 0-1,1 0 1,-1 0 0,1 1-1,-1-1 1,1 0 0,0 0 0,-1 5-1,0 4-72,-1 0 0,1 0 0,1 1 0,1-1 0,-1 1 0,2-1 0,0 1 0,0-1 0,1 0 0,1 0 0,0 0 0,0 0 0,2 0 0,-1 0 0,1-1 0,1 0 0,0 0 0,1 0 0,0-1 0,0 0 0,1 0 0,14 13 0,-19-21-19,0 1 0,0-1-1,0 0 1,1 0 0,-1 0-1,0 0 1,1-1 0,-1 1-1,1-1 1,0 0 0,-1 0-1,1 0 1,0-1 0,0 1-1,0-1 1,-1 0 0,1 0-1,0 0 1,0-1-1,0 1 1,-1-1 0,1 0-1,0 0 1,-1 0 0,1-1-1,5-2 1,0-1 14,1-1 0,-1 0 0,0 0 0,0-1 0,0-1 1,-1 1-1,13-16 0,-29 22 329,-8 6-2685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1681,'0'0'6221,"-3"18"-5484,1-6-685,-25 129 2929,4-48-1242,3 1-1,-15 192 1,32-209-1665,-33 790 609,26-624-312,4 322 1275,16-450-1157,-10-115-502,0 0 0,0 0 0,0 0 1,0 0-1,0 0 0,0 0 0,0-1 1,0 1-1,0 0 0,0 0 1,0 0-1,1 0 0,-1 0 0,0 0 1,0 0-1,0 0 0,0 0 0,0 0 1,0 0-1,0 0 0,0 0 0,0 1 1,0-1-1,1 0 0,-1 0 1,0 0-1,0 0 0,0 0 0,0 0 1,0 0-1,0 0 0,0 0 0,0 0 1,0 0-1,0 0 0,0 0 1,0 0-1,0 0 0,0 0 0,1 1 1,-1-1-1,0 0 0,0 0 0,0 0 1,0 0-1,0 0 0,0 0 1,0 0-1,0 0 0,0 0 0,0 0 1,0 1-1,0-1 0,0 0 0,0 0 1,0 0-1,0 0 0,0 0 0,0 0 1,0 0-1,-1 0 0,1 0 1,0 0-1,0 0 0,0 1 0,4-8-1161,0-18-2089,2-11-1765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49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14070,'0'0'1492,"3"18"-833,5 37-121,16 130 1026,-20 201-547,-24-203-1047,20-266-4996,0 28-1350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48,'0'0'15815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6867,'0'0'5797,"-1"4"-5036,-5 22-265,1 0 0,2 0-1,0 0 1,2 0 0,3 42 0,-1-13 8,-1 139 698,-1 227-83,-3-346-1011,-19 107 0,-30 70 803,-4 20-133,57-264-889,-2-1 0,1 1 0,-1 0 0,0-1 0,-1 0 0,0 1 1,0-1-1,-7 11 0,10-18 19,0-1 0,0 1 0,0 0 0,0 0 0,0 0 1,0 0-1,0 0 0,0 0 0,0 0 0,0 0 0,0-1 0,0 1 0,0 0 0,0 0 1,0 0-1,0 0 0,0 0 0,0 0 0,0 0 0,0 0 0,0 0 0,0 0 0,0-1 1,-1 1-645,1 0 645,0 0-1,0 0 0,0 0 0,0 0 0,0 0 0,0 0 0,0 0 0,-1 0 0,1 0 1,0 0-1,0 0 0,0 0 0,0 0 0,0 0 0,0 0 0,0 0 0,0 0 0,-1 0 1,1 0-1,0 0 0,0 0 0,0 0 0,0 0 0,0 0 0,0 0 0,0 0 0,0 0 0,-1 1-643,1-1 643,0 0 1,0-14-7750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12374,'0'0'2449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8212,'0'0'2369,"0"2"-2236,-4 17 506,2 0-1,1 0 0,0 0 0,3 30 1,0 2 3,20 494 1698,0 3-958,-12-110-953,0 2 164,-12-419-16,1-15-1538,0-15-5133,1-13-605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23 464,'0'0'17368,"11"-23"-26940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151 172 192,'0'0'7486,"-3"21"-6245,-24 163 2689,-24 32-657,18-82-1405,27-111-1583,2-2-104,-1-1 1,-1 0-1,-8 18 1,13-72-129,40-191-208,-12 95 62,-23 111 84,8-51 95,27-90 1,-32 140 174,0 0-1,1 0 1,1 1 0,1 1 0,1-1 0,0 2-1,2-1 1,0 2 0,15-17 0,-27 32-229,0 0 0,0 1 0,-1-1 1,1 0-1,0 0 0,0 1 0,0-1 0,0 0 0,0 1 1,0-1-1,0 1 0,0-1 0,0 1 0,0 0 0,0-1 1,1 1-1,-1 0 0,0 0 0,2 0 0,-2 0-21,0 0-1,-1 1 1,1-1-1,0 1 0,0-1 1,0 1-1,-1-1 1,1 1-1,0-1 1,-1 1-1,1-1 0,0 1 1,-1 0-1,1 0 1,-1-1-1,1 1 1,-1 0-1,0 0 0,1 1 1,2 6-13,0 0 1,-1 1-1,-1-1 0,2 12 1,-1-6 104,84 533 124,-66-357-214,-17-185-262,-3-5 65,0 0 0,1 0 0,-1 0 0,0 0 0,0-1 0,1 1 1,-1 0-1,0 0 0,0 0 0,1 0 0,-1-1 0,0 1 0,0 0 0,0 0 0,0 0 1,1-1-1,-1 1 0,0 0 0,0 0 0,0-1 0,0 1 0,0 0 0,0 0 0,1-1 0,-1 1 1,0 0-1,0 0 0,0-1 0,0 1 0,0 0 0,0 0 0,0-1 0,0 1 0,0-15-7147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14583,'0'0'7075,"76"-15"-6563,-32 7-144,-5 3-304,-6 3-64,-10 2-80,-15 0-2129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8260,'0'0'5682,"0"1"-5596,1-1 0,-1 0 0,1 1 0,-1-1 0,1 0 0,-1 0 0,1 1 0,-1-1 0,1 0 0,-1 0 0,1 0 0,-1 0 0,1 0 0,0 0 0,-1 1 0,1-1 0,-1-1 0,1 1-1,0 0 1,-1 0 0,1 0 0,0 0 0,3-2-59,0 0 0,0 0 0,0-1 0,0 1-1,0-1 1,-1 0 0,1 0 0,-1 0 0,0 0 0,0-1-1,0 1 1,0-1 0,-1 0 0,0 1 0,1-1 0,-1-1-1,2-4 1,-1-1 147,1 1-1,-1-1 0,-1 1 1,1-1-1,-2 0 1,2-20 1912,-4 33-2096,1 0 0,-1 0 1,1 0-1,0 0 0,-1 0 0,2 0 0,-1 0 1,1 6-1,0 4-6,-1 41 51,-2 21 171,4 1-1,3-1 0,21 109 0,-22-171-210,-2-13-2016,0-8-2038,-2-9-4727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10885,'0'0'6718,"19"0"-5656,129-2 522,-43-4-430,229-7-101,-334 11-3113,-1-5-1608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89 232 8292,'0'0'7075,"7"-2"-6936,7 0-112,0-2 1,0 1 0,0-2-1,-1 0 1,0-1-1,0 0 1,21-14 0,-29 17-37,0-1 1,0 0 0,0 0 0,0 0 0,-1-1 0,0 0 0,1 1 0,-2-2 0,1 1 0,-1 0-1,1-1 1,-1 0 0,-1 1 0,1-1 0,-1 0 0,0-1 0,-1 1 0,1 0 0,-1 0 0,0-12-1,-1 9 237,0-22-860,0 30 742,0 0 0,0 1-1,0-1 1,0 0 0,-1 0-1,1 1 1,0-1 0,0 0-1,-1 1 1,1-1 0,0 0-1,-1 1 1,1-1 0,-1 0-1,1 1 1,0-1 0,-1 1-1,0-1 1,1 1 0,-1-1-1,1 1 1,-1-1 0,0 1-1,1-1 1,-1 1 0,0 0-1,1-1 1,-1 1 0,0 0-1,1 0 1,-1 0 0,-2-1 514,3 9-589,4 48-26,1 1 0,21 85 0,5 49-4,-26-37 3,-5-131 3,0-21-11,-1 0 1,1 0-1,-1-1 1,1 1-1,-1 0 1,1 0-1,-1-1 1,0 1-1,0-1 1,0 1-1,0-1 1,0 1-1,0-1 1,-1 0-1,1 1 1,0-1-1,-1 0 1,1 0-1,-1 0 1,1 0 0,-1 0-1,1 0 1,-1-1-1,-3 2 1,-49 14-205,36-12-22,-23 10-697,-46 22 0,-30 9 2545,286-80-627,-1 1-698,-14-20 144,-15 4-143,-116 45-250,-23 5-64,-4 0-3293,-4 0-1562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0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13030,'0'0'6803,"95"-50"-6611,-47 33-96,-5 6-64,-7 2-32,-12 3-96,-9 6-608,-11 0-865,-27 15-11829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7860,'0'0'3433,"5"-16"-2702,18-54-160,-20 62-475,0 1 0,1-1 0,0 1 0,0-1 0,0 1-1,1 0 1,0 1 0,0-1 0,1 1 0,0 0 0,0 0 0,0 1 0,1 0 0,0 0-1,0 0 1,11-4 0,-17 8-71,0 0 0,0 0 0,0 1-1,0-1 1,0 1 0,0-1 0,1 1-1,-1-1 1,0 1 0,0 0 0,0-1 0,1 1-1,-1 0 1,0 0 0,0 0 0,1 0 0,-1 0-1,0 0 1,0 1 0,1-1 0,-1 0-1,0 1 1,0-1 0,0 1 0,0-1 0,1 1-1,-1-1 1,0 1 0,0 0 0,0-1 0,0 1-1,0 0 1,-1 0 0,1 0 0,0 0-1,0 0 1,0 0 0,-1 0 0,1 0 0,-1 0-1,1 0 1,-1 0 0,1 1 0,0 0 0,1 7 117,-1 0 1,0-1 0,0 1 0,-1 0 0,-1 11 0,1-6-35,0 6 53,1 11-44,-2-1-1,0 1 1,-13 57-1,1-38-57,-25 57 0,31-89-50,-2 0 0,0-1 0,-1 0 0,0 0 0,-2-1 0,-17 19 1,27-32 4,1-2 13,0 0-1,0 0 1,0 0 0,0 0 0,0 0 0,0 0-1,0-1 1,0 1 0,0 0 0,-1 0 0,1-1-1,0 1 1,-2 0 0,2-1 357,1-1-364,0 1 0,-1-1-1,1 0 1,0 1 0,0-1 0,-1 0-1,1 0 1,0 1 0,0-1-1,0 0 1,0 1 0,0-1 0,0 0-1,0 0 1,0 1 0,1-1-1,-1 0 1,0 1 0,0-1 0,0 0-1,1 1 1,-1-1 0,0 0 0,1 1-1,-1-1 1,1 1 0,0-2-1,35-8 28,2 2-1,47-6 0,-7 2-40,-25 2-21,-17 2 16,0 2 1,58-3-1,-93 9-756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3714,'0'0'11079,"2"7"-10244,5 26 107,-2 0 0,2 60-1,-8 78 373,0-70-490,3 84 136,0-233-8566,-2 20 1056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9524,'0'0'5944,"4"-21"-5567,19-65-132,-20 77-227,1 0-1,0 1 1,1-1-1,0 1 1,0 0 0,0 1-1,1-1 1,1 1 0,-1 0-1,14-11 1,-3 3 7,-12 9-24,0 1 0,1 0 1,-1 0-1,1 0 0,1 1 1,-1-1-1,0 1 0,1 1 1,0 0-1,0 0 0,0 0 1,0 0-1,1 1 0,-1 1 1,1-1-1,-1 1 0,16 0 1,-21 1-1,0 0 1,0 1-1,-1-1 0,1 1 1,0-1-1,0 1 0,-1 0 1,1 0-1,0 0 0,-1 0 1,1 0-1,-1 0 1,1 0-1,-1 1 0,1-1 1,-1 0-1,2 3 0,0 1 19,-1-1 0,1 1 0,-1-1 0,0 1 0,0 0 0,2 7 0,-1 5 64,0 0 0,2 32 0,-4-21-33,-1 0 0,0-1 0,-3 1 0,0-1 0,-1 1 0,-2-1 0,-18 51 0,17-59-11,-27 59 939,34-77-643,0-4-226,0-3-100,1 0 1,1 1-1,-1-1 1,1 1-1,0 0 1,0-1-1,1 1 0,-1 0 1,1 0-1,1 0 1,-1 1-1,0-1 1,7-6-1,1 0-15,1 0 0,-1 0-1,27-17 1,-31 23 2,0 1 0,1 1 0,-1-1 0,1 1 0,0 0 0,0 1 1,0 0-1,0 0 0,9 0 0,-14 1 1,0 1 1,-1 0 0,1 0-1,0 0 1,0 0-1,0 1 1,0-1 0,0 1-1,0-1 1,-1 1 0,1 0-1,0 0 1,0 1-1,-1-1 1,1 0 0,-1 1-1,1 0 1,-1-1 0,0 1-1,0 0 1,0 0-1,0 0 1,0 1 0,0-1-1,0 0 1,-1 1 0,1-1-1,1 5 1,1 6 16,0 2-1,-1-1 1,-1 0 0,0 1-1,-1-1 1,0 1 0,-1-1-1,-1 1 1,-4 28 0,1-33 11,1 0 1,-1 0-1,0 0 0,-1-1 1,0 1-1,-1-1 1,0 0-1,0-1 1,-9 9-1,4-5 27,0 0 0,-1-1 0,-1-1-1,0 0 1,-18 11 0,20-16-18,0 0 0,0-1-1,-1 0 1,1-1 0,-1 0-1,1 0 1,-1-2 0,0 1-1,0-2 1,0 1 0,0-2-1,-16-1 1,25 1 21,1 1 0,-1-1 0,1 0-1,-1 0 1,1 0 0,0 0 0,-1 0 0,1-1 0,0 1-1,0 0 1,-1-1 0,1 0 0,1 0 0,-1 1 0,0-1-1,0 0 1,1-1 0,-1 1 0,1 0 0,-1 0 0,1-1-1,0 1 1,0 0 0,0-1 0,1 1 0,-1-1 0,0-4 589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74 6371,'0'0'9895,"0"21"-7691,-3 52-1962,-4 1 0,-25 119-1,-30 88 304,69-354-423,79-459-2341,-83 507 2238,-3 16 87,1-1 1,0 1-1,1 0 0,0-1 0,0 1 1,6-15-1,-7 24-59,0-1 1,-1 1 0,1-1 0,0 1-1,0-1 1,0 1 0,0-1 0,-1 1-1,1 0 1,0 0 0,0-1 0,0 1-1,0 0 1,0 0 0,0 0 0,0 0-1,0 0 1,0 0 0,0 0-1,-1 0 1,1 0 0,0 1 0,0-1-1,1 1 1,23 9 367,-19-3-323,-1-1 0,1 1-1,-1 0 1,0 0-1,-1 1 1,0-1-1,6 14 1,19 64 300,-23-66-308,44 186 443,-1-4-51,-32-159-246,-17-42-204,0-11-12023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12998,'0'0'7011,"154"-42"-6435,-105 38-271,-3 4-161,-9 0-144,-4 0-32,-10 0-417,-6 0-1247,-13-6-3715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15 259 4338,'0'0'14479,"0"-4"-13703,4-9-674,1 1-1,-1-1 1,2 1-1,0 0 1,1 1-1,0-1 1,0 1-1,1 1 1,10-11-1,2 0-68,0 1-1,1 1 0,29-21 0,-46 37-31,1 0 0,-1 0-1,1 0 1,-1 1 0,1-1-1,0 1 1,0 0-1,0 0 1,0 1 0,0 0-1,1 0 1,4-1 0,-9 3-4,-1-1 1,1 1 0,-1-1 0,1 1 0,-1 0 0,1-1 0,-1 1 0,0 0 0,1-1 0,-1 1 0,0 0 0,0-1 0,1 1 0,-1 0 0,0 0 0,0-1 0,0 1 0,0 0 0,0 0 0,0-1-1,0 1 1,0 1 0,0 26 5,-1-21-4,-1 18 17,-1 1 0,-1-1 0,-2 0 0,0 0 0,-2-1 0,-1 1 0,0-2 0,-16 27 0,32-52-58,14-9 26,-10 5 3,0 1 1,23-9-1,-29 13 7,-1 0 0,1 1 0,-1-1 0,1 1 0,0 0 0,-1 0 0,1 0 0,4 2 0,-7-2 2,-1 1 1,1 0 0,-1-1 0,1 1 0,0 0-1,-1 0 1,1 0 0,-1 0 0,0 0 0,1 0-1,-1 0 1,0 1 0,0-1 0,1 0 0,-1 1-1,0-1 1,-1 1 0,1-1 0,0 1 0,0 0 0,-1-1-1,2 3 1,1 7 1,-1-1 1,0 1-1,0 0 0,-1-1 0,-1 1 0,0 0 1,0-1-1,-1 1 0,0 0 0,-1-1 1,0 1-1,-1-1 0,0 1 0,-1-1 0,0 0 1,0 0-1,-12 17 0,4-9 1,-1-1 0,-1-1 0,-1 0 0,-1-1 0,-30 23 0,38-32 53,0-1 0,-1 0 0,1 0 0,-1-1 0,0 0 0,0-1 0,0 0 0,0 0 0,-1-1 1,1 0-1,-1-1 0,0 0 0,1-1 0,-1 1 0,-11-3 0,17 1 18,0 0 1,1 0-1,-1 0 0,1-1 0,-1 1 0,1-1 1,0 0-1,0 0 0,-1 0 0,1 0 0,1-1 1,-1 0-1,0 1 0,1-1 0,-4-5 0,5-12-3341,1 8-2006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80 8980,'0'0'8316,"-1"-5"-7353,0 2-847,0 0 0,0-1 0,-1 1 0,1 0-1,0 0 1,-1 0 0,0 0 0,0 0 0,0 0 0,0 1 0,0-1 0,-1 1-1,1-1 1,-1 1 0,0 0 0,1 0 0,-1 0 0,0 0 0,0 1 0,0-1-1,0 1 1,-5-2 0,-5-1 54,1 1 0,-1 0 0,0 0 0,0 1 0,-1 1 0,-22 1 0,29 0-121,-1 0 0,1 1-1,-1 1 1,1-1 0,0 1-1,0 0 1,0 1-1,0 0 1,0 0 0,0 0-1,0 1 1,-11 9-1,7-4-12,-1 1-1,2 0 0,-1 1 0,2 1 0,-1 0 0,1 0 0,1 0 0,1 1 0,-1 0 0,2 1 1,0 0-1,1 0 0,0 0 0,1 0 0,0 1 0,1 0 0,1-1 0,0 21 0,2-14 16,-1-1 67,2 0 0,3 26-1,-2-38-81,-1-1 1,1 0-1,1 1 0,0-1 0,0 0 0,0 0 1,1-1-1,-1 1 0,9 9 0,-5-8-17,0-1 1,0 0-1,1 0 1,0-1-1,0 0 0,0 0 1,1-1-1,0 0 0,0 0 1,0-1-1,1 0 1,-1-1-1,1 0 0,0-1 1,10 2-1,11 0-8,0-2 0,0-1 1,52-5-1,-71 2-26,0 0 1,0-1-1,0 0 1,0-1-1,-1 0 1,17-9-1,-21 10 10,-5 3 13,-2 0 72,0-16-7745,0 2-3775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1505,'0'0'13662,"0"8"-13609,-5 294 2578,6-178-1884,-1-123-680,0-4 7,-9-112-145,4 74-123,1-56 0,5 90 183,-1 0-1,2 0 1,-1 0-1,1 0 1,0 0-1,1 0 1,0 0 0,0 1-1,0-1 1,1 1-1,0 0 1,0 0-1,0 0 1,1 1-1,0-1 1,0 1-1,0 1 1,1-1-1,0 0 1,0 1-1,0 0 1,0 1-1,0 0 1,1-1-1,0 2 1,-1-1-1,1 1 1,0 0-1,0 1 1,1-1-1,-1 1 1,14 1 0,-19 0 7,1 0 1,0 0 0,0 0 0,-1 1 0,1 0 0,-1-1 0,1 1-1,0 0 1,-1 0 0,1 1 0,-1-1 0,0 0 0,1 1 0,-1-1 0,0 1-1,0 0 1,2 2 0,0 0 10,0 1 1,-1 0-1,0 0 0,0 0 0,0 0 0,0 1 0,2 8 1,1 5 54,-1 1 0,-1-1 1,2 35-1,-3 107 351,-3-101-63,21-66-235,-10-2-111,0-1-1,-1-1 1,0 0-1,-1 0 1,0-1-1,-1 0 1,11-18-1,19-25-471,-36 53 454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 7491,'0'0'10848,"-1"-1"-10490,0 1-356,1 0 0,0 0 0,0 0 0,0 0 0,0 0 0,0 0 0,-1 0 0,1 0 0,0 0 0,0 0 0,0 0 1,-1 0-1,1 0 0,0 0 0,0 0 0,0 0 0,0 0 0,-1 0 0,1 0 0,0 0 0,0 0 0,0 0 0,0 0 0,-1 0 1,1 0-1,0 0 0,0 0 0,0 0 0,0 1 0,-1-1 0,1 0 0,0 0 0,0 0 0,0 0 0,0 0 0,0 0 1,0 1-1,0-1 0,-1 0 0,1 0 0,0 0 0,0 0 0,0 1 0,0-1 0,0 0 0,0 0 0,0 0 0,0 0 0,0 1 1,0-1-1,0 0 0,0 0 0,0 0 0,0 1 0,0-1 0,0 12 10,0-10-12,15 123 33,-1-22 14,-12-68-13,-2-19-24,1 0 0,1 1-1,0-1 1,10 30-1,-12-44-7,0-1-1,1 0 0,-1 1 0,1-1 1,-1 0-1,1 0 0,0 0 1,-1 0-1,1 1 0,0-1 0,0 0 1,0 0-1,0-1 0,0 1 1,0 0-1,0 0 0,0 0 0,0-1 1,0 1-1,0 0 0,1-1 1,-1 1-1,0-1 0,0 1 0,1-1 1,-1 0-1,0 0 0,0 1 0,1-1 1,-1 0-1,0 0 0,1 0 1,-1 0-1,0-1 0,1 1 0,1-1 1,1 0 1,0-1 0,-1 0 1,1 0-1,-1 0 1,0 0-1,1 0 0,-1-1 1,0 1-1,-1-1 1,1 0-1,3-4 0,14-21-194,-1-2 0,-1 0 0,-2-1 0,-1 0 0,-1-1 0,-2-1 0,11-48 0,-20 63 1095,-5 21 1135,-4 30-1109,5 2-904,1 1-1,2-1 0,1 1 0,15 62 0,-11-66 29,-5-20 23,0-1 0,1 0 1,1 1-1,7 16 0,-9-27 0,-1-1-50,-1-23-3492,0 0-860,0-1-2115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12422,'0'0'6093,"0"11"-5629,4 49 359,14 77-1,3 32-2,-14 29 928,-7-197-1596,0-22-880,0 15 172,0-13-1499,0 6-3602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0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10901,'0'0'7459,"41"0"-7026,3-9-145,7-8-176,5-5-112,0-2-208,-6-3-1617,-7 3-1841,-12 0-4594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14759,'0'0'6979,"-1"0"-6970,1 0 0,0 0-1,0 0 1,-1 0 0,1-1 0,0 1 0,0 0-1,-1 0 1,1 0 0,0 0 0,0 0 0,-1 0 0,1 0-1,0 0 1,0 0 0,-1 0 0,1 0 0,0 0-1,-1 0 1,1 1 0,0-1 0,0 0 0,-1 0-1,1 0 1,0 0 0,0 0 0,0 0 0,-1 1 0,1-1-1,0 0 1,0 0 0,0 0 0,-1 1 0,1-1-1,0 0 1,0 0 0,0 0 0,0 1 0,0-1 0,0 0-1,-1 0 1,1 1 0,0-1 0,0 0 0,0 1-1,0-1 1,0 0 0,0 0 0,0 1 0,0-1-1,0 0 1,0 0 0,0 1 0,0-1 0,1 1 0,-1 7 11,1 1 1,0 0 0,1-1-1,0 1 1,5 12 0,0 3 28,15 63 662,-4 1 0,-4 1 0,6 173 0,-20-261-23,0-19-760,0 14-100,0-21-1143,0 8-2494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60 7475,'0'0'9461,"0"13"-8303,-1 120-221,-21 143 1,11-211-778,5-39-52,2 0-1,-2 38 1,6-63-87,0-8 105,4-108-394,36-218 0,-37 310 251,1 1 0,2-1 0,0 1 0,1 1 1,1-1-1,16-29 0,-23 49 21,-1 1 1,1-1-1,0 1 0,0-1 1,1 1-1,-1-1 0,0 1 0,0 0 1,1-1-1,-1 1 0,1 0 1,-1 0-1,1 0 0,-1 0 1,1 0-1,0 1 0,-1-1 0,1 0 1,0 1-1,0-1 0,-1 1 1,1 0-1,0-1 0,0 1 0,0 0 1,0 0-1,-1 0 0,1 0 1,0 1-1,0-1 0,0 0 1,-1 1-1,1-1 0,0 1 0,0 0 1,-1 0-1,1-1 0,1 2 1,2 2 16,0 0 1,0 0 0,0 0 0,0 0 0,-1 1 0,0 0 0,0-1 0,0 2 0,4 7 0,1 5 30,-1-1-1,-1 1 1,-1 1-1,0-1 1,4 30 0,7 99 44,-11-73-67,-1-26 13,-2-14 45,1 0-1,9 36 0,-13-69-80,1 1 0,-1 0 0,0 0 0,1 0-1,0-1 1,0 1 0,-1 0 0,1 0 0,0-1 0,0 1 0,0-1-1,1 1 1,-1-1 0,0 0 0,1 1 0,-1-1 0,0 0-1,1 0 1,2 2 0,-3-3 0,1 0 0,-1 1 0,0-1 0,1 0 0,-1 0 0,1 0 0,-1 0 0,0 0 0,1-1 0,-1 1 0,1 0 0,-1-1 0,0 1 0,1-1 0,-1 1 0,0-1 0,0 0 0,1 1 0,1-2 0,3-3 10,0 0 0,0-1 0,-1 0-1,1 0 1,-1 0 0,-1 0-1,6-8 1,-9 12-151,7-12-88,0 0 0,7-21-1,-9 9-6908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16263,'0'0'6003,"156"-37"-5715,-96 17-144,-4 3-144,-9 6-48,-12 5-1056,-12 6-1585,-17 0-4243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5378,'0'0'4050,"0"9"-3444,-4 1939 9561,18-1461-9796,-14-487-552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15735,'0'0'1585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8212,'0'0'4722,"7"0"-4367,606-19 4679,534-101-4327,-109 17 182,5 75-30,-130 45-531,-227 19-111,-4 37 449,-676-72-1569,-11-2-59,-21-5-2514,-14-15-4496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7475,'0'0'1993,"1"16"-1032,14 228 4364,-4 155-2468,3 226-1667,-18-289-619,0 139 734,12-355-1176,0 28-138,-6-203-6405,-2 10-1189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8868,'0'0'3162,"3"11"-2693,55 299 4636,-27 16-3804,-19 415 757,-10-352-1710,0-85-793,-2-325-2413,0-7-3289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16199,'0'0'801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9877,'0'0'6450,"0"2"-6383,1 13 128,1-1-1,6 27 0,2 12 178,-3 174 208,-8-170-469,-9-83-47,3-9-244,3 0 0,0-1-1,3 0 1,4-57 0,-2 82 166,1 0 1,1 1 0,0-1 0,0 1 0,1 0 0,0 0 0,1 0-1,0 1 1,1-1 0,0 1 0,7-8 0,-9 12 8,1-1 0,0 1 0,0 0 0,1 0 0,0 1 0,-1 0 0,13-7 0,-14 9-4,0 1-1,-1-1 1,1 1 0,0 0-1,0 0 1,-1 0 0,1 1-1,0-1 1,0 1 0,0 0-1,0 0 1,0 0 0,0 1-1,0 0 1,4 0 0,-5 1 6,0 0 1,0-1 0,1 1-1,-1 0 1,0 1-1,0-1 1,-1 0 0,1 1-1,-1 0 1,1-1 0,-1 1-1,0 0 1,0 0-1,0 0 1,0 1 0,0-1-1,1 4 1,3 8 53,-1 1-1,6 23 1,-1 17 280,-3-1 1,-2 2-1,-3 84 1,-2-103-273,0-37-55,0-1 0,-1 1 0,1 0 1,0 0-1,0 0 0,1 0 0,-1-1 0,0 1 1,0 0-1,0 0 0,0 0 0,1-1 0,-1 1 1,0 0-1,1 0 0,-1-1 0,1 1 0,-1 0 1,1-1-1,-1 1 0,1 0 0,-1-1 0,1 1 1,0-1-1,-1 1 0,1-1 0,0 1 0,-1-1 1,1 0-1,0 1 0,0-1 0,-1 0 0,1 1 1,0-1-1,0 0 0,0 0 0,-1 0 0,1 0 1,0 0-1,0 0 0,0 0 0,0 0 0,-1 0 1,1 0-1,0 0 0,0 0 0,0-1 0,-1 1 1,1 0-1,0-1 0,0 1 0,-1 0 0,1-1 1,0 1-1,0-1 0,4-2 41,1 0 0,-1 0 0,0 0 0,-1 0 0,1-1-1,6-6 1,20-34 232,-6 7-1468,-6 17-3641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1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4466,'0'0'13366,"0"21"-13187,8 150 528,13 226 883,-17-383-1699,4-19-568,5-21-1224,-3-11-2575,-2-8-3050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12774,'0'0'3535,"-1"10"-3458,2 25 117,2-1 0,11 54-1,2 10 267,-15-89-393,-1-1 14,1 0 0,0 0 1,0 0-1,4 9 0,-5-16-75,0 0 0,0 0 0,1 0-1,-1-1 1,0 1 0,1 0 0,-1 0-1,0 0 1,1-1 0,-1 1 0,1 0-1,0 0 1,-1-1 0,1 1 0,-1-1-1,1 1 1,0 0 0,0-1 0,-1 1 0,1-1-1,0 0 1,0 1 0,-1-1 0,1 1-1,0-1 1,0 0 0,0 0 0,0 0-1,0 1 1,0-1 0,-1 0 0,1 0-1,0 0 1,0 0 0,0 0 0,0-1-1,0 1 1,0 0 0,0 0 0,-1-1-1,1 1 1,0 0 0,0-1 0,0 1-1,-1-1 1,2 0 0,1-1 6,0 0 0,0-1 1,-1 1-1,1-1 0,-1 0 0,1 0 1,-1 0-1,0 0 0,0 0 0,3-6 0,14-39 72,-16 38-75,13-40-17,-3 0 0,-1 0 0,4-54 0,-18 127 1438,2 41-1,14 91-1541,-4-59 251,-9-82-135,-1-10-5,0 1 1,0 0-1,0-1 1,1 1 0,0-1-1,-1 1 1,2-1-1,-1 0 1,0 1-1,1-1 1,0 0-1,3 5 1,-5-10-814,1-1 0,0 0 1,-1 1-1,1-1 0,-1 0 0,0 0 1,0 1-1,1-1 0,-1 0 1,0 0-1,-1-1 0,1-14-8494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13094,'0'0'3303,"0"17"-3183,17 287 1299,-18-245-1053,2 59 429,2-112-1060,0-12-320,1-11-940,-2-4-2178,-2 1-3249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14855,'0'0'3780,"2"21"-3449,17 146 472,2 116 697,-16-179-820,-4-90-494,-2-11-128,1 1 1,0-1 0,1 0 0,-1 1 0,0-1-1,1 0 1,0 1 0,1 2 0,-1-5-51,0-28-4466,-1 7-1751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6019,'0'0'12582,"3"-3"-11651,5-2-635,1-1 1,-1 1-1,1 1 0,0-1 1,0 1-1,1 1 1,-1 0-1,14-3 1,89-10 94,-20 4-97,-74 9-1027,-35 4-4393,-1-1-887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11541,'0'0'7492,"-1"3"-7100,1 14-50,0-1 1,2 0 0,3 24-1,3 28-50,-6 83 538,-2-151-668,1-1-141,0 0-1,0 0 0,0 0 0,0 0 0,0 0 0,0 0 0,0 0 0,-1 0 0,1-1 1,-1 1-1,1 0 0,-1 0 0,1-1 0,-1 1 0,1 0 0,-1-1 0,0 1 0,0-2 0,1-2 15,1-2-30,1-1 0,0 0 0,0 1 0,0 0 0,1 0 0,0 0 0,0 0 0,1 0 0,7-7 1,-10 11-12,1 1 1,0-1 0,0 1-1,0 0 1,1 0-1,-1 0 1,1 0 0,-1 0-1,1 1 1,-1 0 0,1-1-1,0 1 1,0 1 0,-1-1-1,1 0 1,0 1 0,0 0-1,0 0 1,0 0 0,0 1-1,5 0 1,-5 0 5,0 1 0,-1-1 0,0 1-1,1 0 1,-1-1 0,0 1 0,0 1 0,0-1 0,0 0-1,-1 1 1,1 0 0,-1-1 0,1 1 0,-1 0 0,0 0 0,0 1-1,0-1 1,0 0 0,-1 1 0,0-1 0,1 1 0,0 3 0,2 6 0,-1 0 0,0 1 0,-1-1 0,1 25 0,-2-26 7,-1 0-1,-1 1 0,0-1 0,-1 0 1,0 0-1,-1 0 0,0 0 1,-9 21-1,9-27-2,0 0 0,-1 0-1,0 0 1,0-1 0,0 1 0,-1-1 0,0 0 0,0 0-1,0-1 1,0 1 0,-1-1 0,0 0 0,0-1-1,0 1 1,0-1 0,-1 0 0,-7 2 0,7-3 57,1 0 1,-1-1-1,1 0 1,-1 0-1,0 0 1,1-1-1,-1 0 1,0 0-1,1-1 1,-1 0-1,0 0 1,1-1-1,-1 1 1,1-1-1,0-1 1,-1 1-1,1-1 1,0 0-1,-7-5 1,12 5-352,0 1 1,0 0 0,1-1 0,-1 1 0,0-1-1,1 0 1,-1 1 0,1-1 0,0 1 0,0-1 0,0 0-1,0 1 1,0-1 0,1 1 0,1-5 0,-2 3-508,7-31-8261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5314,'-1'1'13588,"-3"22"-13465,27 489 1843,-23-502-2676,0-17-5023,0-10-251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9 256 7988,'0'0'6693,"-1"-15"-5743,-1 0-694,0-1 64,0 0 0,1 1-1,0-1 1,1 0 0,3-16-1,-1 25-290,0 0 0,1 1 0,0 0-1,0 0 1,1 0 0,0 0 0,0 0-1,0 1 1,0-1 0,1 1 0,0 0-1,0 1 1,0-1 0,1 1 0,0 0-1,0 1 1,0-1 0,0 1 0,0 0-1,0 0 1,1 1 0,0 0 0,-1 0-1,1 1 1,0 0 0,0 0 0,0 0-1,0 1 1,0 0 0,10 1 0,-15 1-28,1-1 0,-1 0 0,1 1 0,-1-1 0,1 1 1,-1 0-1,0 0 0,1 0 0,-1 0 0,0 0 0,-1 0 0,1 1 1,0-1-1,-1 0 0,1 1 0,-1 0 0,0-1 0,1 1 1,-1 0-1,-1 0 0,1-1 0,0 4 0,3 10 13,-1 1 1,2 23-1,-2 4 24,-1 0 0,-2 0 0,-10 74 0,8-108 41,0 0 0,-1 0 0,1 0 0,-2 0 0,0-1 0,0 1 0,-10 16 0,14-25-63,-1-1 0,1 1-1,0-1 1,0 1 0,-1-1-1,1 0 1,0 1 0,0-1 0,-1 0-1,1 1 1,0-1 0,-1 0-1,1 1 1,0-1 0,-1 0-1,1 1 1,-1-1 0,1 0 0,0 0-1,-1 0 1,1 1 0,-1-1-1,1 0 1,-1 0 0,1 0-1,-1 0 1,1 0 0,-1 0-1,1 0 1,-1 0 0,1 0 0,-1 0-1,1 0 1,-1 0 0,-7-16 75,5-24-198,2 32 89,2 0-1,-1 0 1,1 0 0,0 0 0,0 0 0,5-13 0,-5 18 12,1-1 1,0 1 0,0 0 0,0 0-1,0 0 1,0 0 0,1 1 0,-1-1-1,1 1 1,-1-1 0,1 1 0,0 0 0,0 0-1,0 0 1,1 1 0,-1-1 0,7-2-1,-4 2-5,1-1 0,0 2-1,0-1 1,0 0-1,0 1 1,0 1-1,1-1 1,-1 1-1,0 0 1,0 1-1,0 0 1,1 0-1,-1 0 1,11 4 0,-14-3 7,1 0 1,-1 1-1,0-1 1,1 1-1,-1 0 1,0 0 0,-1 0-1,1 0 1,0 1-1,-1-1 1,0 1-1,0 0 1,0 0 0,0 0-1,-1 0 1,1 1-1,-1-1 1,0 1-1,-1 0 1,1-1-1,-1 1 1,1 5 0,0 2 52,-1 1 0,-1 0 1,0 0-1,-1 0 1,0-1-1,-1 1 0,0 0 1,-1-1-1,0 1 1,-1-1-1,0 0 0,-1 0 1,-1-1-1,0 0 1,0 1-1,-1-2 0,-1 1 1,0-1-1,0 0 1,-1-1-1,0 0 1,0 0-1,-1-1 0,0 0 1,-1-1-1,0 0 1,0-1-1,-22 9 0,28-13 44,1 0-1,-1-1 1,1 1 0,-1-1-1,0-1 1,0 1-1,1 0 1,-1-1 0,0 0-1,0 0 1,0-1-1,-8-1 1,9 0-57,0 1 0,1-1 0,-1 0 1,1 0-1,0 0 0,0 0 0,-1-1 0,1 1 0,1-1 0,-1 0 1,0 0-1,1 0 0,-1 0 0,1 0 0,-2-5 0,-20-44 754,24 52-773,1 0-1,-1 0 1,0 1 0,0-1-1,0 0 1,0 0-1,0 0 1,0 0-1,0 0 1,0 0 0,0 0-1,0 0 1,0 1-1,0-1 1,0 0 0,0 0-1,0 0 1,0 0-1,0 0 1,0 0 0,0 0-1,0 0 1,0 1-1,0-1 1,0 0 0,0 0-1,-1 0 1,1 0-1,0 0 1,0 0 0,0 0-1,0 0 1,0 0-1,0 0 1,0 1 0,0-1-1,0 0 1,0 0-1,0 0 1,-1 0-1,1 0 1,0 0 0,0 0-1,0 0 1,0 0-1,0 0 1,0 0 0,0 0-1,-1 0 1,1 0-1,0 0 1,0 0 0,0 0-1,0 0 1,0 0-1,0 0 1,0 0 0,0 0-1,-1 0 1,1 0-1,0 0 1,0 0 0,0 0-1,0-1 1,-1 12 121,1-11-125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338 115 8724,'0'0'7665,"-8"-14"-6849,-28-44-50,34 55-657,0 0 0,0 0 1,-1 0-1,0 0 0,0 0 0,0 1 1,0-1-1,0 1 0,0 0 0,0 0 1,-1 0-1,1 0 0,-1 0 0,0 1 1,1 0-1,-1 0 0,-4-1 0,-2 0 158,0 2 0,0-1-1,0 1 1,-16 3-1,12-2 18,7 0-197,1 0 0,-1 0 0,1 1 0,0 0 0,-1 0 0,1 1 0,0 0 0,0 0 0,1 0 0,-1 1 0,1 0 0,-1 0 0,1 0 0,0 1 0,1-1 0,-1 1 0,-4 7 0,3-4-27,1 0 0,0 0 0,0 0 0,1 1 0,0 0 0,0 0 0,1 0 0,0 0 0,1 1 0,0-1 0,-1 13 0,3 292 1037,0-306-1040,0 0 0,1 0 1,0 0-1,1 0 0,0 0 0,0 0 1,1 0-1,0-1 0,7 14 0,-8-17-37,1-1-1,-1 1 0,1-1 0,0 0 1,0 1-1,1-1 0,-1-1 0,0 1 1,1 0-1,0-1 0,0 0 0,0 0 1,0 0-1,0 0 0,0-1 0,0 1 1,0-1-1,1 0 0,5 1 1,15 0 25,-1 0 0,45-4 1,-59 1-34,1 0 1,-1-1 0,0 0 0,1 0 0,-1-2-1,-1 1 1,1-1 0,0 0 0,10-7 0,-17 8-660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95 8964,'0'0'7782,"-21"-14"-6533,-68-45-222,86 56-905,-1 0 0,0 1-1,0 0 1,0 0 0,-1 0 0,1 0 0,0 1-1,-1 0 1,1-1 0,-1 2 0,1-1-1,-1 0 1,0 1 0,1 0 0,-1 0 0,-5 1-1,-6 0 285,11 0-326,0 0-1,0 0 1,0 1 0,1-1 0,-1 1 0,0 0-1,1 0 1,-1 1 0,1-1 0,0 1 0,0 0-1,0 0 1,0 1 0,0-1 0,1 1-1,-1 0 1,1 0 0,0 0 0,-5 8 0,-1 3 1,1 0 1,1 1-1,0 0 1,-8 28-1,5 2 28,2 0-1,3 1 0,1-1 1,4 83-1,0-120-90,1-1 1,0 1-1,1 0 0,0 0 1,0-1-1,1 1 0,0-1 1,0 0-1,1 0 0,0 0 0,5 8 1,-5-11-11,0 0 1,-1-1 0,2 1-1,-1-1 1,0 1-1,1-1 1,0-1-1,0 1 1,0-1 0,0 0-1,1 0 1,-1 0-1,1-1 1,0 1-1,-1-2 1,12 3 0,-12-3-17,0 0 0,0 0 0,1 0 1,-1-1-1,0 0 0,0-1 0,1 1 1,-1-1-1,0 0 0,0 0 0,0 0 1,0-1-1,0 0 0,0 0 0,0 0 1,7-5-1,-9 4-1,1 0-1,-1-1 1,0 0 0,1 1 0,-2-1-1,1-1 1,0 1 0,-1 0-1,0-1 1,0 1 0,0-1-1,0 1 1,-1-1 0,0 0 0,0 0-1,0 0 1,0-8 0,-1 5 5,1 1-1,-1 0 1,0-1 0,-1 1 0,0 0 0,0-1-1,0 1 1,-1 0 0,0 0 0,-1 0 0,0 0-1,-4-8 1,4 11 8,1 0-1,-1 0 0,0 1 1,0 0-1,-1-1 0,1 1 1,-1 0-1,1 1 0,-1-1 1,0 1-1,0-1 0,0 1 0,0 0 1,-1 1-1,1-1 0,-1 1 1,1 0-1,-1 0 0,1 0 1,-1 0-1,-4 1 0,5 0-11,1-1-1,0 1 0,-1 0 1,1 1-1,-1-1 0,1 1 1,-1 0-1,1-1 0,0 1 0,-1 1 1,1-1-1,0 0 0,0 1 1,0 0-1,0-1 0,0 1 1,0 1-1,1-1 0,-1 0 0,1 1 1,-5 4-1,5-3-244,0-1 0,0 1 0,0-1 0,0 1 0,1 0 0,-1 0 0,-1 7 0,2-6-715,1 1-1,-1 0 0,1 0 0,0-1 0,1 11 1,6 13-10155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11301,'0'0'7873,"1"5"-7707,31 198 715,6 39 697,-32-201-1283,-3-27-79,-1 1-1,1 22 1,-3-37-136,0-19-907,0 14 205,0 0 1,0 1-1,-1-1 1,0 0-1,0 1 0,-3-9 1,-5-9-4680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1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0 204 9957,'0'0'9188,"9"-6"-8895,6-3-256,-1 0 0,1 1-1,1 1 1,24-8-1,80-20 82,-71 22-64,318-88 426,-403 104-928,32-3 74,0 0-1,1 0 1,-1 0 0,0 0 0,1 1 0,-1 0 0,0 0 0,1 0-1,-1 0 1,1 0 0,-4 2 0,-8 7-4972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22 277 6115,'0'0'10191,"-4"-14"-9244,-11-48-165,14 56-710,0 0-1,1-1 1,-1 1 0,1 0 0,1 0-1,-1 0 1,1 0 0,0 0 0,0 0-1,1 0 1,0 0 0,0 0 0,0 0-1,1 1 1,0-1 0,0 1 0,5-7-1,-1 3-59,0 1 0,1-1-1,0 1 1,0 1 0,1-1-1,0 2 1,15-10 0,-20 14-8,0 0 0,0 0 1,1 0-1,-1 0 0,1 1 1,-1-1-1,1 1 1,0 0-1,-1 1 0,1-1 1,0 1-1,-1 0 0,1 0 1,7 1-1,-9 0-5,0 0-1,0 0 1,0 0-1,0 0 0,0 0 1,0 0-1,-1 1 1,1 0-1,-1-1 0,1 1 1,-1 0-1,1 0 1,-1 0-1,0 1 1,0-1-1,0 1 0,0-1 1,-1 1-1,1-1 1,-1 1-1,1 0 0,0 3 1,4 19-13,-1 0 0,-1-1 0,-1 1 0,-1 1 0,-1-1 0,-2 0 0,-5 40 0,4-53 88,-1 0 1,0 1-1,-1-1 0,0-1 1,-1 1-1,-1 0 0,-6 11 1,8-64 490,3 35-572,1 0 0,0 1 0,1-1 0,-1 0 0,1 1-1,0-1 1,1 1 0,-1-1 0,1 1 0,0 0 0,1 0 0,-1-1-1,1 1 1,0 1 0,0-1 0,1 0 0,-1 1 0,1 0 0,0 0-1,0 0 1,0 0 0,1 0 0,-1 1 0,9-5 0,-7 5 4,-1 0 0,1 0 1,-1 0-1,1 1 0,0 0 0,0 0 1,0 0-1,0 1 0,0 0 1,1 0-1,-1 1 0,0-1 0,13 2 1,-15 0 0,0 0 0,0 0 0,0 0 0,0 0 0,0 1 0,0-1 0,0 1-1,-1 0 1,1 0 0,-1 1 0,1-1 0,-1 1 0,0 0 0,0 0 0,0 0 0,0 0 0,0 0 0,-1 1 0,0-1 0,1 1 0,1 4 0,2 5 4,-1 1-1,-1 1 1,0-1 0,0 0-1,-2 1 1,2 23 0,-2-9 53,-2 0 1,-5 41 0,3-59 25,0-1 0,-1 0 0,0 0 1,0-1-1,-1 1 0,0-1 0,-1 1 0,0-1 1,0-1-1,-1 1 0,0-1 0,0 0 0,-9 8 1,8-9 26,1-1 1,-1-1 0,0 1-1,-1-1 1,1 0 0,-1-1-1,0 0 1,0 0 0,0-1 0,-1 0-1,1 0 1,-1-1 0,0 0-1,0 0 1,-11 0 0,13-2 0,1 0 0,-1 0 0,0-1 0,1 0 0,-1 0 0,0 0 0,1-1 0,-1 0 1,-6-4-1,9 5-43,1-1 0,0-1 0,-1 1 0,1 0 0,0-1 0,0 1 0,1-1 1,-1 0-1,1 0 0,-1 0 0,1 0 0,0-1 0,0 1 0,0-1 0,1 1 0,-1-1 1,-1-4-1,4-7-2013,1 7-1077,-1-5-3218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4178,'0'0'7838,"3"0"-7088,228 6 3293,8-1-3980,-215-5-83,107 1 405,191-24-1,86-14 20,-322 31-373,123-10-30,220-9-4,85 7 117,251-46 231,-630 53-314,912-15 224,-1003 26-248,225 19-49,0 1 23,236-18 43,-431-5-10,94-17 1,60-3-2,-68 24 3,108-5-32,-266 4 18,45-4 665,47-10 1,-130 15-2167,15 0-3288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6915,'0'0'3901,"-2"27"-1716,-5 553 869,4-420-2758,1-57-247,3 355 23,6-337-57,16 495 20,-23-589-81,10 378 746,-3 38 26,-9-253-284,2-144-444,-12 686 418,7-460-398,1-10 17,1 150 24,4-236-6,5-32-38,31 168 0,-10-107 30,-19-69 1326,-8-135-1374,1-1-193,-1 0 0,0 1 0,0-1 1,0 1-1,0-1 0,0 1 0,0-1 0,0 1 1,0-1-1,-1 1 0,1-1 0,0 1 1,0-1-1,0 1 0,0-1 0,-1 0 1,1 1-1,0-1 0,0 1 0,-1-1 1,1 0-1,0 1 0,-1-1 0,1 0 0,0 1 1,-1-1-1,0 1 0,-8 0-8125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1 523 7700,'0'0'4383,"0"0"-4361,0 0 1,0 1-1,0-1 1,0 0-1,0 1 1,0-1-1,0 0 1,0 1-1,0-1 1,0 0-1,0 1 1,0-1-1,0 0 1,1 1-1,-1-1 0,0 0 1,0 0-1,0 1 1,1-1-1,-1 0 1,0 0-1,0 1 1,1-1-1,-1 0 1,0 0-1,1 1 1,-1-1-1,0 0 1,0 0-1,1 0 1,-1 0-1,1 1 1,187 0 2116,-126-2-1821,111-9 422,27 1-539,352-28 692,-475 30-844,481-10 171,-332 17-32,110-1-13,486-20 99,-219-15-256,272-43 6,-432 31-16,-210 19 23,304-78 0,-124 17 128,-309 73-790,1 4 0,107 3 0,-218 15-4959,-11 1 895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 6147,'0'0'11581,"-12"0"-11437,4-1-108,2 0-14,0 1 0,0-1-1,0 1 1,0 0 0,0 1-1,-1-1 1,1 1 0,0 1-1,1-1 1,-1 1 0,-10 4-1,7 1 4,0 0-1,1 1 1,-1 0-1,2 0 0,-1 1 1,1 0-1,1 0 1,-1 1-1,2-1 0,-1 1 1,-4 14-1,4-8 33,0 1-1,2-1 1,0 1-1,1 0 1,0 1-1,0 31 1,3-48-55,0 0 1,1 1-1,-1-1 1,0 1-1,1-1 1,-1 0-1,1 1 1,-1-1-1,1 0 1,-1 0-1,1 0 1,0 1-1,0-1 1,0 0-1,0 0 1,0 0-1,0 0 1,0 0-1,0 0 1,0 0-1,0-1 1,0 1-1,1 0 1,-1-1-1,0 1 1,0-1-1,1 1 1,-1-1-1,0 1 1,1-1-1,-1 0 1,3 0-1,6 2 6,1-2-1,-1 1 1,16-2-1,-9 0 30,36 0-46,73-10-1,-113 9-63,0 0-1,1 1 0,-1 1 1,16 1-1,-28 0 66,0-1-1,0 1 0,-1-1 1,1 1-1,0 0 0,0 0 1,-1-1-1,1 1 0,0 0 1,-1 0-1,1 0 0,-1-1 1,1 1-1,-1 0 0,0 0 1,1 0-1,-1 0 0,0 0 1,1 0-1,-1 0 0,0 0 1,0 0-1,0 0 0,0 0 1,0 0-1,0 0 0,-1 2 1,-1 32-32,1-34 37,-1 8 12,0 1 1,-2-1-1,1-1 1,-1 1-1,0 0 1,0-1 0,-1 0-1,-1 0 1,1 0-1,-1-1 1,0 0-1,-11 9 1,1 0 243,-2-1-1,1-1 1,-2-1-1,-22 12 1,35-22-103,2 0 12,0-1 0,0 1 1,0-1-1,-1 0 0,1-1 0,-1 1 0,1-1 0,-10 2 0,13-3-74,1-2-650,1 1 248,0-1 0,-1 0 0,1 1 0,0-1 1,0 1-1,0-1 0,-1 1 0,2 0 0,-1-1 0,0 1 1,2-2-1,2-3-1326,8-12-3933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11397,'0'0'2692,"-1"18"-2422,-3 74 721,9 106 0,10 77 1052,-15-297-4641,0-2-2447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12694,'0'0'6085,"-2"5"-6018,-1 3-56,1 0-1,-1 0 1,2 0 0,-1 0 0,1 1-1,1-1 1,-1 1 0,2 9-1,10 76 37,-5-44 26,5 163 511,-7-264-7595,-4 25 1339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13286,'0'0'4439,"11"-5"-4310,-11 5-128,10-5 26,0 1 1,0 0-1,0 0 0,0 1 0,0 1 0,1-1 0,14 0 0,-9 2 35,4 0 11,0 0-1,0 2 0,0 0 1,28 5-1,-42-4-56,0-1 0,-1 1 1,1 0-1,-1 1 0,0-1 0,1 1 0,-1 0 0,0 0 1,-1 1-1,1-1 0,-1 1 0,1 0 0,-1 0 0,0 1 0,-1-1 1,1 1-1,-1 0 0,0 0 0,5 10 0,-2 2 63,-1 1 0,-1 0 0,0 1-1,-1-1 1,-1 0 0,-1 1-1,-2 32 1,1-34-36,-1 8 155,-1 0 0,-2-1 1,0 1-1,-2-1 1,0 0-1,-2-1 1,-1 1-1,0-1 0,-2-1 1,0 0-1,-2-1 1,0 0-1,-2-1 1,0 0-1,-31 30 0,44-48-119,0 0 29,-1 1 0,1-1 0,-1 1 0,1-1 1,-1 0-1,0 0 0,0-1 0,0 1 0,0 0 1,0-1-1,-5 2 0,8-38-1253,0 32 702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8772,'0'0'3431,"-1"12"-3098,-5 196 2448,-5 74-236,13-316-2500,-4-57 1,0-35-217,3 110 181,0 0 0,1 0-1,1 1 1,1-1 0,8-24-1,-11 36 20,1 0-1,0 1 1,0-1 0,0 1-1,0 0 1,0 0 0,1-1-1,-1 1 1,1 1 0,0-1-1,0 0 1,0 1-1,0-1 1,6-3 0,-6 5-3,0 0-1,0 0 1,-1 1 0,1-1 0,0 1 0,0-1 0,0 1-1,0 0 1,0 0 0,0 0 0,0 0 0,-1 1 0,1-1-1,0 1 1,0-1 0,0 1 0,0 0 0,-1 0-1,1 1 1,-1-1 0,5 3 0,5 4 130,-1 1 0,0 0 0,0 0 0,18 21 0,36 54 414,-30-39-383,-34-43-173,33 41 314,69 68-1,-103-110-350,0-1 0,0 0-1,0 0 1,0 0-1,0 0 1,1 1 0,-1-1-1,0 0 1,0 0-1,0 0 1,0 0 0,0 0-1,0 1 1,0-1 0,0 0-1,1 0 1,-1 0-1,0 0 1,0 0 0,0 0-1,0 0 1,1 0 0,-1 0-1,0 1 1,0-1-1,0 0 1,0 0 0,0 0-1,1 0 1,-1 0-1,0 0 1,0 0 0,0 0-1,1 0 1,-1 0 0,0 0-1,0 0 1,0 0-1,0 0 1,1-1 0,-1 1-1,0 0 1,0 0-1,0 0 1,0 0 0,0 0-1,1 0 1,-1 0 0,0 0-1,0 0 1,0-1-1,0 1 1,0 0 0,0 0-1,0 0 1,1 0 0,-1 0-1,0-1 1,0 1-1,-1-12-3694,1 10 3071,-3-19-6289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13574,'0'0'1289,"0"20"-990,-1 31 25,6 58 0,4 217 2953,-9-248-2720,-3-32 337,1-38-1459,1-29-3982,1 2-5340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1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26 18104,'0'0'6067,"-10"-26"-6067,10 39-5506,0 6-1714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1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38 13894,'0'0'4749,"-1"15"-4581,-1 107-31,3-99-124,1-1-1,1 0 0,0 0 0,10 28 0,-12-44-9,1-1 1,0 1-1,1 0 1,-1-1-1,1 0 1,0 0-1,7 8 1,-8-11-8,0 0 1,0-1-1,0 1 0,0-1 0,0 0 1,0 0-1,0 0 0,0 0 1,1 0-1,-1 0 0,0 0 0,1-1 1,-1 1-1,1-1 0,-1 0 1,1 0-1,-1 0 0,1 0 0,-1 0 1,1 0-1,2-1 0,-4 1 13,1-1-1,0 1 1,0-1-1,-1 0 1,1 1-1,0-1 0,-1 0 1,1 0-1,-1 0 1,1 0-1,-1 0 1,1 0-1,-1 0 1,0 0-1,1-1 0,-1 1 1,0-1-1,0 1 1,2-4-1,-1 1 60,0-1-1,0 0 1,-1 0-1,1 0 1,-1 0-1,1-11 0,-1-3 291,0 0-1,-5-35 0,2 40-298,-1 0 0,-1 0 0,0 0-1,0 1 1,-1 0 0,-1 0 0,0 0-1,-14-20 1,16 27-109,0 0-1,0 1 1,0-1-1,-1 1 1,1 0-1,-2 0 1,1 1 0,0-1-1,-1 1 1,0 0-1,0 1 1,0 0-1,0-1 1,0 2-1,-1-1 1,1 1-1,-1 0 1,0 1-1,-10-2 1,15 3-56,1 0 0,-1 0 1,0 0-1,1 0 0,-1 0 1,0 0-1,1 1 0,-1-1 0,1 0 1,-1 1-1,0 0 0,1-1 0,-1 1 1,1 0-1,0 0 0,-1 0 0,1 0 1,0 0-1,-1 0 0,1 0 1,0 0-1,0 1 0,0-1 0,0 0 1,0 1-1,-1 1 0,0 2-583,0 0-1,1 1 0,0-1 1,0 0-1,0 0 0,0 1 1,1 5-1,-1 29-4627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184 135 6739,'0'0'8391,"-7"-9"-7460,-6-10-601,-31-39 1092,40 52-1252,-1 1 0,1 0 1,-1 0-1,-1 1 0,1-1 0,-1 1 0,1 0 1,-8-3-1,11 6-158,1 1 0,-1-1 1,1 1-1,0-1 0,-1 1 1,1 0-1,-1 0 0,1 0 1,-1 0-1,1 0 0,-1 0 1,1 0-1,-1 0 0,1 0 0,0 1 1,-1-1-1,1 1 0,-1-1 1,1 1-1,0-1 0,-1 1 1,1 0-1,0 0 0,0 0 1,0 0-1,-1 0 0,1 0 0,0 0 1,0 0-1,0 0 0,1 0 1,-1 0-1,0 1 0,0-1 1,1 0-1,-1 1 0,0-1 1,1 0-1,0 1 0,-1-1 1,1 2-1,-4 9-20,2 0 0,-1 0 0,0 24 0,2-26 56,-3 38 19,2 0 0,5 59 0,-1-100-59,-1 1 1,1-1 0,0 0 0,0 1 0,1-1-1,0 0 1,0 0 0,9 11 0,-11-16-8,-1 0 1,1-1-1,1 1 0,-1-1 1,0 0-1,0 1 0,0-1 0,1 0 1,-1 0-1,1 0 0,-1 0 1,1 0-1,-1 0 0,1 0 1,-1 0-1,1 0 0,0-1 1,0 1-1,-1-1 0,1 1 1,0-1-1,0 0 0,0 0 1,-1 0-1,1 0 0,0 0 1,0 0-1,0 0 0,-1 0 0,1-1 1,0 1-1,0-1 0,-1 0 1,1 1-1,0-1 0,-1 0 1,1 0-1,-1 0 0,1 0 1,-1 0-1,1 0 0,1-3 1,4-3-5,-1 0 0,0 0 0,-1-1-1,0 1 1,0-1 0,-1-1 0,5-11 0,21-65-135,-24 65 98,-1 1 0,-1-1 0,-1 0 0,2-36 669,-4 60-610,0-1 0,-1 1 0,1-1 0,-1 1 0,0 0 0,0-1 0,0 7 0,-1 9-3,12 70 57,-4-39-32,0 55 0,-7-106-74,0 1 0,0 0 0,0 0 1,0 0-1,1 0 0,-1 0 0,0 0 0,0-1 0,0 1 0,0 0 0,1 0 0,-1 0 0,0 0 0,0 0 0,0 0 0,1 0 1,-1 0-1,0 0 0,0 0 0,0 0 0,0 0 0,1 0 0,-1 0 0,0 0 0,0 0 0,0 0 0,1 0 0,-1 0 0,0 0 1,0 0-1,0 0 0,0 0 0,1 0 0,-1 1 0,0-1 0,0 0 0,0 0 0,0 0 0,1 0 0,-1 0 0,0 0 0,0 1 1,0-1-1,0 0 0,0 0 0,0 0 0,0 0 0,0 1 0,1-1 0,-1 0 0,0 0 0,0 0 0,0 0 0,0 1 0,0-1 1,0 0-1,0 0 0,0 0 0,0 1 0,0-1 0,0 0 0,0 0 0,0 1 0,8-13-4121,-6-4-2217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66 1649,'0'0'11712,"0"17"-11301,0 2-319,1 121 824,5-41 2480,-13-173-3166,4 46-124,0-37 0,3 57-95,0 1 0,1-1 1,0 1-1,1-1 0,-1 1 1,1 0-1,1-1 1,-1 1-1,7-11 0,-5 10-8,1 1 0,0 0-1,1 0 1,-1 0 0,13-11-1,-15 16-7,0-1-1,1 1 0,-1 0 1,1 0-1,-1 0 0,1 0 0,0 0 1,0 1-1,0 0 0,0 0 1,0 0-1,0 0 0,0 0 1,6 1-1,-7 0 2,-1 1 1,1-1-1,-1 1 1,0 0-1,1 0 1,-1 0-1,0 0 1,1 0-1,-1 0 1,0 0-1,0 1 1,0-1-1,0 1 1,0 0-1,-1 0 1,1-1-1,0 1 1,-1 0-1,1 0 1,-1 0-1,0 1 1,2 3-1,3 7 7,0 1-1,6 23 1,-10-32-5,6 28 18,0 0-1,-3 0 1,0 0-1,-2 1 1,-3 60 0,-4-69 19,4-24-32,0 0 0,0 0-1,0 0 1,-1 0 0,1-1 0,0 1 0,-1 0 0,1 0-1,0 0 1,-1-1 0,1 1 0,-1 0 0,1-1 0,-1 1-1,1 0 1,-1-1 0,0 1 0,1-1 0,-1 1 0,0-1-1,1 1 1,-1-1 0,0 1 0,0-1 0,1 0 0,-1 1-1,-1-1 1,2 0 1,-1 0 0,1-1 1,-1 1-1,1 0 0,-1-1 0,1 1 0,-1 0 0,1-1 0,0 1 0,-1-1 1,1 1-1,0-1 0,-1 1 0,1-1 0,0 1 0,-1-1 0,1 1 0,0-1 0,0 1 1,0-1-1,0 0 0,0 1 0,-1-1 0,1 1 0,0-1 0,0 1 0,1-2 1,-2-22-89,1 19 76,0-31-66,1-1 1,2 1-1,11-59 0,-11 85 61,-1 0 1,1 0-1,1 0 0,0 0 1,1 1-1,-1-1 0,2 1 1,-1 0-1,1 0 1,1 1-1,0 0 0,0 0 1,0 1-1,1-1 0,0 2 1,1-1-1,12-7 0,-19 13 2,0 0-1,0-1 1,0 1-1,1 0 1,-1 0-1,0 1 1,1-1-1,-1 0 1,0 1-1,1-1 1,-1 1-1,1 0 1,-1 0-1,1 0 1,-1 0-1,1 0 1,3 1-1,-5 0 8,1 0 0,0 0 0,-1 0 0,1 0 0,-1 0 0,0 0 0,1 1 0,-1-1 0,0 0 0,0 1 0,1-1 0,-1 1-1,0-1 1,-1 1 0,1-1 0,0 1 0,0 0 0,0 2 0,2 8 26,-1 1 0,0-1 0,-1 1-1,0 0 1,-1 17 0,-1-16 30,1 200 895,1-214-1076,-1 0 0,0 0-1,1 0 1,-1 0 0,0 0-1,0 0 1,1 0 0,-1 0-1,0 0 1,1 0 0,-1 0 0,0-1-1,0 1 1,1 0 0,-1 0-1,0 0 1,0 0 0,1 0-1,-1 0 1,0-1 0,0 1 0,0 0-1,1 0 1,-1 0 0,0-1-1,0 1 1,0 0 0,0 0-1,1-1 1,-1 1 0,0 0 0,0 0-1,0-1 1,0 1 0,0 0-1,0 0 1,0-1 0,0 1-1,0 0 1,0-1 0,0 1 0,0-1-1,1-15-7625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84 15687,'0'0'1425,"4"7"-1268,-1-3-149,0 1 0,0-1 1,0 0-1,1 0 0,-1-1 0,1 1 0,7 5 0,-10-8-2,0-1-1,1 1 1,-1 0 0,0-1 0,0 1-1,0-1 1,0 1 0,1-1 0,-1 0-1,0 0 1,0 1 0,1-1 0,-1 0-1,0 0 1,0 0 0,1 0-1,-1 0 1,0-1 0,0 1 0,1 0-1,-1-1 1,0 1 0,0 0 0,0-1-1,1 1 1,-1-1 0,0 0 0,0 1-1,0-1 1,0 0 0,0 0-1,0 0 1,0 0 0,-1 0 0,1 0-1,0 0 1,0 0 0,-1 0 0,1 0-1,-1 0 1,1 0 0,-1 0 0,1-1-1,0-1 1,1-3 9,1 0 0,-1 0 0,0 0 0,-1-1 0,1 1 0,-1 0 0,0-1 0,-1 1 1,0-1-1,0 1 0,0-1 0,-1 1 0,-1-9 0,0 13-13,1 1-1,-1 0 1,0 0 0,1 0 0,-1 0 0,0 0 0,0 0-1,1 0 1,-1 0 0,0 1 0,0-1 0,0 1-1,0 0 1,0-1 0,0 1 0,0 0 0,0 0-1,0 0 1,0 0 0,-2 1 0,-2-1 0,0 1 0,0-1 0,-1 1 0,1 1 0,-9 2 1,9 0 16,1-1 0,0 1 0,0 0 0,0 0 0,0 0 0,1 1 0,0 0 0,0 0 0,0 0 0,0 0 0,1 1 1,0-1-1,0 1 0,0 0 0,1 0 0,-3 11 0,0 0 183,1 1 0,1 0 0,0 0 0,0 32-1,3-38-114,0 0 34,0 0 1,1 1-1,0-1 0,5 24 0,-5-32-103,1 0 0,0-1 0,-1 1 0,1 0 0,0-1 0,0 0 0,1 1 0,-1-1 0,1 0 0,0 0-1,0 0 1,0-1 0,0 1 0,0-1 0,0 1 0,1-1 0,-1 0 0,1 0 0,5 1 0,-1 0 18,1 0 0,0 0 1,0-1-1,0-1 0,0 1 0,1-2 1,-1 1-1,0-1 0,0-1 1,0 1-1,1-2 0,-1 1 1,13-5-1,-9 2 13,-1-1 1,0 0 0,0 0-1,0-2 1,-1 1 0,1-2-1,-2 1 1,18-17 0,25-32 248,-49 51-206,0 0-1,0-1 1,-1 1-1,0-1 1,0 0-1,0 1 1,-1-1 0,1-1-1,1-9 1,-4 15-161,0 1 0,0-1 0,0 1 1,0 0-1,0-1 0,0 1 1,0-1-1,0 1 0,0 0 1,0-1-1,0 1 0,0-1 0,0 1 1,-1 0-1,1-1 0,0 1 1,0 0-1,0-1 0,-1 1 0,1 0 1,0-1-1,-1 1 0,1 0 1,0 0-1,-1-1 0,1 1 1,0 0-1,-1 0 0,1 0 0,0-1 1,-1 1-1,1 0 0,-1 0 1,1 0-1,0 0 0,-1 0 0,1 0 1,-1 0-1,1 0 0,0 0 1,-1 0-1,1 0 0,-1 0 0,1 0 1,0 0-1,-1 0 0,0 0 1,-1 0-644,-11 0-6689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3586,'0'1'13051,"13"-18"-12762,2 0 0,27-25 0,-27 28-220,0 0 1,-1-2-1,22-30 0,4-21 526,-49 89-332,1 1-1,1 0 1,1 0-1,-5 40 1,-1 44 740,3 203-1,9-228-214,0-81-593,7-16-4002,3-8-1998,-2-1-4891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52 3073,'0'0'4731,"-39"-3"4681,114-1-5123,49-8-2807,49-4-1221,-89 8-55,31-1-1983,-123 20-5413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57 3089,'0'0'5528,"-1"9"-5141,-4 106 1827,-3 29 1612,5-124-2660,3-20-1139,0 0-1,0 0 1,0 0-1,0 0 1,-1 0-1,1 0 0,0 0 1,0 0-1,0 0 1,0 0-1,0 0 1,0 0-1,0-1 0,0 1 1,0 0-1,0 0 1,0 0-1,0 0 1,0 0-1,0 0 0,0 0 1,-1 0-1,1 0 1,0 0-1,0 0 1,0 0-1,0 0 0,0 0 1,0 0-1,0 0 1,0 0-1,0 0 1,0 0-1,0 0 0,0 0 1,0 0-1,0 0 1,-1 1-1,1-1 1,0 0-1,0 0 0,0 0 1,0 0-1,0 0 1,0 0-1,0 0 1,0 0-1,0 0 1,0 0-1,0 0 0,0 0 1,0 0-1,0 0 1,-5-32 1195,5 27-1383,-6-190 369,6 176-218,0 14 5,0 0 0,0 1 0,1-1 0,-1 1 0,1-1 1,0 1-1,0 0 0,1-1 0,-1 1 0,1 0 0,0 0 0,0-1 1,4-4-1,-4 7-11,1-1 1,-1 1-1,1 0 1,-1 0 0,1 0-1,0 0 1,0 1-1,-1-1 1,1 1 0,1-1-1,-1 1 1,0 0-1,0 0 1,0 1 0,0-1-1,1 1 1,-1-1-1,0 1 1,5 0-1,-3 0 11,-1 0 0,1 0-1,0 0 1,0 1-1,0 0 1,0 0-1,-1 0 1,1 0 0,0 1-1,-1 0 1,1 0-1,-1 0 1,0 0-1,1 1 1,-1 0 0,0 0-1,-1 0 1,1 0-1,0 0 1,-1 1-1,0 0 1,0-1 0,0 1-1,0 0 1,-1 1-1,1-1 1,2 9-1,2 3 13,-2 0-1,0 0 1,-1 1-1,0 0 1,2 27-1,-4 88 118,-3-76-25,16-65 32,-1-4 11,-1 0-1,15-19 1,21-23-39,-44 53-161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 11141,'0'0'3455,"-3"20"-2903,0-4-447,-2 6 103,1 0 1,2 1-1,0-1 1,2 42-1,1-59-168,0 0 0,0 1 0,0-1 0,1 0 0,0 0 0,0 0 0,0-1 0,0 1 0,1 0 0,3 3 0,-4-5-25,-1-1 0,1 0-1,0 0 1,1 0 0,-1 0 0,0-1-1,0 1 1,1 0 0,-1-1-1,1 0 1,-1 1 0,1-1-1,0 0 1,-1 0 0,1-1-1,0 1 1,0-1 0,0 1-1,4-1 1,-2 0-12,0 0-1,-1 0 1,1-1-1,0 0 1,0 0-1,-1 0 1,1 0 0,0-1-1,-1 0 1,0 0-1,1 0 1,-1 0-1,7-6 1,-5 3-17,0-1 1,0 0-1,-1 0 1,0-1 0,0 0-1,0 0 1,5-10-1,-2 1 108,-1-1-1,0 0 1,-1 0 0,-1 0-1,0-1 1,-2 0 0,0 0-1,-1 0 1,0-35 1237,-4 56-1283,1 0-1,-1 0 1,1-1-1,0 1 1,0 0-1,0 0 1,0 0-1,0 0 1,0 6-1,1-8-25,-4 30 17,1 1 0,2 0 0,1 0-1,5 40 1,1-38 67,1 0 1,2-1-1,15 37 0,-19-62-117,-3-15-1373,-1-14-5168,-1 20 5697,0-13-10510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3826,'0'0'13155,"0"11"-12712,17 181 1277,1-11-239,-18-131-1070,0-22 15,2 1 0,4 31 0,-4-49-1780,-1-1-5269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16920,'0'0'1392,"1"20"-1325,18 309 1395,-18-286-1132,2 25 605,-3 0-1,-3 0 1,-17 106 0,20-222-2358,-1 18-3200,1 1-5750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14791,'0'0'1582,"-4"10"-1523,0 0-47,0 1 1,1 0 0,0-1 0,1 1-1,0 0 1,1 0 0,0 0-1,1 13 1,5 36 416,10 211 236,-19-161 1766,9-112-2338,16-6-25,0-1 1,-1-1-1,31-20 0,-36 20-63,0 1 0,1 0 0,0 1 0,0 0 0,1 1 0,0 1 0,0 1-1,27-4 1,-37 8-203,7 1-198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2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15543,'0'0'1796,"1"7"-1826,7 80 145,-7-58-14,2-1 0,0 0 0,2 0 0,1 0 0,11 31 0,-15-55-95,0 0 0,0 0 0,0-1 0,0 1 0,1-1 0,-1 1 0,1-1 0,0 0 0,0 0 0,0 0 0,1-1 0,-1 1 0,0-1 0,1 0 0,0 1 1,0-2-1,-1 1 0,1 0 0,0-1 0,0 0 0,1 0 0,-1 0 0,0 0 0,0-1 0,0 1 0,1-1 0,-1 0 0,7-1 0,-3 0 7,0-1 0,0 1 0,0-1-1,0-1 1,0 0 0,-1 0 0,1 0 0,-1-1-1,0 0 1,0 0 0,0-1 0,-1 0 0,12-11-1,-9 5 145,-1 0-1,0-1 1,0 0-1,-1-1 1,-1 0 0,0 0-1,-1 0 1,0-1-1,-1 0 1,0 1-1,-1-2 1,-1 1-1,-1 0 1,0 0-1,0-1 1,-1 1-1,-4-23 1,3 31-106,-1 0 0,1 0 0,-1 0-1,-1 0 1,1 0 0,-1 0 0,0 1 0,0-1 0,-7-7 0,3 3-21,7 10-25,-1-3-870,7 4-1074,18 5-1580,10 4-1419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12422,'0'0'48,"0"19"93,-1 9-45,3 92 472,14 8 215,2 52 561,-17-132-808,1-10 714,-6 61 0,4-99-1241,0 4 101,-1-1-1,1 1 1,-1-1 0,0 1 0,0-1 0,0 1 0,0-1-1,-1 0 1,-2 5 0,0-8-3338,-2 0-2236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3826,'0'0'2628,"-5"28"-1772,1 699 6470,-4-310-5869,2-318-1118,-5 149 861,11-119-873,-26 199 0,4-111-14,11-91-149,7-86 51,-11 160 512,13-198-666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4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11781,'0'0'3218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0 3073,'0'0'3992,"2"18"-3630,9 222 2637,-39 99 1482,14-227-3343,-15 376 1514,29 3-1400,2-204-466,-2-216-318,0-38-9161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14102,'0'0'769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5699,'0'0'5471,"-5"6"-221,4 0-5447,12 171 2828,-11-98-2266,-17 971 1826,4-143-2019,9-280-173,-3 153 14,4-219-26,-18-125 28,1 52-1,24 209-753,-4-753-5259,0 17-2664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7908,'0'0'9380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3522,'0'0'5917,"-1"6"-2028,0 11-3384,-1 133 311,5 171 3146,2-273-3394,15 56 1,3 32-214,-12 343 261,-13-300-365,14 308-107,-4-224-128,-7-220 654,-1-27-1795,0-14-1473,0-19-8116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2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14983,'0'0'576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0 622 9700,'0'0'3055,"19"1"-2028,134 5 827,155 16 958,-26 0-1936,-236-21-805,1039 0 191,-543-41-355,-310 19-75,-141 14 159,741-85-95,-276 18 117,-255 36-15,292-56-612,-317 47 617,137-30-55,150-23-16,-384 73 44,263-28 51,-313 53 2,-129 2-298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2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 5651,'0'0'14123,"-4"-3"-14069,-14-12-54,17 17-9,0-1 0,1 1 0,-1 0 0,0-1 0,1 1 0,0 0 0,-1-1 0,1 1 0,0 0 0,0-1 0,0 1 0,0 0 0,0 2 0,1 137-35,-3 190 697,1-309-598,1-28-32,0-30-1137,1 4-1524,2 0-1513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4002,'0'0'10146,"4"21"-8593,-4 455 4204,0-476-5560,1-4-1323,8-60-3876,-8 17-1865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12822,'0'0'5464,"13"0"-5149,2 2-204,-1-1 1,1 2 0,0 0 0,-1 0 0,1 2 0,-1 0 0,0 0 0,22 13 0,8 7 143,50 38 1,-72-47-223,0 1 1,23 24 0,-39-34-9,0-1 0,0 1 0,0 0 0,-1 1 0,-1-1 0,1 1 0,-1 0 0,0 0 0,-1 1 0,5 14 0,-7-14-116,0-4 1317,-1-17-406,2-19-815,1-1 0,1 1 0,2 0-1,1 0 1,1 1 0,2-1 0,1 2 0,1 0 0,30-51-1,-42 80-5,27-37-55,-26 35 41,1 1 0,0-1 0,-1 1 0,1-1 0,0 1 0,0 0 0,0 0 0,0 0 0,0 0 0,0 0 0,1 0 0,-1 1 0,0-1 0,0 1 0,1-1 0,3 1 0,-5 1 14,0 0 1,0-1-1,0 1 0,-1 0 0,1 0 0,0 0 1,0 0-1,-1 0 0,1 0 0,-1 1 0,1-1 0,-1 0 1,1 0-1,-1 0 0,0 0 0,1 1 0,-1-1 1,0 0-1,0 0 0,0 1 0,0-1 0,0 2 1,1 5 18,8 65 85,2 118-1,-10-119 89,20 133 0,-8-160-44,-13-44-145,0-1 0,0 0-1,0 0 1,0 1 0,0-1 0,1 0 0,-1 0 0,0 1-1,0-1 1,0 0 0,1 0 0,-1 0 0,0 0 0,0 1 0,1-1-1,-1 0 1,0 0 0,0 0 0,1 0 0,-1 0 0,0 0-1,1 1 1,-1-1 0,0 0 0,0 0 0,1 0 0,-1 0 0,0 0-1,1 0 1,-1 0 0,0 0 0,1-1 0,-1 1 0,0 0-1,0 0 1,1 0 0,-1 0 0,0 0 0,0 0 0,1 0-1,-1-1 1,0 1 0,0 0 0,1 0 0,-1 0 0,0-1 0,0 1-1,0 0 1,1 0 0,-1-1 0,0 1 0,0 0 0,0 0-1,0-1 1,0 1 0,11-14 39,33-63-721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1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273 108 11045,'0'0'6547,"-20"-10"-6264,-130-76 1443,147 84-1646,1 1 0,-1 0 1,0-1-1,0 1 0,1 0 0,-1 0 0,0 1 1,0-1-1,0 1 0,0-1 0,0 1 0,0 0 1,0 0-1,0 0 0,0 0 0,0 1 0,0-1 1,0 1-1,-5 2 0,5-2-77,1 1-1,0 0 1,0 0-1,-1 0 1,1 0 0,0 0-1,1 0 1,-1 0 0,0 1-1,1-1 1,-1 0 0,1 1-1,0 0 1,0-1 0,0 1-1,0 0 1,0 0-1,0-1 1,1 1 0,-1 3-1,-2 13-14,1 0 0,0-1 0,1 1 0,1 0-1,1 0 1,5 30 0,-5-46 6,0 0 1,0 0-1,0 0 1,0 0-1,1 0 1,0 0-1,-1-1 0,1 1 1,0 0-1,0-1 1,0 0-1,1 1 1,-1-1-1,1 0 0,-1 0 1,1 0-1,0 0 1,-1-1-1,1 1 1,0-1-1,0 0 0,0 1 1,0-1-1,1-1 1,-1 1-1,0 0 1,0-1-1,1 0 0,-1 1 1,0-1-1,0-1 1,1 1-1,-1 0 1,0-1-1,0 0 0,0 1 1,0-1-1,0 0 1,1-1-1,-2 1 1,1-1-1,0 1 0,0-1 1,4-4-1,7-6-14,-2 0-1,0-2 1,0 1-1,-1-2 0,-1 1 1,-1-2-1,0 1 1,0-1-1,-2 0 0,0-1 1,-1 0-1,-1 0 1,4-18-1,8 95 1107,-4 75-983,-5-36 31,-4-85-1389,-2-34-4386,-2 5-874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 14182,'0'0'5118,"-1"0"-5113,1 0 1,0 0 0,0 0-1,-1 0 1,1 0 0,0 0 0,0 0-1,-1 0 1,1 0 0,0 1-1,0-1 1,-1 0 0,1 0 0,0 0-1,0 0 1,-1 0 0,1 1 0,0-1-1,0 0 1,0 0 0,0 0-1,-1 1 1,1-1 0,0 0 0,0 0-1,0 0 1,0 1 0,0-1 0,0 0-1,0 0 1,0 1 0,-1-1-1,1 0 1,0 1 0,0-1 0,0 0-1,0 0 1,0 1 0,0-1-1,1 0 1,-1 0 0,0 1 0,0-1-1,0 0 1,0 0 0,0 1 0,0-1-1,0 0 1,0 0 0,1 0-1,-1 1 1,0-1 0,0 0 0,0 0-1,10 18 23,0 0-1,1-1 1,0-1 0,2 0-1,15 16 1,-25-29-29,0 0 1,0 0 0,0 0 0,0 0-1,1-1 1,-1 0 0,1 0-1,-1 0 1,1 0 0,4 1 0,-7-2-7,0-1 1,1 0 0,-1 1 0,0-1 0,0 0 0,0 0 0,1 0 0,-1 0 0,0 0-1,0 0 1,1 0 0,-1-1 0,0 1 0,0 0 0,1-1 0,-1 1 0,0-1-1,0 1 1,0-1 0,0 1 0,0-1 0,0 0 0,0 0 0,0 0 0,0 1 0,0-1-1,0 0 1,-1 0 0,1 0 0,0 0 0,-1 0 0,1 0 0,0-1 0,-1 1-1,1 0 1,-1-1 0,7-21 67,-1 0-1,-1-1 1,-1 0 0,-2 1-1,0-1 1,-2-38 941,1 64-738,8 12-234,-1 1-1,-1 0 1,-1 0-1,10 31 1,-3-5-7,14 38-19,-4 1 1,-4 0-1,9 87 1,-15-49 18,-5 181 0,-8-295-15,0-1-1,0 0 1,0 1 0,-1-1-1,1 0 1,-1 0 0,0 1-1,0-1 1,0 0-1,0 0 1,0 0 0,-1 0-1,0 0 1,1 0 0,-1-1-1,0 1 1,-5 4 0,4-5 38,0 1 0,-1-2 1,1 1-1,-1 0 1,0-1-1,0 1 0,0-1 1,0 0-1,1-1 1,-1 1-1,0-1 0,0 1 1,-8-2-1,5 1-28,0-1 0,0 0 0,0 0-1,1-1 1,-1 0 0,0 0 0,1-1 0,-1 0 0,1 0-1,0 0 1,0-1 0,1 0 0,-1 0 0,1 0 0,-1-1 0,1 0-1,1 0 1,-1 0 0,-6-10 0,4 5-20,1 0 0,0 0 0,0-1 0,1 0 1,0-1-1,1 1 0,0-1 0,1 1 0,1-1 0,-3-21 0,3 8-7,1 1-1,1-1 0,1 0 1,1 1-1,1-1 0,2 1 1,12-42-1,2 17-3,32-58 0,-38 85-4,0 1 0,1 0-1,1 1 1,31-33 0,-32 43 89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36 11237,'0'0'7545,"-16"-6"-7022,-50-19-51,65 24-453,0 1-1,-1-1 1,1 1 0,0-1-1,0 1 1,0-1 0,-1 1-1,1 0 1,0-1 0,-1 1 0,1 0-1,0 0 1,-1 0 0,1 0-1,0 0 1,-1 1 0,1-1-1,0 0 1,0 0 0,-1 1-1,1-1 1,0 1 0,0-1-1,-1 1 1,1 0 0,0-1-1,0 1 1,0 0 0,0 0-1,0 0 1,0 0 0,0 0-1,0 0 1,-1 2 0,1 0-20,0 1 1,0 0-1,0 0 1,0 0-1,0 0 1,1 0-1,0 0 1,0 5-1,0-1 30,-3 27-8,2 1 0,7 61 1,-6-93-24,1-1-1,0 0 1,0 1 0,0-1 0,0 0 0,0 0 0,1 0 0,0 0 0,-1 0 0,1 0-1,0 0 1,1 0 0,3 3 0,-6-5 1,1-1 1,0 1-1,0-1 1,-1 1-1,1-1 0,0 1 1,0-1-1,0 0 0,0 1 1,0-1-1,0 0 1,-1 0-1,1 0 0,0 0 1,0 0-1,0 1 1,0-2-1,0 1 0,0 0 1,1 0-1,0-1 4,0 0 1,-1 0-1,1 1 0,-1-1 0,1-1 0,-1 1 0,1 0 1,-1 0-1,0 0 0,0-1 0,1 1 0,-1-1 1,0 1-1,1-3 0,14-26 3,-1-1 0,14-40 0,-15 34-10,24-46 1,-38 82 11,0 1 0,0 0 1,0 0-1,0 0 0,1 0 1,-1-1-1,0 1 0,0 0 1,0 0-1,0 0 0,0 0 1,1 0-1,-1-1 0,0 1 1,0 0-1,0 0 0,0 0 1,1 0-1,-1 0 0,0 0 1,0 0-1,0 0 0,1 0 1,-1 0-1,0 0 0,0 0 1,0 0-1,1 0 0,-1 0 1,0 0-1,0 0 0,0 0 1,1 0-1,-1 0 0,0 0 1,0 0-1,0 0 0,1 0 1,-1 0-1,0 0 0,0 0 1,0 0-1,0 1 1,1-1-1,-1 0 0,0 0 1,0 0-1,0 0 0,0 0 1,0 1-1,0-1 0,1 0 1,-1 0-1,0 0 0,0 1 1,0-1-1,0 0 0,0 0 1,0 0-1,0 1 0,0-1 1,0 0-1,0 0 0,0 1 1,5 13 134,-4-13-140,42 118 245,-10-35-242,-30-72-511,-4-22-4473,-3-4-723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12854,'0'0'6584,"3"5"-6477,10 26-72,-2-1 0,-1 1 0,-1 1 0,-2-1 1,4 40-1,-11-81-27,-1-20-7,1 0 0,2 0 0,1 0-1,1 0 1,16-57 0,-18 80-3,18-42 7,-18 47-7,-1-1 0,0 1-1,0 0 1,1 0-1,0 0 1,-1 0 0,1 0-1,0 0 1,0 1-1,0-1 1,0 1 0,0-1-1,0 1 1,0 0-1,0-1 1,1 1-1,3-1 1,-5 2 0,0 0 1,1 0-1,-1 0 1,0 0-1,0 0 0,0 0 1,0 0-1,0 1 1,0-1-1,1 0 0,-1 1 1,0-1-1,0 1 0,0-1 1,0 1-1,0-1 1,0 1-1,0 0 0,-1 0 1,1-1-1,0 1 1,0 0-1,0 0 0,-1 0 1,1 0-1,0 2 1,14 30-11,-14-29 16,20 68 269,16 102 0,-24-105 3,-8-52-256,-3-23-605,-3-32-2540,1 31 1519,0-17-3946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14343,'0'0'6787,"-2"4"-6657,0 3-116,0 1-1,0-1 0,1 0 0,0 0 0,0 1 0,1-1 0,0 10 0,9 60 64,-4-33-53,-1-7 15,22 333 383,-26-370-408,2-3-429,-1-1 0,1 0 0,-1 0 0,0 0 0,1 0 0,-2 0 0,1 0 0,0 0 0,-1-6 0,0 6-400,1-10-3686,-1-1-2211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6771,'0'0'12096,"-11"6"-11784,3-2-272,2-1-23,1 0 1,0 0 0,0 0-1,0 1 1,0-1 0,0 1-1,1 0 1,0 1-1,0-1 1,0 1 0,-5 7-1,-75 114-85,69-106 430,-1-1 0,-1-1 0,-1 0 0,-21 17 0,39-36-319,0 1-1,0 0 1,0 0-1,0 0 1,0-1-1,0 1 1,0 0-1,0 0 1,0-1-1,0 1 1,0 0-1,0 0 1,0-1 0,0 1-1,0 0 1,0 0-1,0 0 1,0-1-1,0 1 1,0 0-1,0 0 1,0 0-1,-1-1 1,1 1-1,0 0 1,0 0-1,0 0 1,0-1-1,-1 1 1,1 0-1,0 0 1,0 0-1,0 0 1,-1 0-1,1 0 1,0-1-1,0 1 1,0 0-1,-1 0 1,1 0-1,0 0 1,0 0-1,-1 0 1,1 0-1,0 0 1,0 0-1,0 0 1,-1 0-1,1 0 1,0 0-1,0 0 1,-1 0-1,1 0 1,0 1-1,0-1 1,0 0-1,-1 0 1,1 0-1,0 0 1,0 0-1,0 0 1,-1 1 0,1-1-1,0 0 1,0 0-1,5-19-137,-3 16 97,1-1-1,-1 1 1,1 0 0,0 0-1,0 0 1,0 0 0,0 0-1,0 1 1,1 0 0,-1-1-1,1 1 1,0 0 0,0 1-1,-1-1 1,1 1 0,0 0 0,0 0-1,0 0 1,1 0 0,-1 1-1,7-1 1,0 0 8,0 1 0,0 1 0,0-1 0,0 2 0,0-1 0,0 1 0,13 5 0,1 4 63,0 2 1,0 0-1,-2 1 0,0 2 0,0 0 0,20 21 1,-31-73 649,-10 28-744,1-2-87,-2 3-3531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7892,'0'0'9772,"0"4"-6952,0 18-2751,8 513 1319,-5-510-1049,-2-18-249,0-17-733,-1-11-1065,-2-38-7546,-4 29-1511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12566,'0'0'3324,"15"-17"-2462,49-50-395,-61 64-453,0-1 1,1 1 0,-1 0 0,1-1 0,0 2 0,0-1 0,0 0 0,0 1 0,1 0 0,-1 0 0,0 0 0,1 0 0,0 1 0,-1 0 0,1 0 0,0 0 0,0 0 0,-1 1-1,1 0 1,7 0 0,-5 0-16,-5 1 2,-1-1 1,1 0-1,-1 0 0,1 0 1,-1 1-1,0-1 1,1 1-1,-1-1 0,1 1 1,-1 0-1,0 0 1,1-1-1,-1 1 1,0 0-1,0 0 0,0 0 1,0 0-1,0 0 1,0 0-1,0 1 1,0-1-1,0 0 0,-1 0 1,1 1-1,0-1 1,-1 1-1,1-1 0,-1 0 1,1 1-1,-1-1 1,1 4-1,0 5 43,0 0 0,0 1 0,-2 17 0,1-13 41,-1-2-56,0 0-1,-1 0 1,-1-1-1,0 1 0,0-1 1,-1 1-1,-1-1 0,0-1 1,-12 21-1,6-15-19,0 0-1,-1 0 1,-1-1 0,-1-1 0,-21 20 0,32-33 36,1 1 60,-2 0-1,1 0 1,0 0 0,0-1-1,-1 0 1,0 1-1,1-1 1,-1 0 0,0 0-1,0-1 1,0 1-1,0-1 1,-8 1 0,13-10 716,1 5-812,-1 0-1,1 0 0,0 0 1,0 0-1,0 0 1,0 1-1,1-1 0,-1 0 1,1 1-1,-1 0 0,1-1 1,0 1-1,0 0 0,0 1 1,0-1-1,0 0 0,1 1 1,-1 0-1,0 0 0,1 0 1,6-1-1,7-1-10,1 1 0,0 0 0,19 2 0,-33 0 2,13 0-15,-1 2 0,1 0 0,0 1 0,-1 0 0,25 9 0,76 37 784,-80-32 233,-17-14-675,-17-3-3164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3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13622,'0'0'6881,"16"-5"-6705,219-49 392,-46 13-282,-111 19-197,-33 9-28,65-10-1,-109 24-361,-1 0-1,1-1 1,-1 1-1,1 0 1,-1 0-1,1 0 1,-1 0-1,0 0 1,1-1-1,-1 1 0,0 0 1,0 0-1,0 0 1,0 0-1,0 0 1,0 0-1,0 0 1,0 0-1,0 2 1,0 1-1710,3 11-4936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220 109 14487,'0'0'683,"-16"-16"-299,-51-50 389,64 63-600,-1 0-1,1 0 0,-1 1 0,1-1 0,-1 1 0,0-1 0,0 1 0,-5-2 0,7 4-45,0-1 0,0 1 0,0 0 0,0 0 0,-1-1 0,1 2 0,0-1 0,0 0 0,-4 1 0,-5 0 243,9 0-347,0-1 1,0 1-1,0 0 1,0 0-1,0 0 1,1 0-1,-1 0 1,0 0-1,0 0 1,1 0-1,-1 0 1,1 1-1,-1-1 1,1 1 0,0-1-1,-1 1 1,1 0-1,0 0 1,0-1-1,0 1 1,0 0-1,1 0 1,-2 3-1,-13 49 9,15-52-25,-6 37 12,2 0 0,3 63 0,1-74-12,-1-27-8,1 1 1,0-1 0,0 1 0,0 0 0,0-1 0,0 1 0,1 0-1,-1-1 1,0 1 0,1-1 0,-1 1 0,1-1 0,-1 1 0,1-1-1,0 1 1,0-1 0,0 0 0,-1 1 0,1-1 0,1 0 0,-1 0-1,0 0 1,0 1 0,0-1 0,1 0 0,-1-1 0,0 1 0,1 0-1,-1 0 1,1 0 0,-1-1 0,1 1 0,-1-1 0,1 1 0,-1-1-1,1 0 1,-1 0 0,1 0 0,0 0 0,-1 0 0,4 0 0,-1-1-1,1 1 0,-1-1 0,0-1 0,0 1 0,1-1 1,-1 1-1,0-1 0,0 0 0,-1 0 0,1-1 0,0 1 0,-1-1 1,1 0-1,3-4 0,6-10-125,-1 0 0,-1-1-1,0 0 1,-1-1 0,-1 0 0,-1 0 0,-1-1 0,6-22-1,-8 21 778,-1 1 0,0-28 1282,-4 48-1910,0 0 0,0 0-1,-1 0 1,1 0 0,0 0 0,0 0-1,-1 0 1,1 0 0,0 1 0,0-1-1,-1 0 1,1 0 0,0 0 0,0 0-1,0 0 1,-1 1 0,1-1 0,0 0-1,0 0 1,0 0 0,0 1 0,0-1-1,-1 0 1,1 0 0,0 0 0,0 1-1,0-1 1,0 0 0,0 0 0,0 1-1,0-1 1,0 0 0,0 0 0,0 1-1,0-1 1,0 0 0,0 0 0,0 1-1,0-1 1,0 6-12,-1 12 17,1 1 1,2-1-1,-1 0 1,2 1-1,6 23 1,39 134 141,-48-191-5793,-2-4 95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15495,'0'0'4133,"-2"4"-4091,1 0-33,0-1 0,0 1-1,0 0 1,0 0-1,1 0 1,-1-1 0,1 1-1,0 0 1,0 0-1,2 7 1,11 47 173,-4-18-82,-2 9 341,-2 1 1,-2 61 0,-3-108-371,0-1 1,0 0-1,0 0 0,0 0 0,0 0 0,-1 0 0,1 0 0,-1 1 0,0-1 0,1 0 0,-1-1 0,0 1 0,0 0 0,0 0 0,-1 0 0,1 0 0,0-1 0,-1 1 0,1-1 0,-1 1 0,1-1 1,-1 1-1,0-1 0,1 0 0,-1 0 0,0 0 0,0 0 0,0 0 0,-3 1 0,-4 0 127,-1 0-1,1-1 1,0 0 0,0 0-1,-14-2 1,10 1-151,11 0-59,1 0 0,0 0 0,-1 0 0,1 0 1,0 0-1,-1-1 0,1 1 0,0 0 0,-1-1 0,1 1 1,0-1-1,0 1 0,0-1 0,-1 1 0,1-1 0,0 0 1,0 0-1,0 0 0,0 0 0,0 1 0,0-1 0,-1-2 1,-3-19-4426,5 12-112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5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38 21722,'0'0'6083,"-22"-35"-6083,19 33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29 201 8900,'0'0'9106,"0"2"-8773,0 415 2767,0-417-2953,0-3 40,-11-50-200,3 0 0,2-1 1,2-87-1,4 130 16,1 0 0,0 0 0,0 1 0,1-1 0,0 0 0,1 1 0,5-14 0,-7 22-2,0-1 1,0 0-1,1 0 0,-1 1 0,1-1 1,0 1-1,0-1 0,0 1 1,0 0-1,0-1 0,0 1 0,1 0 1,-1 1-1,1-1 0,-1 0 1,1 1-1,0-1 0,-1 1 0,1 0 1,0 0-1,0 0 0,0 0 1,0 1-1,0-1 0,0 1 1,0 0-1,0 0 0,0 0 0,0 0 1,4 1-1,-4-1 18,-1 1 0,1 1 0,0-1 0,0 0 0,-1 1 0,1-1 0,-1 1 1,1 0-1,-1 0 0,0 0 0,1 0 0,-1 0 0,0 0 0,2 4 0,27 41 276,-27-39-273,71 133 429,13 24-200,-80-156-124,-4-13 338,-3-20 446,-1 17-888,0-24 244,1-30-107,-2 0 1,-19-117 0,8 123-127,4 12 249,-22-62 1,28 114 450,2 3-7076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15015,'0'0'4557,"-3"20"-4477,0-1-50,-1 15 124,-2 63 0,6 109 3824,-6-273-9367,3 45-176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55 11301,'0'0'14807,"-15"-54"-14343,13 54-512,6 20-5122,15 1 1712,4-5-5490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15367,'0'0'6806,"-6"9"-6686,2-5-125,1 2 0,-1-1 0,1 0 0,0 1 0,1-1 0,-1 1 0,1 0 0,0 0 0,1 0 0,-1 0 0,1 0 0,1 0 0,-1 0 0,1 8 0,8 254 43,0 3-6,-4-161 277,-4-109-69,0-33-3625,0 12-1978,0 1-5701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14086,'0'0'6337,"13"-6"-5972,226-90 1161,-234 94-1508,12 0 10,-15 2-330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16488,'0'0'4015,"0"6"-3917,1 12 56,0-1 0,2 1 0,7 27 0,4 31 588,-8 60 993,-6-135-1695,0-25-985,0-40-5458,0 27-2364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86 18681,'0'0'6563,"-21"-78"-6547,21 70-16,0 16-5939,4 18-2033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9 8132,'0'0'11931,"-2"-4"-11657,2 4-273,0-1 0,0 1 0,0 0 0,0 0 0,0 0 0,-1-1 0,1 1 0,0 0 0,0 0 0,0 0 0,0 0 0,0-1 0,0 1 0,0 0 0,0 0 0,0 0 0,-1 0 0,1-1 0,0 1 0,0 0 0,0 0 0,0 0 0,-1 0 0,1 0 0,0 0 0,0 0 0,0 0 0,0-1 0,-1 1 0,1 0 0,0 0-1,0 0 1,0 0 0,-1 0 0,1 0 0,0 0 0,0 0 0,0 0 0,-1 0 0,1 0 0,0 0 0,0 1 0,-4 9-15,3 22-31,1-27 60,-8 286 246,8-289-259,0 0-1,0 0 0,0 0 1,0 0-1,0 0 1,0 0-1,1 0 1,-1 0-1,1 0 0,0 0 1,-1 0-1,1 0 1,0 0-1,0-1 1,0 1-1,0 0 0,0 0 1,1-1-1,-1 1 1,0-1-1,1 0 1,2 3-1,0-2 5,0-1 0,0 1 0,0-1 0,0 0 0,1 0 0,-1 0 0,0-1 0,0 1 0,1-1 0,4 0 0,1-1-17,0 0 0,-1 0 0,1 0 0,0-1-1,-1-1 1,0 0 0,0 0 0,0-1 0,0 0 0,0 0 0,-1-1 0,0 0 0,12-9 0,-12 7-559,0-1-1,0 0 1,0 0 0,-1-1 0,0 0-1,-1 0 1,6-11 0,7-21-5772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28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9 125 18681,'0'0'1253,"3"18"-1239,10 38-17,17 102 19,-29-83 5,-1-75-21,1 0-1,-1 0 0,0 1 1,0-1-1,0 0 0,0 0 1,0 0-1,0 1 0,0-1 0,-1 0 1,1 0-1,0 0 0,0 0 1,0 1-1,0-1 0,0 0 1,0 0-1,0 0 0,0 0 0,0 1 1,0-1-1,-1 0 0,1 0 1,0 0-1,0 0 0,0 0 1,0 1-1,0-1 0,-1 0 0,1 0 1,0 0-1,0 0 0,0 0 1,0 0-1,-1 0 0,1 0 1,0 0-1,0 0 0,0 0 0,-1 0 1,1 0-1,0 0 0,0 0 1,0 0-1,0 0 0,-1 0 1,1 0-1,0 0 0,0 0 0,0 0 1,-1 0-1,1 0 0,0 0 1,0 0-1,0 0 0,0-1 1,0 1-1,-1 0 0,1 0 0,0 0 1,0 0-1,0 0 0,0-1 1,-9-6-49,4-1 22,0-1 0,1 1 0,0-1 0,0 1 0,1-1 0,0 0 0,1-1 0,0 1 0,-2-16 0,1-12-127,2-41 0,2 49 132,-1 17 16,1 0 0,0 1 0,1-1 1,1 1-1,0 0 0,0 0 0,1 0 1,9-18-1,-11 25 3,-1 0 0,1 1 1,1-1-1,-1 1 0,0-1 1,1 1-1,0 0 0,-1 0 0,1 0 1,1 0-1,-1 1 0,0-1 0,1 1 1,-1 0-1,1 0 0,0 0 1,-1 0-1,1 1 0,0-1 0,0 1 1,0 0-1,0 0 0,0 1 1,0-1-1,1 1 0,-1 0 0,6 0 1,-6 1-2,-1 1 0,1-1 1,0 1-1,-1 0 0,0 0 1,1 0-1,-1 0 0,0 0 1,0 1-1,0 0 0,0-1 1,-1 1-1,1 0 0,-1 0 1,1 1-1,-1-1 0,0 0 1,0 1-1,1 4 0,5 9 111,-2-1-1,9 34 0,-4 4 618,8 107 0,-12-80 123,-7-80-842,0-1 0,0 1 0,0-1 0,0 1 0,0-1 0,0 1 0,0-1 1,0 1-1,0-1 0,0 0 0,1 1 0,-1-1 0,0 1 0,0-1 0,1 1 0,-1-1 1,0 0-1,1 1 0,-1-1 0,0 0 0,1 1 0,-1-1 0,0 0 0,1 0 1,-1 1-1,1-1 0,-1 0 0,1 0 0,-1 0 0,1 1 0,-1-1 0,0 0 0,1 0 1,-1 0-1,1 0 0,-1 0 0,1 0 0,-1 0 0,1 0 0,-1 0 0,1 0 1,-1 0-1,1 0 0,-1-1 0,1 1 0,0 0 0,20-13 149,-10 0-117,0 0-1,-1-1 0,9-16 0,-12 16-38,2 1 0,0 1-1,0-1 1,17-16 0,-24 29 46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11445,'0'0'6742,"0"12"-6627,0 22 6,3-1 0,1 1 1,9 39-1,36 126 949,-41-154-524,-2 0 0,2 67 0,-10-143-2192,-6-39-1,2 26-1119,-1-40-4122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0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7 358 10757,'0'0'8324,"-1"-19"-8009,0 7-286,-1 1-11,1 0-1,0 0 1,1 0 0,0 0-1,1-1 1,0 1 0,1 0 0,0 0-1,1 0 1,6-15 0,0 6-5,1 0 0,0 0-1,2 1 1,21-27 0,-29 40-11,1 1-1,0 0 0,0 0 0,0 0 0,1 1 1,-1-1-1,1 1 0,0 1 0,0-1 1,1 1-1,-1 0 0,1 0 0,0 1 1,-1 0-1,1 0 0,0 1 0,0 0 0,9-1 1,-15 2-2,0 0 0,0 0 0,0 1 0,0-1 0,0 0 0,0 0 0,0 1 1,0-1-1,0 1 0,0-1 0,0 1 0,0-1 0,0 1 0,-1 0 0,1-1 0,0 1 1,0 0-1,-1 0 0,1-1 0,0 1 0,-1 0 0,1 0 0,-1 0 0,1 0 0,-1 0 1,1 0-1,-1 0 0,0 0 0,1 0 0,-1 0 0,0 2 0,3 39 13,-3-33 5,0-5-12,0 21 23,0 1 1,-1 0 0,-2-1 0,0 1 0,-13 41-1,4-32-22,-2 0-1,-29 50 1,33-68 35,0-2 1,-1 1-1,-1-1 1,0 0 0,-1-1-1,-27 22 1,38-35 0,1 1 59,-1-1-1,1 0 0,-1 0 1,0 1-1,0-1 0,0 0 1,1 0-1,-1-1 0,0 1 1,0 0-1,0-1 0,0 1 1,-3-1-1,5 0 318,0-2-168,0-1-241,1 0 0,-1 1-1,1-1 1,0 0 0,0 1 0,0-1 0,1 1 0,-1-1 0,0 1 0,1 0 0,0-1 0,-1 1 0,1 0 0,0 0 0,0 0 0,0 0 0,1 0 0,-1 1 0,0-1 0,1 1 0,3-2 0,1-1-16,-1 1 0,1 0 0,-1 1 0,1-1 0,0 1-1,0 1 1,14-2 0,-11 2-2,-1 2-1,1-1 1,-1 1 0,1 1-1,-1-1 1,0 2-1,0-1 1,0 1-1,0 1 1,0 0-1,15 9 1,0 3 14,0 2-1,31 30 1,-29-25 15,36 26 0,-57-46-18,0 0 1,1 0 0,-1 0 0,1-1 0,-1 1 0,1-1-1,0-1 1,9 3 0,-13-4 5,0 0 0,0 0-1,0 0 1,0 0 0,0 0 0,0 0-1,0 0 1,0-1 0,-1 1 0,1-1-1,0 1 1,0-1 0,0 0 0,-1 0-1,1 0 1,0 0 0,-1 0 0,1 0-1,0 0 1,-1 0 0,0-1 0,1 1-1,-1 0 1,0-1 0,0 1 0,0-1-1,0 0 1,2-2 0,3-12 61,-1-1 1,-1 0 0,0-1-1,-1 1 1,0-1 0,-2 1-1,0-1 1,-2-21-1,1 35-89,-2-2-1020,-4 6-5037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43 15175,'0'0'4743,"-19"-7"-4540,-56-23 88,73 29-262,1 1 0,0-1 1,-1 0-1,1 1 0,0-1 0,-1 1 1,1-1-1,0 1 0,-1 0 0,1 0 0,-1 0 1,1 0-1,-1 0 0,1 0 0,-1 0 1,1 0-1,0 0 0,-1 1 0,1-1 0,-1 0 1,1 1-1,0 0 0,-1-1 0,1 1 1,0 0-1,-2 1 0,2-1-28,0 1 1,0 0-1,0 0 1,0 0-1,0 0 0,1-1 1,-1 1-1,1 0 0,-1 0 1,1 1-1,-1 2 1,0 4 35,-10 40-34,2 0-1,2 1 1,3-1 0,2 80-1,1-128-6,1 0-1,0 0 1,0 1 0,0-1-1,0 0 1,0 0-1,0 0 1,0 0-1,0 0 1,0 0-1,1 0 1,-1 1-1,0-1 1,1 0 0,-1 0-1,1 0 1,-1 0-1,1 0 1,-1 0-1,1-1 1,0 1-1,-1 0 1,1 0-1,0 0 1,0 0-1,0-1 1,0 1 0,-1 0-1,1-1 1,0 1-1,0-1 1,0 1-1,0-1 1,1 0-1,-1 1 1,0-1-1,0 0 1,0 0 0,0 1-1,0-1 1,2 0-1,0-1-14,0 0 1,-1 1-1,1-1 0,-1 0 0,1 0 0,-1-1 1,1 1-1,-1 0 0,0-1 0,1 0 0,-1 1 1,0-1-1,0 0 0,0 0 0,-1 0 0,4-4 1,12-25 6,-1 0 0,-2-1 0,-1-1 0,-2 0 0,-1-1 1,10-56-1,-15 111 3791,16 42-3549,-3-9-221,6 20 9,-9-33-8,-2 0 0,9 59 0,-21-98 593,0 0-2302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19289,'0'0'1358,"1"7"-1342,6 12-3,0 1 1,1-1 0,16 29 0,-9-22 13,13 39 0,-19-31 6,-1 0 0,-3 1 0,0-1 1,-2 1-1,-3 60 0,0-92-24,0 4 87,0 0 1,0-1-1,-1 1 0,0 0 0,0-1 0,-1 1 0,1-1 0,-1 1 1,-4 6-1,5-11-4,-1 1 1,0-1 0,1 1-1,-1-1 1,0 0 0,0 0-1,-1 0 1,1 0 0,0 0-1,-1-1 1,1 1 0,-1-1-1,1 1 1,-1-1 0,0 0-1,1 0 1,-1 0 0,0 0-1,0-1 1,0 1 0,0-1-1,0 1 1,-3-1 0,-2 1-92,1-1 0,0 0 0,-1 0 0,1 0 0,-1-1 0,1 0 0,0 0 0,0-1 0,0 0 0,0-1 0,0 1 0,0-1 0,0 0 0,1-1 0,-12-8 0,12 8-413,-8-7-788,9 2-2644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57 22602,'0'0'4707,"-36"-45"-4707,36 39-17,0 3-159,0 1-656,11 2-7556,-1 16 32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84 16488,'0'0'2715,"-18"-13"-2136,-58-41-248,47 38 108,15 16 356,5 1-169,8-1-598,0 0 0,0 1 1,0-1-1,0 0 0,0 1 1,0-1-1,0 1 0,0-1 1,1 1-1,-1 0 0,0-1 1,0 1-1,1 0 0,-1-1 1,0 1-1,1 0 1,-1 0-1,1 0 0,-1 0 1,1-1-1,-1 1 0,1 0 1,0 0-1,-1 2 0,-7 28-4,6-25 12,-2 22-15,1-1-1,1 1 1,3 48 0,-1-52-19,1-11-36,0 0-1,1 0 0,0 0 0,5 16 0,-5-23 9,0 0 0,0 0 0,1-1 0,0 1-1,0 0 1,0-1 0,0 0 0,1 0 0,0 0 0,0 0-1,6 4 1,-10-8 2,1 0 0,-1-1 0,1 1 0,0-1 0,0 1 0,-1-1 0,1 1 0,0-1 0,0 1 0,0-1 0,-1 0 0,1 1 0,0-1 1,0 0-1,0 0 0,0 0 0,0 1 0,0-1 0,-1 0 0,1 0 0,0 0 0,0-1 0,0 1 0,0 0 0,0 0 0,0 0 0,0-1 0,-1 1 0,1 0 0,0-1 0,0 1 0,0-1 0,-1 1 0,1-1 0,0 1 0,0-1 0,-1 1 0,1-1 0,-1 0 0,1 1 0,0-1 0,-1 0 0,0 0 0,1 1 0,0-3 0,2-4-54,0 0-1,0 0 1,-1 0-1,3-11 0,-2 7-1,16-68-14,11-95 1,-19 199 3109,3 8-3202,11 36 221,32 143 0,-55-204-684,-2-13-1536,-1-7 350,1-10-3029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18681,'0'0'2347,"-2"2"-2283,1 0-60,0-1-1,0 1 1,0-1-1,0 1 0,0-1 1,1 1-1,-1 0 1,0 0-1,1-1 0,0 1 1,-1 0-1,1 0 1,0-1-1,0 1 0,0 0 1,0 0-1,1 2 1,7 37 94,-2-19-28,5 45 298,5 118 0,-15 73 951,-2-123 366,1-134-1631,12-48-2229,-12 17-519,0-1-2218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3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14647,'0'0'10586,"0"-3"-10167,1 2-401,-1 0 0,1 0 0,-1 0 0,1 0 0,0-1 0,0 1 0,-1 0 0,1 0-1,0 0 1,0 1 0,0-1 0,0 0 0,0 0 0,0 0 0,0 1 0,0-1 0,1 1 0,-1-1 0,0 1 0,0-1 0,1 1 0,0-1 0,39-8 240,-25 6-89,18-5 98,24-5 26,67-6 1,-123 19-841,6-1 1553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98 2481,'0'0'15506,"0"2"-15325,0 368 1826,0-349-1762,-1 1 0,-7 36 0,6-50-161,0 0 1,0 0-1,-1 0 1,0 0-1,0 0 0,-1 0 1,0-1-1,-1 0 1,-9 14-1,14-21-73,0 0 1,0 1-1,-1-1 0,1 0 1,0 0-1,0 1 0,0-1 1,0 0-1,-1 1 1,1-1-1,0 0 0,0 0 1,-1 0-1,1 1 0,0-1 1,0 0-1,-1 0 0,1 0 1,0 0-1,0 1 0,-1-1 1,1 0-1,0 0 1,-1 0-1,1 0 0,0 0 1,-1 0-1,1 0 0,0 0 1,0 0-1,-1 0 0,1 0 1,0 0-1,-1 0 0,1 0 1,0 0-1,-1 0 1,1 0-1,0-1 0,-1 1 1,1 0-1,0 0 0,0 0 1,-1 0-1,1-1 0,0 1 1,0 0-1,0 0 0,-1 0 1,1-1-1,0 1 1,0 0-1,0-1 0,-1 1 1,-3-21 163,3 15-151,-9-89-98,5-181 0,6 239 36,-1 18 33,0-1 0,2 0-1,1 0 1,0 1 0,1-1 0,2 1 0,-1 0 0,14-27 0,-18 44 27,0 0-1,0 0 1,0 1-1,0-1 1,0 0-1,0 1 1,1-1-1,-1 1 1,0 0 0,1-1-1,-1 1 1,1 0-1,0 0 1,3-2-1,-4 3 2,-1-1 0,1 1 0,0 0 0,0 0 0,0 0 0,0 0 0,0 0 0,0 0 0,0 0 0,0 0 0,0 1 0,0-1 0,0 0 0,0 1 0,0-1 0,-1 0-1,1 1 1,0-1 0,0 1 0,0-1 0,1 2 0,2 2 65,0 1-1,0-1 1,0 1 0,-1 0-1,0 1 1,0-1-1,4 9 1,14 35 304,-3 0 1,-2 2-1,15 76 0,-17-40 71,5 114-1,-16-116 224,-3-85-682,0 0 1,1 1-1,-1-1 0,1 0 0,-1 0 1,1 0-1,-1 0 0,1 0 1,-1 0-1,1 0 0,-1 0 0,1 0 1,-1 0-1,1 0 0,-1 0 1,1 0-1,-1 0 0,0-1 1,1 1-1,-1 0 0,1 0 0,-1 0 1,1-1-1,-1 1 0,0 0 1,1-1-1,0 1 0,13-20-324,0 0 0,-2-1 0,0 0 0,-2-1 1,10-26-1,-13 32-562,7-23-2326,-9 14-2426,-4 1-7401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3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96 14311,'0'0'6707,"56"-45"-6659,-10 26-48,4 5 0,-7 2-865,-10 7-1280,-14 5-3745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5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15735,'0'0'5571,"114"-92"-5491,-83 79-80,-4 6-641,-8 3-2560,-9 2-5331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10 161 14679,'0'0'3703,"1"7"-3637,14 63 329,-8-46-230,-2 1 1,0 0-1,1 38 1,-6 2 896,0-64-929,0-16-10,-3-1-141,-1 0 1,-10-28-1,8 27-1,0 0 0,-4-28 0,7 26-5,2 0 0,0 0-1,0 0 1,2 0-1,6-36 1,-6 49 15,1-1 1,0 1-1,0 0 1,0 0-1,1 0 1,-1 0-1,2 1 1,-1-1-1,1 1 1,-1-1-1,2 1 1,-1 1-1,0-1 1,1 0-1,0 1 1,0 0-1,0 0 1,1 1-1,-1-1 1,12-4-1,-14 7 0,0-1 1,-1 1-1,1 0 1,0 0-1,0 0 1,1 0-1,-1 1 1,0-1-1,0 1 1,0 0-1,0 0 1,0 0-1,1 0 1,-1 1-1,0-1 1,0 1-1,0 0 1,0 0-1,0 0 1,0 0-1,0 0 0,0 1 1,-1-1-1,1 1 1,0 0-1,-1 0 1,1 0-1,-1 0 1,0 0-1,0 0 1,0 1-1,0-1 1,0 1-1,0 0 1,0-1-1,-1 1 1,0 0-1,1 0 1,0 4-1,4 11-2,-1 0 1,0 0-1,-1 0 0,-2 1 0,2 23 0,-2 143 248,-3-131 127,1-97-4574,0 19-1246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14295,'0'0'7254,"0"13"-7193,3 23 51,2 0 1,15 61-1,-8-49 8,7 78-1,-18 14 1143,-1-138-1022,0-5-184,0-96-4797,0 72-288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53 19593,'0'0'4194,"-14"-52"-4226,22 78-19817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14086,'0'0'4928,"2"20"-4600,8 66-101,-7-68-195,1-1 0,2 0 0,-1-1 0,9 17 1,9 29 35,-23-74-204,-4-18-178,-8-8 71,5 20 176,2 0-1,0-1 0,0 1 1,2-1-1,-2-34 0,5 40 68,1-1 0,0 0 0,1 0-1,1 0 1,5-17 0,-7 27-1,0-1 0,1 1 0,0 0 0,0-1 0,0 1 0,1 0 0,-1 0 0,1 1 0,0-1 0,0 0 0,0 1 0,1 0 0,-1-1 0,1 1 0,0 1 0,-1-1 0,1 1 0,1-1 0,4-1 0,-6 3-7,-1 0 1,0 1-1,0-1 0,0 1 1,1 0-1,-1-1 1,0 1-1,1 0 0,-1 0 1,0 1-1,0-1 1,1 0-1,-1 1 0,0-1 1,0 1-1,0 0 0,1 0 1,-1 0-1,0 0 1,0 0-1,-1 0 0,1 1 1,0-1-1,0 0 1,0 1-1,-1 0 0,1-1 1,-1 1-1,1 0 1,-1 0-1,0 0 0,1 2 1,4 7 1,0 0-1,-2 1 1,1 0 0,3 19 0,-5-22 5,7 43 283,-1 1 0,-3 0-1,-2 1 1,-4 61 0,0-111-189,-8-76 264,0 5-407,7 32-6,0-113-533,2 133 520,1 0 0,0 1 0,1-1 1,1 1-1,0 0 0,0 0 0,13-23 1,-16 35 61,0 0 0,0 0 1,1 0-1,-1 0 1,0 0-1,1 0 0,0 0 1,-1 1-1,1-1 0,0 1 1,0-1-1,0 1 0,0 0 1,0 0-1,0 0 0,5-2 1,-5 3 0,-1 0 1,1 0-1,0 0 0,0 0 1,-1 0-1,1 0 0,0 0 1,0 1-1,-1-1 1,1 1-1,0-1 0,-1 1 1,1 0-1,-1-1 0,1 1 1,-1 0-1,1 0 1,-1 0-1,1 0 0,-1 0 1,0 1-1,0-1 1,1 0-1,0 2 0,10 14 92,-1-1 0,0 1-1,-1 1 1,-1 0 0,12 31 0,-11-17 267,0 0 0,8 57 0,-14-57 255,-3 40 0,-1-60-580,0-11-90,0-22-6135,0 1-873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42 110 14823,'0'0'6403,"6"7"-6379,37 36 47,-40-40-66,1 0 0,0 0 0,0-1-1,0 1 1,0-1 0,0 0 0,1 0 0,-1-1-1,1 1 1,-1-1 0,1 0 0,-1 0 0,7 0-1,-11-2-6,1 1 0,0-1 0,0 1 0,-1-1 0,1 1 0,0-1 0,-1 0 0,1 1 0,-1-1 0,1 0 0,-1 0 0,1 1 0,-1-1 0,1 0 0,-1 0 0,0 0 0,0 0 0,1 0 0,-1 1 0,0-1 0,0 0 0,0 0-1,0 0 1,0 0 0,0-1 0,2-30-105,-2 27 67,0-5-37,1 0 1,-1 0 0,0 1 1,0-1-1,-1 0 0,0 1 0,-4-12 1,4 19 67,0-1 1,0 1-1,0 0 1,0-1-1,-1 1 1,1 0-1,-1 0 1,1 0-1,-1 0 1,0 1 0,0-1-1,0 0 1,0 1-1,0-1 1,0 1-1,0 0 1,-1-1-1,1 1 1,0 0-1,-1 1 1,1-1-1,-1 0 1,1 1-1,-1-1 1,1 1-1,-1 0 1,0 0-1,-2 0 1,1 0 10,1 0 1,0 0-1,0 0 0,0 0 0,-1 1 1,1 0-1,0-1 0,0 1 1,0 0-1,0 1 0,0-1 1,0 0-1,0 1 0,1 0 0,-1 0 1,0 0-1,1 0 0,-3 2 1,1 1 3,0 0 0,1-1 1,0 1-1,0 1 0,0-1 0,1 0 1,-1 1-1,1-1 0,-1 9 0,-2 11 40,1 0 0,2 0 0,1 45 0,1-57-21,0 3-8,1 0-1,1 0 0,0 0 0,1 0 0,1-1 0,1 1 0,11 26 0,-14-36-16,1 0 1,0-1-1,0 1 1,1-1-1,-1 0 0,1 1 1,0-2-1,1 1 0,-1 0 1,1-1-1,0 0 0,0 0 1,0 0-1,0-1 1,1 0-1,-1 0 0,1 0 1,0-1-1,0 1 0,0-1 1,0-1-1,11 2 1,-14-3-19,0 0 0,1 0 0,-1-1 0,0 1 0,0-1 0,0 0 1,1 0-1,-1 0 0,0-1 0,0 1 0,0-1 0,-1 1 0,1-1 1,0 0-1,-1 0 0,1 0 0,-1 0 0,1-1 0,-1 1 1,0-1-1,0 1 0,0-1 0,-1 0 0,1 0 0,-1 0 0,2-3 1,3-7-346,-1 0 0,-1 0 0,0 0 0,5-27 0,-9 37-1773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16488,'0'0'3126,"-3"8"-2920,0-2-161,0 1 1,1 0-1,-1 0 1,2 1-1,-1-1 1,1 0-1,0 9 1,1-13-40,0 0-1,0 0 1,0 0 0,0 0-1,1 0 1,0-1 0,-1 1 0,1 0-1,0 0 1,1 0 0,-1-1-1,0 1 1,1-1 0,-1 1 0,1-1-1,0 1 1,0-1 0,0 0-1,0 0 1,0 0 0,0 0 0,1 0-1,-1 0 1,4 1 0,4 1-20,-1 0 1,1-1 0,0-1-1,12 3 1,-11-3-15,0 0 0,0 1-1,0 1 1,13 5 0,-22-8 25,1 1-1,-1-1 1,0 0-1,0 1 1,1 0 0,-1-1-1,0 1 1,-1 0 0,1 0-1,0 0 1,-1 0-1,1 0 1,-1 1 0,1-1-1,-1 0 1,0 1-1,0-1 1,0 1 0,0-1-1,-1 1 1,1 0 0,0 4-1,-1 3 16,0 0-1,0 0 1,-1 0-1,0 0 1,0 0 0,-1 0-1,-1-1 1,-6 18-1,6-21-4,1 0-1,-1 0 1,0-1-1,-1 1 1,1-1-1,-1 0 1,0 0-1,-1 0 1,1-1-1,-1 1 1,0-1-1,0 0 1,0 0-1,0-1 1,-8 4-1,4-6-3965,9-9-2599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3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17304,'0'0'2030,"4"16"-1950,21 92 248,2 6 453,19 167-1,-38-88 1264,-8-230-2049,2-1 1,1 0-1,9-43 1,-9 68-3,0 0 0,1 0 1,1 1-1,0-1 1,0 1-1,1 0 0,1 1 1,0-1-1,1 1 0,0 1 1,0-1-1,18-15 1,-24 24 6,0 1 0,-1-1 0,1 1 1,0 0-1,0 0 0,0 0 1,0 0-1,0 0 0,0 0 0,0 0 1,0 0-1,0 1 0,0 0 0,1-1 1,-1 1-1,0 0 0,0 0 0,1 0 1,-1 0-1,2 1 0,0 0 2,-1 0 0,0 0 0,0 0 0,0 1 0,0 0 0,0-1 0,-1 1 0,1 0 0,0 0 0,-1 1 0,5 4 0,2 5 26,-1 0 1,1 0-1,-2 1 0,10 22 0,3 17 294,-2 1 0,15 67 0,-10-30 364,-23-89-675,0 0-1,1 0 1,-1 0 0,0 0 0,1-1-1,-1 1 1,1 0 0,-1 0 0,1-1-1,-1 1 1,1 0 0,-1 0 0,1-1 0,0 1-1,-1-1 1,1 1 0,0-1 0,0 1-1,-1-1 1,1 1 0,0-1 0,0 0-1,0 1 1,0-1 0,-1 0 0,1 0-1,0 0 1,0 1 0,0-1 0,0 0-1,0 0 1,0 0 0,0-1 0,-1 1 0,1 0-1,0 0 1,0 0 0,0-1 0,1 1-1,1-2 41,1 1-1,-1 0 0,0-1 1,0 0-1,0 0 0,0 0 1,0 0-1,0 0 0,2-3 1,6-9 51,0 0 1,-1-1 0,0 0 0,7-17 0,-4 8-191,-18 56-8988,-8 7-8049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5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15591,'0'0'0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5:28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19769,'0'0'896,"13"-17"-8803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4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10645,'0'0'8036,"62"-4"-7892,-19-9-64,9-5-80,4-5-1697,2-6-3153,-4-5-7508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6:21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18120,'0'0'0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11237,'0'0'1697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19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6547,'0'0'0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8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1905,'0'0'27100,"-2"9"-29821,-23 6-1185,-10 6-5506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1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17960,'0'0'929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0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403 84 4370,'0'0'5304,"-20"-4"-4595,4-1-503,-17-3 428,0 1 0,-39-2 0,2 7 2623,52 3-2976,0 0 1,0 2 0,0 0 0,0 1 0,0 1-1,-24 9 1,41-14-272,1 0 0,0 0 0,-1 0 0,1 0 0,0 0 0,-1 0 0,1 0 0,0 1 0,-1-1 0,1 0 0,0 0 0,-1 0 0,1 0 0,0 1 0,-1-1 0,1 0 0,0 0 0,0 0 0,-1 1 0,1-1 0,0 0 0,0 1 0,-1-1-1,1 0 1,0 0 0,0 1 0,0-1 0,0 0 0,-1 1 0,1-1 0,0 0 0,0 1 0,0-1 0,0 0 0,0 1 0,0-1 0,0 1 0,0-1 0,0 0 0,0 1 0,0-1 0,0 0 0,0 1 0,0-1 0,1 0 0,-1 1 0,0-1 0,0 0 0,0 1 0,0-1 0,1 0 0,-1 1 0,0-1 0,0 0 0,1 0 0,-1 1 0,0-1 0,0 0 0,1 0 0,-1 0 0,1 1 0,21 10 201,17-3-85,1-2 1,0-2-1,0-1 1,75-4 0,-36-1-96,4340 4 164,-3840-28 60,-5-33 91,-516 53-301,13-2 243,-86 9-429,-24-2-1390,38 1 1050,-1-1 0,0 1 1,1-1-1,-1 1 0,1-1 0,-1 0 1,1 0-1,-1 1 0,1-1 0,-1 0 1,-2-3-1,-7-13-8547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4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102 582 7796,'0'0'7734,"0"0"-7678,0 0 1,-1 0 0,1 0 0,0 0-1,0 0 1,-1 1 0,1-1-1,0 0 1,-1 0 0,1 0-1,0 0 1,0 1 0,0-1-1,-1 0 1,1 0 0,0 1 0,0-1-1,0 0 1,-1 1 0,1-1-1,0 0 1,0 0 0,0 1-1,0-1 1,0 0 0,0 1-1,0-1 1,0 0 0,0 1 0,0-1-1,0 0 1,0 1 0,0-1-1,0 0 1,0 1 0,24 2 72,0-2-1,48-2 1,-21 0-51,177-12-30,-102 3-24,161-24 9,-116 11-39,69-5-18,851-114-923,-648 40 1041,-40 7-130,505-28-22,-547 100-351,-360 23 389,0 0 0,0 0 0,0 0-1,0 1 1,0-1 0,-1 0 0,1 0-1,0 1 1,0-1 0,0 1 0,0-1-1,0 1 1,0-1 0,-1 1 0,1-1 0,0 1-1,-1 0 1,1-1 0,0 1 0,-1 0-1,1 0 1,0-1 0,-1 1 0,0 0-1,1 0 1,0 2 0,0 0-83,0 1 0,0 0 0,0 0 0,0 0 0,-1 0 0,0 0 0,0 5 1,0 3-16,-1 0 1,-1 0 0,0-1 0,-4 13 0,-12 40 104,2 0 1,3 1-1,-6 110 1,12 203 67,8-257-52,2-18 122,33 203 1,51 95-9,-71-345 29,35 81-1,4 13 140,-48-127-284,-2 1 0,0 0 0,-2 0 0,2 40 1,-5-49 8,1-10-15,-1 0-1,0 0 0,0 1 1,-1-1-1,0 0 0,-2 8 1,3-11-2,-1-1 0,0 1 0,1-1 0,-1 0 0,0 1 0,0-1 0,0 0 0,0 0 0,0 0 0,-1 0 0,1 0 0,0 0 0,0 0 1,-1 0-1,1 0 0,-1-1 0,1 1 0,-1 0 0,1-1 0,-1 1 0,1-1 0,-1 0 0,1 1 0,-1-1 0,1 0 0,-3 0 0,-268 0-2567,197-8 2559,0-3 1,-86-24-1,87 17 44,-1 3 0,-84-5 0,-492 14 1669,498 8-1580,-1027 87 248,107-20-195,1014-69-154,14 2-172,1-3 0,-87-12 1,117 10 182,1 0 1,-1-1-1,1 0 1,0-1-1,0-1 1,1 0-1,0-1 1,0 0-1,0 0 1,1-2-1,0 1 1,1-1-1,-17-20 1,6 2 90,1-1 0,2-2 0,1 1 0,1-2 0,2 0 0,1-1 0,1-1 0,-9-41 0,-1-30 577,-12-142-1,-25-734 247,59 903-953,0 76-538,-1 4-1223,-11 43-5415,4-15-139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5.8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0 574 7443,'0'0'8586,"3"-4"-6239,30-33-2075,1 1 0,2 2-1,2 2 1,65-44-1,-85 64-267,1 1-1,0 1 0,0 1 0,1 0 0,0 2 0,23-6 1,125-17-20,-96 20-15,-38 3 10,-21 4 20,-13 3 3,0 0 0,0 0 0,0 0 1,0 0-1,0 0 0,0 0 0,0 0 1,0 0-1,0-1 0,0 1 0,0 0 1,0 0-1,0 0 0,0 0 0,0 0 0,0 0 1,0 0-1,0 0 0,0 0 0,0 0 1,0 0-1,0 0 0,0 0 0,0 0 1,0 0-1,0 0 0,0 0 0,-1-1-3,-1 1 0,1-1 0,-1 0-1,1 1 1,-1-1 0,1 0 0,-1 0 0,1 1-1,0-1 1,0 0 0,-1-1 0,1 1-1,0 0 1,0 0 0,0 0 0,-1-3-1,-19-28-146,13 18-3,-2 2 74,0 0-1,-1 1 0,-13-12 1,15 16 87,0-2 0,1 1 1,-1-1-1,2-1 1,-14-19-1,21 28 1,-1 0 0,0-1 0,1 1 0,-1 0 0,1 0 0,-1-1 0,1 1 0,0 0 0,-1-1 1,1 1-1,0 0 0,0-1 0,0 1 0,0-1 0,0 1 0,1-3 0,-1 4-8,1-1 1,-1 0-1,1 0 0,-1 1 1,1-1-1,-1 0 1,1 1-1,-1-1 0,1 1 1,0-1-1,-1 1 1,1-1-1,0 1 0,0-1 1,-1 1-1,1-1 1,0 1-1,0 0 0,1-1 1,6 0-7,-1 0 0,1 1 0,-1 0-1,1 0 1,8 1 0,2 1 9,-9-2-22,-1 0 0,1 2 0,0-1 0,-1 1 0,1 0 0,-1 1 0,1-1 0,-1 2 0,0-1 0,0 1 0,-1 1 0,1-1 0,8 8 0,-11-8-30,0 1 0,0 0 0,0 1 0,-1-1 1,1 1-1,-1 0 0,-1 0 0,1 0 0,-1 1 1,0-1-1,0 1 0,-1-1 0,0 1 0,0 0 0,-1 0 1,1 13-1,0-6 88,-1 1 0,-1 0 0,0 0 0,-1 0 0,0 0 0,-2 0 0,0-1 0,0 1 0,-1-1 0,-1 0 0,-12 25 0,12-29 144,1-1 25,-1-1 1,1 1-1,-1-1 0,-1-1 1,-12 15-1,18-21-123,0-9-3735,4-5-1457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2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5346,'0'0'11838,"2"17"-11590,-2-15-238,4 26 135,0 1 0,17 50 1,76 268 1595,-80-277-1450,-16-67-388,-1-2 46,0 0 0,0 0 0,0 0 1,0 1-1,1-1 0,-1 0 0,0 0 0,1 0 0,-1 0 0,1 0 1,-1 0-1,1 0 0,0 0 0,-1 0 0,1 0 0,0 0 0,0 0 0,-1 0 1,1-1-1,0 1 0,2 1 0,-3-11-9247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1 137 8452,'0'0'10181,"91"-45"-10037,-54 22 64,-6-1-112,0 2-96,-10 9 0,-9 4-176,-5 9-1217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4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10725,'0'0'7241,"-1"13"-7023,-10 453 2957,10-403-3127,1-63-285,0-19-6873,0-8-595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0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79 16295,'0'0'3858,"1"3"-3844,0-1-16,0 0 1,1-1 0,-1 1-1,0-1 1,1 1 0,-1-1-1,1 0 1,-1 1 0,1-1-1,-1 0 1,1 0 0,0 0-1,0 0 1,0 0 0,0-1-1,-1 1 1,1 0 0,0-1-1,0 0 1,3 1 0,-3-1-19,-1 0 1,0 1-1,1-1 1,-1 0 0,0 0-1,1 0 1,-1 0-1,1-1 1,-1 1 0,0 0-1,1 0 1,-1-1-1,0 1 1,0-1-1,1 1 1,-1-1 0,0 0-1,0 1 1,0-1-1,0 0 1,1 0-1,-1 0 1,-1 0 0,1 0-1,0 0 1,0 0-1,0 0 1,0 0-1,-1 0 1,1-1 0,0 1-1,-1 0 1,1-2-1,0-1 4,0 1 0,0 0 0,-1 0 0,1-1-1,-1 1 1,0 0 0,1 0 0,-2-1 0,1 1 0,0 0-1,-1-1 1,1 1 0,-1 0 0,0 0 0,0 0-1,-3-5 1,3 6 21,-1 0 1,0 0-1,0 0 0,0 1 0,0-1 1,0 1-1,0-1 0,0 1 0,-1 0 0,1 0 1,0 0-1,-1 0 0,1 0 0,-1 0 1,1 1-1,-1-1 0,0 1 0,1 0 0,-1 0 1,1 0-1,-5 0 0,5 0 14,-1 0 1,0 0-1,0 0 0,1 1 0,-1-1 0,0 1 1,1-1-1,-1 1 0,0 0 0,1 0 1,-1 0-1,1 1 0,-1-1 0,1 1 0,0-1 1,-4 4-1,4-2 0,0-1 0,0 1 0,0 0 1,0 0-1,1 0 0,-1 1 0,1-1 0,0 0 0,0 1 0,0-1 1,0 0-1,0 1 0,1 4 0,-2 6-1,1-1 0,1 1-1,0-1 1,1 0 0,1 1 0,0-1-1,0 0 1,1 0 0,1 0 0,7 16 0,-9-24-19,1 0 0,-1 0 0,1-1 0,1 1 0,-1-1 0,1 1 0,-1-1 0,1 0 0,0-1 0,0 1 0,1-1 0,-1 1 0,1-1 0,0-1 0,0 1 0,0-1 0,0 0 0,0 0 0,0 0 0,1 0 0,-1-1 0,1 0 0,-1-1 0,1 1 0,-1-1 0,1 0 0,6-1 0,-7 1 4,-1-2-1,1 1 1,-1 0-1,0-1 1,0 0-1,0 0 1,0 0 0,0 0-1,0-1 1,0 1-1,-1-1 1,1 0-1,-1 0 1,0-1-1,0 1 1,0 0-1,0-1 1,3-6 0,-2 3-317,0 1 0,0-1 0,-1 0 0,0 0 0,0-1 0,-1 1 0,0 0 1,0-1-1,-1 0 0,1-11 0,-3 12-3034,-4 0-2890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7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32 470 16087,'0'0'2546,"3"-18"-2072,-2 13-457,13-67 295,5-117 0,-19 170-2,0 1 0,-2 0 0,-5-28 0,6 40-108,-1 0-1,0 0 1,0 0 0,0 0 0,-1 1 0,0-1 0,0 1 0,-1 0 0,1 0 0,-1 0 0,0 0 0,-1 0-1,1 1 1,-6-5 0,10 9-184,0 0-1,-1 0 1,1 0-1,0 0 0,0 0 1,0 0-1,0 0 1,-1 0-1,1 0 0,0 0 1,0 0-1,0-1 0,0 1 1,-1 0-1,1 0 1,0 0-1,0 0 0,0 1 1,-1-1-1,1 0 1,0 0-1,0 0 0,0 0 1,0 0-1,-1 0 1,1 0-1,0 0 0,0 0 1,0 0-1,0 0 1,-1 0-1,1 1 0,0-1 1,0 0-1,0 0 1,0 0-1,0 0 0,0 0 1,0 1-1,-1-1 1,1 0-1,0 0 0,0 0 1,0 0-1,0 1 1,0-1-1,0 0 0,0 0 1,0 0-1,0 0 1,0 1-1,0-1 0,0 0 1,0 0-1,0 0 1,0 1-1,0-1 0,0 0 1,0 18-161,0-13 225,3 24-83,1 0 1,1 0-1,2 0 1,1-1-1,20 49 0,2 8 21,68 252-63,-35-112-1173,-58-209 1033,-3-3-37,2 0-1,0-1 1,0 1-1,1-1 1,1 0-1,0 0 1,0-1-1,1 0 1,13 16-1,-19-25 163,1-1 1,-1 1-1,1-1 1,0 0-1,-1 1 0,1-1 1,0 0-1,0 0 0,0 0 1,0 0-1,0-1 0,0 1 1,0 0-1,0-1 0,0 1 1,0-1-1,0 0 0,0 0 1,0 0-1,0 0 0,0 0 1,1 0-1,-1 0 1,0-1-1,0 1 0,0-1 1,0 1-1,0-1 0,0 0 1,0 0-1,-1 0 0,1 0 1,0 0-1,0-1 0,-1 1 1,1 0-1,2-3 0,3-4-227,0 1-1,-1-1 0,0-1 0,0 1 0,-1-1 1,5-11-1,-3 6-64,-1-1 0,-1 0 0,0 0 0,4-21 0,-8 31 350,0-1 1,0 1 0,-1-1-1,0 1 1,0-1-1,0 1 1,-1-1 0,1 1-1,-1-1 1,-1 1 0,1-1-1,-1 1 1,0 0-1,0 0 1,0 0 0,-5-6-1,-1 1 143,0 1-1,-1 0 1,-1 1-1,0-1 1,0 2-1,0-1 0,-12-5 1,-84-39 1344,103 51-1432,-22-11 437,0 1 0,0 2 0,-1 1 1,0 1-1,-44-7 0,69 14-477,1 0 0,-1 0 0,1 0 1,-1-1-1,1 1 0,-1 0 0,1 0 0,-1-1 0,1 1 1,0 0-1,-1-1 0,1 1 0,-1 0 0,1-1 1,0 1-1,-1-1 0,1 1 0,0-1 0,0 1 0,-1-1 1,1 1-1,0-1 0,0 1 0,0-1 0,0 1 0,0-1 1,-1 1-1,1-1 0,0 1 0,0-1 0,0 1 0,0-1 1,1 1-1,-1-1 0,0 1 0,0-1 0,0 1 0,0-1 1,0 1-1,1-1 0,-1 1 0,0-1 0,0 1 0,1-1 1,-1 1-1,0 0 0,1-1 0,14-24-52,168-184-299,-177 204-38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18360,'0'0'3637,"2"4"-3501,7 17-114,1 0 1,1 0-1,15 21 1,22 40 20,52 172 90,-70-173-108,-28-73-28,-3-15-430,0 0-1,1 1 1,0-1-1,0 0 1,1-11 0,-1-25-7086,-7 21-3422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0 155 15319,'0'0'5731,"44"-43"-5363,-19 19-192,2-4-16,-5 4-144,-5 5 0,-7 6-16,-6 9-80,-4 13-9909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8.9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1072,'0'0'16493,"-3"6"-16290,2-2-181,0 0 0,0 0-1,0-1 1,1 1 0,-1 0-1,1 0 1,0 0 0,0 0-1,0 0 1,1 0 0,0 0 0,-1 0-1,1 0 1,1 0 0,1 4-1,6 15 215,17 30 0,-9-20-142,27 67 221,-27-60-229,0 0 1,3-2 0,34 52-1,-51-86-80,-2-2 1,1 1 0,-1-1 0,1 0 0,-1 0 0,1 0 0,-1 0 0,1-1-1,0 1 1,0 0 0,0-1 0,0 0 0,0 1 0,1-1 0,3 2 0,-6-17-1920,0-12-2332,0-5-3206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19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1 354 5138,'0'0'15778,"0"-6"-15482,0 3-284,0-1-1,1 1 1,-1 0-1,1 0 0,0 0 1,0-1-1,0 1 0,0 0 1,0 0-1,1 0 1,-1 1-1,1-1 0,0 0 1,0 0-1,2-2 1,44-40 40,-26 25-17,-1 0-6,24-24 14,2 3 1,1 1-1,56-33 1,-99 70-164,14-7 384,-18 10-311,-1 0-1,1-1 1,-1 1-1,1 0 0,-1 0 1,1 0-1,-1 0 0,1 0 1,-1 0-1,1 0 1,-1 0-1,1 1 0,-1-1 1,1 0-1,-1 0 1,0 0-1,1 0 0,-1 1 1,1-1-1,-1 0 0,1 0 1,-1 1-1,0-1 1,1 0-1,-1 1 0,0-1 1,1 0-1,-1 1 0,0-1 1,1 1-1,-1-1 1,0 1-1,0-1 0,0 0 1,1 1-1,-1-1 0,0 1 1,12 45-5001,-4-20-736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158 273 12486,'0'0'2841,"-19"-9"-1294,-7-4-1185,-61-26 584,86 38-930,1 1 1,-1-1-1,0 1 1,0-1 0,0 1-1,0 0 1,0-1-1,1 1 1,-1 0-1,0 0 1,0 0 0,0 0-1,0 0 1,0 0-1,0 0 1,0 0 0,0 0-1,0 0 1,0 0-1,0 0 1,0 1-1,1-1 1,-2 1 0,1 0 3,0 1 0,1-1 1,-1 1-1,1-1 1,0 0-1,-1 1 0,1-1 1,0 1-1,0-1 1,0 1-1,0-1 1,1 3-1,-1 3-8,0 12-9,0 1 0,6 26 0,-5-39-1,1 0-1,0 0 1,0 0 0,1 0 0,0 0-1,0 0 1,1-1 0,0 0 0,7 10-1,-11-15-2,1-1 0,-1 1-1,0 0 1,1-1 0,-1 1-1,1-1 1,0 1-1,-1-1 1,1 1 0,-1-1-1,1 1 1,0-1 0,-1 1-1,1-1 1,0 0 0,-1 0-1,1 1 1,0-1 0,0 0-1,-1 0 1,1 0-1,0 0 1,0 0 0,0 0-1,-1 0 1,3 0 0,-2 0 0,0-1 0,0 0 0,0 0 0,0 1 0,0-1 1,0 0-1,-1 0 0,1 0 0,0 0 0,0 0 0,-1 0 0,1 0 0,0 0 1,-1 0-1,1-1 0,13-49 14,-13 46-8,5-24-2,-5 18 11,1 0 0,1 0 0,0 0 1,0 0-1,8-16 0,-10 27-9,-1-1 0,1 1-1,-1 0 1,1-1-1,-1 1 1,1 0-1,-1-1 1,1 1 0,-1 0-1,1-1 1,-1 1-1,1 0 1,-1 0 0,1 0-1,-1 0 1,1 0-1,0-1 1,-1 1-1,1 0 1,-1 0 0,1 0-1,0 0 1,-1 1-1,1-1 1,-1 0 0,1 0-1,0 0 1,-1 0-1,1 1 1,-1-1-1,1 0 1,-1 0 0,1 1-1,-1-1 1,1 1-1,-1-1 1,1 0 0,-1 1-1,1 0 1,19 16 28,-19-15-12,5 4-13,0 0 0,0-1 1,0 1-1,1-1 0,0 0 1,0-1-1,0 0 0,1 0 0,-1 0 1,1-1-1,0 0 0,0-1 1,0 1-1,1-2 0,-1 1 1,0-1-1,10 0 0,-16-1-5,1 0-1,-1 0 0,0-1 0,1 1 1,-1-1-1,0 1 0,0-1 1,1 0-1,-1 0 0,0 0 1,0 0-1,0 0 0,0 0 1,0 0-1,0-1 0,-1 1 1,1-1-1,2-2 0,-1 0-2,-1 0 1,1 0-1,-1 0 0,1 0 0,-1 0 0,0-1 0,-1 1 1,2-8-1,1-6-8,-1 0 0,-2-1 0,1-28 0,-3 41 15,0 1 0,0-1 0,0 0 1,0 1-1,-1-1 0,0 1 1,0 0-1,0-1 0,-1 1 0,0 0 1,0 0-1,0 1 0,-1-1 1,1 1-1,-5-5 0,0 1 530,-1 0 0,1 1 1,-2 0-1,1 0 0,0 1 0,-20-9 0,29 15-524,0 0 0,0 1 0,-1-1 0,1 0 0,0 1 0,0-1-1,0 0 1,0 1 0,0-1 0,0 0 0,0 0 0,-1 1 0,1-1 0,0 0 0,0 1 0,0-1 0,0 0 0,1 1 0,-1-1 0,0 0-1,0 1 1,0-1 0,0 0 0,0 1 0,0-1 0,0 0 0,1 1 0,-1-1 0,0 0 0,0 0 0,0 1 0,1-1 0,-1 0 0,0 0-1,0 1 1,1-1 0,-1 0 0,1 0 0,137 213-42,-136-210 25,1 0-1,-1 0 1,0 0 0,1-1-1,0 1 1,0-1 0,-1 1-1,1-1 1,6 3 0,-8-4-6,0-1 0,-1 1 1,2-1-1,-1 0 0,0 1 0,0-1 1,0 0-1,0 0 0,0 0 0,0 0 1,0 0-1,0 0 0,0 0 1,0 0-1,0 0 0,0 0 0,0 0 1,0-1-1,0 1 0,0 0 1,0-1-1,0 1 0,0-1 0,0 1 1,0-1-1,0 0 0,0 1 0,0-1 1,0 0-1,-1 1 0,1-1 1,0 0-1,-1 0 0,1 0 0,0 0 1,0-1-1,4-10-238,0 1 0,-1 0 0,0-1 0,-1 0 0,3-20 0,-5 21 113,1 1-1,0 0 0,0 0 1,1 0-1,1 0 1,0 1-1,0-1 0,1 1 1,7-11-1,-10 18 112,0-1 0,0 1 0,0 0 1,0 1-1,1-1 0,-1 0 0,1 1 0,-1-1 0,1 1 0,0 0 1,-1 0-1,1 0 0,0 0 0,0 0 0,0 1 0,0-1 0,-1 1 1,1 0-1,0 0 0,0 0 0,0 0 0,0 0 0,0 1 1,5 0-1,-5 0-3,1 0 1,-1 1-1,1-1 1,-1 1-1,0-1 1,1 1-1,-1 0 1,0 0-1,0 0 1,0 1-1,-1-1 1,1 1 0,0 0-1,-1 0 1,0-1-1,0 2 1,0-1-1,0 0 1,2 3-1,-1 3 10,-1 0 0,1-1-1,-1 1 1,-1 0 0,0 0-1,0 0 1,-1 0 0,0 0-1,0 0 1,-1 0 0,0 0-1,-1 0 1,0 0 0,0-1 0,-6 16-1,5-17 44,-1 0-1,1 0 0,-1-1 1,0 1-1,-1-1 1,0 0-1,0 0 0,0 0 1,0-1-1,-1 0 1,0 0-1,0 0 0,-1-1 1,1 1-1,-1-2 0,0 1 1,0-1-1,-12 4 1,18-6-21,0-1 1,0 1 0,0-1 0,0 1 0,0-1 0,0 0 0,0 0 0,0 1 0,0-1-1,0 0 1,-1 0 0,1 0 0,0 0 0,0 0 0,0 0 0,0 0 0,0-1 0,0 1-1,0 0 1,-1-1 0,1 1 0,0-1 0,0 1 0,0-1 0,0 1 0,1-1-1,-1 1 1,0-1 0,0 0 0,0 0 0,0 0 0,1 1 0,-1-1 0,-1-2-1,1-1-455,0 0 1,1 0-1,-1 0 0,1-1 0,0 1 0,0 0 0,1-8 0,-1 0-1852,2-16-5427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0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13542,'0'0'5910,"6"7"-5852,9 10 34,-1 1 1,-1 0-1,19 36 0,30 72 77,-14-26-152,-40-83 2,-2-4-10,0-1 0,13 19-1,-18-29-5,0 0 0,1 0 1,-1-1-1,0 1 0,1-1 0,-1 1 0,1-1 0,-1 1 0,1-1 0,0 0 0,-1 0 1,1 0-1,0 0 0,0 0 0,0 0 0,0 0 0,0-1 0,0 1 0,0-1 0,0 1 0,0-1 1,0 0-1,0 0 0,3 0 0,-4-1-56,0 1 0,0-1 0,0 1 1,0-1-1,-1 1 0,1-1 0,0 0 0,0 1 0,-1-1 1,1 0-1,0 0 0,-1 0 0,1 1 0,-1-1 0,1 0 1,-1 0-1,0 0 0,1 0 0,-1 0 0,0 0 0,1 0 1,-1 0-1,0 0 0,0 0 0,0 0 0,0-1 0,1-3-614,3-24-4477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73 110 9540,'0'0'9189,"9"1"-9141,-5-1-40,0 1 0,0-1 1,0 0-1,0 0 0,1-1 1,-1 1-1,-1-1 1,1 0-1,0 0 0,0 0 1,0 0-1,6-4 0,-8 4 2,0-1 0,0 0-1,0 0 1,-1 0-1,1 0 1,-1 0 0,1 0-1,-1-1 1,0 1-1,0 0 1,0-1 0,0 1-1,0-1 1,0 1 0,-1-1-1,1 1 1,-1-1-1,0 1 1,0-1 0,0 0-1,0-3 1,0 4 13,0 0 0,0 0 1,-1 0-1,1 1 0,0-1 0,-1 0 1,1 0-1,-1 0 0,0 1 0,0-1 1,1 0-1,-1 1 0,0-1 1,0 0-1,-1 1 0,1-1 0,0 1 1,0 0-1,-1-1 0,1 1 0,-1 0 1,1 0-1,-1 0 0,1 0 0,-1 0 1,0 0-1,0 1 0,1-1 1,-1 0-1,0 1 0,0-1 0,-3 1 1,-4-1 178,0 0 0,0 0 1,0 1-1,0 1 1,-15 1-1,22-1-161,-1-1 0,1 1 0,0-1 0,-1 1 0,1 0 0,0 0 0,0 0 0,0 0 0,0 0 0,0 1 0,0-1 0,0 1 0,0-1 0,0 1 0,1-1 0,-1 1 0,1 0 0,-1 0 0,1 0 0,0 0 0,-1 0 0,1 0 0,0 0 0,0 1 0,1-1 0,-2 3 0,0 6 17,0-1 1,1 1-1,0-1 0,1 18 0,0-17-31,1-5-32,-1 1 1,1-1 0,1 0 0,-1 0 0,1-1 0,0 1-1,0 0 1,1 0 0,-1-1 0,1 0 0,1 1-1,-1-1 1,1 0 0,-1-1 0,2 1 0,-1-1 0,0 1-1,1-1 1,0-1 0,0 1 0,6 3 0,-4-3-45,0 0 1,0 0-1,0-1 0,0 0 1,0-1-1,0 0 1,1 0-1,-1 0 0,1-1 1,0 0-1,-1 0 1,1-1-1,0 0 1,0-1-1,-1 1 0,16-5 1,-20 4 67,0 0 0,1-1-1,-1 1 1,0-1 0,0 0 0,0 0 0,-1 0 0,1 0 0,0 0-1,-1-1 1,0 1 0,1-1 0,-1 0 0,0 0 0,0 0-1,0 0 1,-1 0 0,3-5 0,-1 1 33,-1-1 1,0 1-1,0-1 0,-1 0 0,0 1 1,0-1-1,0-9 0,-1 17-88,0 0 0,0-1-1,0 1 1,0 0 0,0 0-1,0-1 1,0 1 0,-1 0-1,1-1 1,0 1 0,0 0-1,0-1 1,0 1 0,0 0-1,0 0 1,-1-1 0,1 1-1,0 0 1,0 0 0,-1-1-1,1 1 1,0 0 0,0 0-1,-1-1 1,1 1 0,0 0-1,0 0 1,-1 0 0,1 0-1,0 0 1,-1 0 0,1-1-1,0 1 1,-1 0 0,1 0-1,0 0 1,0 0 0,-1 0-1,1 0 1,0 0 0,-1 0-1,0 0 1,0 0-427,-11 0-4091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3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247 640 7139,'0'0'3196,"15"0"-893,38-7-1650,76-21 0,-70 14-246,306-62 168,123-28-233,542-98 290,-587 125-599,-261 42-45,375-57-22,-454 88 13,-103 30 93,-15 263 189,15-156 81,2 185 489,3-221-447,22 122-1,18-22 88,98 266 0,-133-434-469,15 44 5,-2 0 0,14 89 1,-37-161-7,0 0 0,0 0 0,0 0 0,0 0 0,0 0 1,-1 0-1,1 0 0,0 0 0,0 0 0,-1 0 0,1 0 0,0 0 1,-1 0-1,1 0 0,-1 0 0,0-1 0,1 1 0,-1 0 0,0 0 0,1 0 1,-1-1-1,0 1 0,0 0 0,1-1 0,-1 1 0,0-1 0,0 1 1,0-1-1,0 1 0,0-1 0,0 0 0,0 1 0,0-1 0,0 0 1,0 0-1,0 0 0,0 1 0,-2-1 0,-7 0-3,0 1 0,-1-1 0,-12-2 0,3 1 3,-55 1-192,-269 4-290,1 28 419,-368 97-761,-61 10-98,459-93 947,-188 31 28,421-60-25,39-8 30,0-1-1,0-2 1,-75 0 0,115-6-33,-1 0 0,0-1 1,1 1-1,-1-1 0,1 1 0,0-1 0,-1 1 1,1-1-1,0 0 0,-1 0 0,1 0 1,0 0-1,0 0 0,-1 0 0,1 0 1,0 0-1,0-1 0,1 1 0,-1 0 1,0-1-1,0 1 0,0 0 0,1-1 1,-1 1-1,1-1 0,-1 1 0,1-3 1,-8-45 232,8 45-261,-6-176 54,6 102-34,-17-118 0,-9 73-34,-75-211 0,25 100 14,43 104 126,-10-31 358,34 131-368,-2 1 1,-1 0 0,-19-31-1,29 56-101,0 1-1,-1-1 0,0 1 1,1-1-1,-1 1 1,-1 0-1,1 0 0,-4-3 1,5 5-163,1 0 1,0 1 0,-1-1 0,1 0-1,-1 1 1,1-1 0,-1 0-1,1 1 1,-1 0 0,1-1 0,-1 1-1,1 0 1,-1 0 0,0 0-1,1 0 1,-1 0 0,1 0 0,-1 1-1,1-1 1,-1 0 0,1 1-1,-1-1 1,1 1 0,-1 0 0,1-1-1,-2 2 1,-17 18-5334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4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0 203 10389,'0'0'4428,"9"-17"-3699,-2 3-623,-3 5-72,0 1-1,0 0 1,1 0 0,0 0 0,0 0 0,1 1 0,0 0 0,0 0 0,1 1 0,-1-1 0,2 2 0,7-6 0,0 1-3,1 0 0,0 2 0,1 0 0,0 1 0,1 0 0,-1 2 1,1 0-1,0 1 0,0 0 0,0 2 0,36-1 0,-53 3-33,0 1-1,0-1 1,0 0-1,-1 0 1,1 1 0,0-1-1,0 1 1,0-1-1,0 1 1,0-1-1,0 1 1,-1-1-1,1 1 1,0 0-1,-1-1 1,1 1 0,0 0-1,-1 0 1,1 0-1,-1-1 1,1 1-1,-1 0 1,1 0-1,-1 0 1,0 0 0,1 0-1,-1 0 1,0 0-1,0 0 1,0 0-1,0 0 1,0 0-1,0 0 1,0 1 0,0 4-1,0 0 0,-1 0 1,1 0-1,-1 0 0,-3 7 1,0-2 12,-1 1 0,-1-1 1,0 0-1,-1-1 0,1 1 1,-2-1-1,0-1 0,-17 17 1,-80 64 164,98-85-160,-10 10 346,-1-1 1,-1 0 0,0-2-1,-1-1 1,-1 0 0,-24 9-1,41-21 530,8-5-693,-1 2-202,0 1 0,1-1 0,0 1 0,-1 0 0,1 0 0,1 0 0,-1 1 0,0-1 0,1 1-1,-1 0 1,1 0 0,-1 1 0,1-1 0,0 1 0,0 0 0,0 0 0,0 1 0,0 0 0,0 0 0,0 0 0,-1 0 0,1 1 0,0-1 0,0 1 0,0 0 0,0 1 0,-1-1 0,1 1 0,0 0 0,4 3 0,5 8 24,-1 1 0,0 0 0,-1 0 0,-1 1 0,0 1 0,-1 0 0,9 20 1,23 33 343,-33-55-302,1-1 0,1 0 1,0-1-1,1 0 0,0-1 0,0 0 0,21 14 0,-24-20-13,0-1 0,-1 1 0,2-2 0,-1 1 0,0-1 0,1 0 0,-1-1 0,1 0-1,0-1 1,0 0 0,0 0 0,0-1 0,17-2 0,-22 1-35,0 0-1,0-1 1,0 1 0,0-1 0,-1 0-1,1-1 1,-1 1 0,1-1-1,-1 0 1,0 0 0,0 0 0,0 0-1,0-1 1,0 0 0,-1 0-1,0 0 1,0 0 0,0 0 0,0 0-1,2-7 1,0 1-462,0 0 1,-1 0-1,4-16 0,2-31-5508,-8-3-8259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4.9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1 505 5987,'0'0'9455,"2"-9"-8927,1 0-434,1 0 1,0 0-1,0 1 0,1-1 1,0 1-1,1 0 0,-1 1 1,1-1-1,1 1 0,0 0 1,0 1-1,0-1 0,14-7 1,21-18 83,1 2 0,69-35 0,-89 54-134,0 0 0,2 2 1,-1 0-1,1 2 0,0 1 0,0 1 1,27-2-1,-44 6-45,28-1-118,73 3 0,-99 0 102,0 1 1,0-1-1,0 1 0,0 1 0,-1 0 0,1 0 0,-1 1 0,0 0 0,0 1 0,-1 0 0,1 0 0,10 9 0,-19-14 53,0 0 0,0 0-1,0 0 1,-1 0 0,1 0-1,0 0 1,0 0 0,0 0 0,0 0-1,0 0 1,0 0 0,0 0-1,0 0 1,0 0 0,-1 1 0,1-1-1,0 0 1,0 0 0,0 0-1,0 0 1,0 0 0,0 0 0,0 0-1,0 0 1,0 0 0,0 0-1,0 0 1,0 0 0,0 1 0,0-1-1,-1 0 1,1 0 0,0 0-1,0 0 1,0 0 0,0 0 0,0 0-1,0 0 1,0 0 0,0 1-1,0-1 1,0 0 0,0 0 0,0 0-1,0 0 1,0 0 0,1 0-1,-1 0 1,0 0 0,0 1 0,0-1-1,-11-4-171,1-4 86,0-1-1,0 0 1,1-1-1,0 0 1,1-1 0,0 0-1,1 0 1,-7-13-1,-18-25-79,-34-37 997,86 91-227,91 48-598,-98-46-64,0 1 1,-1 0-1,1 1 1,-2 1-1,1 0 0,11 13 1,-18-16 13,0 1 1,-1-1 0,0 1 0,0-1-1,0 1 1,-1 0 0,0 0 0,-1 1-1,0-1 1,0 1 0,-1-1-1,0 1 1,0-1 0,-1 1 0,0 0-1,-1 8 1,-1-5 22,0 0 0,0 0-1,-1-1 1,-1 0 0,0 1 0,0-1-1,-1-1 1,0 1 0,-1-1-1,0 0 1,-9 10 0,1-2 52,-2 0-1,-1-1 1,-33 27 0,48-43-1182,2-4-3757,0-15-7491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15143,'0'0'2230,"6"26"-1992,0-3-194,32 151 197,-18-46 340,14 69 658,-29-180-1531,-3-24-1400,-3-38-4230,1 31 2841,0-24-5648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5.9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11 308 9188,'0'0'3698,"-2"-18"-1817,-1-8-1410,1 12-295,0 0 0,1 0-1,1-1 1,0 1 0,3-16 0,-1 21-121,0 1 0,0-1 0,1 1 0,0 0 0,1 0 0,-1 0 0,2 0 0,-1 0 0,1 1 0,0 0 0,1 0 0,6-6 0,-8 8-54,1 0 0,0 0 1,0 1-1,0 0 0,1 0 0,-1 0 1,1 0-1,0 1 0,0 0 0,0 0 1,1 1-1,-1 0 0,0 0 0,1 0 1,0 1-1,6-1 0,-11 2-3,0 1-1,0-1 1,0 0 0,0 0-1,-1 1 1,1-1 0,0 1-1,0 0 1,0-1-1,-1 1 1,1 0 0,0 0-1,-1 0 1,1 0 0,-1 0-1,1 1 1,-1-1 0,0 0-1,1 1 1,-1-1-1,0 1 1,0-1 0,0 1-1,0 0 1,0-1 0,0 1-1,-1 0 1,1 0-1,0 3 1,2 5 18,-2 1 0,1-1-1,-1 1 1,-1 12 0,1-18-3,-1 15-3,0 0 0,-1 0-1,-1 0 1,0-1-1,-2 1 1,0-1-1,-2 1 1,0-2 0,-1 1-1,-1-1 1,0 0-1,-1 0 1,-1-1-1,-1 0 1,-1-1 0,-24 27-1,34-40 99,0-1-1,-1 0 1,1 1-1,0-1 1,-1 0 0,0 0-1,1-1 1,-1 1-1,0-1 1,0 1-1,0-1 1,0 0-1,0 0 1,0 0-1,-5 1 1,8-5-60,0-1-1,0 1 1,0 0 0,1 0-1,0 0 1,-1 0 0,3-5 0,0 5-50,0 0 0,0 0 0,1 0 0,-1 0 0,1 1 0,-1 0 0,1-1 0,0 1 0,0 1 0,0-1 0,0 0 0,0 1 0,0 0 0,0 0 0,0 0 0,6 0 0,-3 0-2,0 1 0,0-1 0,1 1 0,-1 1-1,0-1 1,0 1 0,0 1 0,0-1 0,11 4 0,-7 1 1,0 0 1,0 1-1,0 0 0,-1 1 1,0 0-1,15 17 0,52 65-23,-52-60 23,-10-10 6,-11-14 3,0 0-1,0 0 1,1-1-1,-1 1 1,1-1-1,0-1 1,1 1-1,-1-1 1,9 6-1,-14-10 3,1 0 0,-1 0-1,1 0 1,-1 0 0,1 0-1,-1 1 1,1-1-1,-1 0 1,1 0 0,-1 0-1,1 0 1,-1 0-1,1-1 1,-1 1 0,1 0-1,-1 0 1,1 0 0,-1 0-1,1 0 1,-1-1-1,0 1 1,1 0 0,-1 0-1,1-1 1,-1 1-1,0 0 1,1-1 0,-1 1-1,0 0 1,1-1-1,-1 1 1,0-1 0,1 1-1,-1-1 1,0 1 0,0 0-1,0-1 1,1 1-1,-1-1 1,0 1 0,0-1-1,0 1 1,0-1-1,0 1 1,0-1 0,1-28 77,-1 23-96,0-11-181,1-12-1908,-4 12-3241,-6-2-6302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15255,'0'0'4146,"0"22"-4077,0-2-59,-1 2 1,1 0-1,1-1 0,2 1 0,6 33 1,-4-34 29,-1-2 47,1-1 1,0 1-1,1-1 1,1 0 0,17 30-1,-20-95-5073,-4 16-1401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6.7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55 13478,'0'0'6675,"-20"-54"-6675,20 57-4226,14 16-1584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191 171 11109,'0'0'2241,"-10"-18"-352,0 2-1414,-4-9 351,-2 0 1,0 2-1,-29-32 0,45 55-813,-1-1 1,0 0-1,1 0 0,-1 1 0,0-1 0,0 1 0,1-1 0,-1 1 0,0-1 0,0 1 0,0-1 0,0 1 0,0 0 0,0-1 0,0 1 0,0 0 1,1 0-1,-2-1 0,1 2 1,0-1 0,1 0 0,-1 0 0,1 1 0,-1-1 0,1 0 0,-1 0 0,1 1 0,-1-1 0,1 1 0,-1-1 0,1 0 0,-1 1 0,1-1 0,0 1 0,-1-1 0,1 1 0,0-1 0,-1 1 0,1-1-1,-1 2 1,-7 37 466,7-30-446,-5 44-44,3 0-1,2 57 0,1-109 10,0 1 0,0 0 0,0 0 0,1-1 0,-1 1-1,0 0 1,0-1 0,1 1 0,0 0 0,-1-1 0,1 1 0,0 0 0,-1-1 0,1 1-1,0-1 1,0 0 0,0 1 0,2 0 0,-2-1-1,-1-1 1,1 1-1,0-1 0,0 1 1,0-1-1,0 0 0,0 0 1,0 1-1,0-1 1,0 0-1,0 0 0,0 0 1,0 0-1,0 0 0,0 0 1,0-1-1,0 1 0,0 0 1,0 0-1,0-1 0,2 0 1,2-1-4,-1-1 1,0 1-1,0-1 1,0 0-1,0 0 1,-1 0-1,1-1 1,-1 0-1,0 1 1,5-8-1,8-13 214,-10 17-62,-1 0 0,-1 0 1,1 0-1,-1 0 0,-1-1 0,1 1 0,-1-1 0,0 0 1,-1 0-1,3-15 0,-4 38-42,0-1 1,2-1-1,0 1 1,6 20-1,0-2-48,73 219-29,-5-20-1,-67-192-84,-2 1-1,-1 0 1,-2 0-1,-1 42 1,-3-74 36,-1 0 0,-1 0 0,0 0 0,0 0 0,0-1 0,-1 1 0,-1 0-1,1 0 1,-5 9 0,4-12 21,-1 0 0,1 0 0,-1 0 0,0-1-1,0 0 1,0 0 0,-1 0 0,1 0 0,-1 0-1,0-1 1,0 0 0,0 0 0,-6 2 0,-8 3 110,-1-2 1,1 0 0,-1-1 0,0 0-1,0-2 1,-1-1 0,1 0-1,-1-1 1,-26-3 0,44 2-89,0-1 0,-1 1 0,1-1 0,-1 1 0,1-1 1,0 0-1,0-1 0,0 1 0,-1 0 0,1-1 0,0 0 0,1 1 0,-1-1 0,0-1 1,0 1-1,1 0 0,0-1 0,-1 1 0,1-1 0,0 1 0,0-1 0,0 0 1,0 0-1,1 0 0,-1 0 0,1 0 0,0-1 0,0 1 0,-1-5 0,-1-10 19,0 1 0,1-1-1,1 1 1,2-28 0,0 38-36,1-21 3,1 0 0,1 0 0,15-50 0,37-82-160,-33 100-88,52-133-4077,-45 115-1456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7.6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 16760,'0'0'5600,"-5"-7"-5419,-13-22-154,18 30-29,0-1 1,0 0-1,0 0 1,0 0-1,0 0 1,0 0-1,0 0 1,0 0 0,0 0-1,0 0 1,0 1-1,0-1 1,0 0-1,0 0 1,0 0-1,-1 0 1,1 0-1,0 0 1,0 0-1,0 0 1,0 0 0,0 0-1,0 0 1,0 0-1,0 0 1,0 0-1,0 0 1,-1 0-1,1 0 1,0 0-1,0 0 1,0 0-1,0 0 1,0 0 0,0 0-1,0 0 1,0 0-1,-1 0 1,1 0-1,0 0 1,0 0-1,0 0 1,0 0-1,0 0 1,0 0-1,0 0 1,0 0 0,-1 0-1,3 12-33,39 138 78,-33-113-44,-4-16 3,0-1 0,2 1 0,0-1 0,1-1 0,1 1 0,11 19 0,-19-38-2,1-1-1,-1 1 1,0 0 0,1-1 0,-1 1-1,0-1 1,1 1 0,-1-1 0,1 1-1,-1-1 1,1 1 0,-1-1 0,1 0-1,-1 1 1,1-1 0,-1 0 0,1 1-1,0-1 1,-1 0 0,1 0 0,-1 0-1,2 1 1,7-11 24,-1-27 21,-7 30-55,4-24 14,-2 12 4,0 1-1,2-1 1,12-33 0,-17 51-6,1 0 1,-1 0-1,1 0 1,0 0-1,0 0 0,0 0 1,-1 0-1,1 0 1,0 0-1,0 0 0,0 0 1,1 0-1,-1 1 1,0-1-1,0 1 0,0-1 1,0 1-1,1-1 0,-1 1 1,0-1-1,0 1 1,1 0-1,-1 0 0,0 0 1,1 0-1,-1 0 1,0 0-1,1 0 0,-1 0 1,0 0-1,0 1 1,1-1-1,-1 0 0,0 1 1,0-1-1,1 1 1,-1 0-1,0-1 0,0 1 1,0 0-1,2 1 1,5 4 11,0 0 1,0 0 0,13 14 0,9 12 43,-18-18-44,1 0 0,0-1 0,1-1 0,31 22 0,-32-29-41,-12-15-2126,-2-10-1800,0-2-2722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47 13942,'0'0'8714,"-7"-9"-8383,-20-27-219,23 34-128,3 8-5,3 12-20,83 299 89,-75-275-38,1 8 16,26 75 0,-28-112-180,-3-18-1225,-1-22-2644,-4 24 3341,3-24-5502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3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1 170 14807,'0'0'7539,"21"-26"-7283,14 2 209,4-6-65,-1 0-256,-7 6-64,-7 3-16,-9 10-64,-11 7 0,-20 15-3618,-7 8-3633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8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12 9108,'0'0'11283,"-4"-3"-10635,-11-6-429,15 9-217,0 0 1,0 0-1,0 0 1,0 0-1,0 0 0,0 0 1,-1 0-1,1 0 1,0 0-1,0 0 0,0 0 1,0 0-1,0 0 1,0 0-1,0 0 0,-1 0 1,1 0-1,0 0 1,0 0-1,0 0 0,0 0 1,0 0-1,0 0 1,0 0-1,0 0 0,-1 0 1,1 1-1,0-1 1,0 0-1,0 0 0,0 0 1,0 0-1,0 0 1,0 0-1,0 0 0,0 0 1,0 0-1,0 0 1,0 1-1,0-1 0,-1 0 1,1 0-1,0 0 1,0 0-1,0 0 0,0 0 1,0 0-1,0 1 1,0-1-1,0 0 0,0 0 1,0 0-1,0 0 1,0 0-1,13 29 90,-2-7-87,12 37 170,-2 0 0,25 124 0,8 23 191,-53-203-363,-1-1-1,1 0 1,0 0-1,0 0 1,0-1 0,0 1-1,0 0 1,0 0-1,0 0 1,3 2-1,-4-4-2,0 0 0,1 0 0,-1 0-1,0 1 1,1-1 0,-1 0-1,0 0 1,1 0 0,-1 0-1,0 0 1,1 0 0,-1 0 0,1 0-1,-1 0 1,0 0 0,1 0-1,-1 0 1,0 0 0,1 0 0,-1 0-1,0 0 1,1 0 0,-1 0-1,0 0 1,1 0 0,-1-1 0,0 1-1,1 0 1,-1 0 0,0 0-1,1-1 1,-1 1 0,0 0 0,1-1-1,2-3-78,-1 0-1,1 0 0,-1-1 1,0 1-1,0-1 1,0 1-1,1-7 0,21-83-4639,-15 44-732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5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450 1 10725,'0'0'8260,"-3"8"-7967,0 46-270,-3 48 758,-34 187 0,37-278-743,1-1-1,-1 0 1,-1 0 0,0-1 0,0 1-1,-1-1 1,-9 15 0,11-21-6,-1 1 1,1 0-1,0-1 0,-1 0 1,0 0-1,0 0 1,0-1-1,0 1 1,0-1-1,-1 0 0,1 0 1,0 0-1,-1-1 1,0 1-1,1-1 0,-1 0 1,0 0-1,-8-1 1,-10 2-18,-1-2 0,1-1 0,0-1 0,-33-6 0,48 6-287,-1 0 1,1-1 0,0 0 0,0-1-1,0 0 1,-10-7 0,13 8-251,0-1 0,1 0 0,0 1 1,0-2-1,0 1 0,1 0 0,-1-1 0,1 0 1,0 1-1,-4-11 0,-3-22-6364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1 429 12038,'0'0'9828,"3"-11"-9372,-1 4-434,0 0 0,1-1-1,1 1 1,-1 0 0,1 0 0,0 1-1,0-1 1,1 1 0,0 0-1,0 0 1,0 0 0,1 1 0,6-5-1,107-84 92,151-134 199,-278 270-3307,7-36 1582,1-1 0,0 1 0,0 0 0,0-1 0,2 10 1,9 9-8902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127 463 9925,'0'0'6568,"-14"-16"-5328,-65-78 222,78 93-1395,1 0 0,-1 0-1,1 0 1,-1 0-1,0 1 1,1-1-1,-1 0 1,0 1-1,0-1 1,0 0 0,0 1-1,1-1 1,-1 1-1,0 0 1,0-1-1,0 1 1,0-1-1,0 1 1,0 0 0,0 0-1,-1 0 1,1 0-50,1 0 0,-1 1 1,0-1-1,1 1 0,-1-1 1,1 1-1,-1-1 1,1 1-1,-1-1 0,1 1 1,-1-1-1,1 1 0,0 0 1,-1-1-1,1 1 0,0 0 1,0-1-1,-1 1 1,1 0-1,0-1 0,0 1 1,0 1-1,-2 53-290,3-43 422,-3 19-100,1-22-50,0-1 0,1 1 0,0-1 0,0 1 0,0-1 0,1 1 1,1-1-1,0 0 0,4 15 0,-6-23-3,1 1 0,-1-1 0,0 1 0,0-1 1,0 1-1,1-1 0,-1 0 0,0 1 0,1-1 0,-1 1 0,0-1 0,1 0 1,-1 1-1,1-1 0,-1 0 0,1 1 0,-1-1 0,0 0 0,1 0 0,-1 0 0,1 1 1,-1-1-1,1 0 0,-1 0 0,1 0 0,-1 0 0,1 0 0,0 0 0,-1 0 1,1 0-1,-1 0 0,2 0 0,11-15-51,4-29 43,-16 41 10,9-31 4,-7 19 8,1 2 1,1-1 0,0 0 0,11-19 0,-15 32-5,-1 0 0,1 1 0,-1-1 0,1 1 0,-1-1 0,1 1 0,0 0 1,-1-1-1,1 1 0,0-1 0,-1 1 0,1 0 0,0 0 0,0-1 0,-1 1 0,1 0 1,0 0-1,0 0 0,-1 0 0,1 0 0,0 0 0,0 0 0,-1 0 0,1 0 1,0 0-1,0 0 0,-1 1 0,1-1 0,0 0 0,0 0 0,-1 1 0,1-1 1,0 1-1,-1-1 0,1 0 0,-1 1 0,1-1 0,-1 1 0,1-1 0,0 2 1,26 25-25,-23-22 43,2 1-24,0 0-1,0-1 1,0 0-1,1 0 0,-1-1 1,1 1-1,0-1 1,0-1-1,1 1 1,-1-1-1,10 2 0,-14-4-2,1 0 0,-1-1-1,1 1 1,-1-1 0,1 0-1,-1 0 1,1 0-1,-1 0 1,1-1 0,-1 1-1,1-1 1,-1 0 0,1 0-1,-1 0 1,0-1-1,0 1 1,1-1 0,-1 0-1,0 0 1,0 0 0,-1 0-1,1 0 1,0-1-1,-1 1 1,1-1 0,-1 1-1,4-6 1,-2 1-28,0 0 1,-1-1-1,0 1 1,0 0-1,0-1 1,-1 0-1,0 0 1,1-10-1,1-67-57,-4 73 88,0 2 25,-2 0 1,1 0-1,-1 0 1,-1 0-1,0 0 0,0 0 1,-1 1-1,0 0 1,-6-10-1,-54-80 1143,45 72-572,19 26-574,-1-1 0,0 1-1,0-1 1,0 1 0,0 0-1,0-1 1,0 1 0,0 0 0,0 0-1,-1 0 1,1 0 0,0 0 0,-3-2-1,3 4-4,1 0-1,0-1 1,0 1-1,-1 0 1,1-1-1,0 1 1,0 0-1,0-1 1,0 1-1,0 0 1,0-1-1,0 1 1,0 0-1,0 0 1,0-1-1,0 1 1,0 0-1,1-1 1,-1 1-1,1 1 1,16 51 411,15 36-413,-17-44-5,24 48 0,-25-71-108,-5-20-85,-3-14 2,3-28-44,-7 25 163,2 0 1,-1 0-1,2 0 1,0 1-1,8-16 1,-11 26 42,1-1-1,0 1 1,0 0-1,0 0 1,0 1-1,1-1 1,0 1 0,-1 0-1,1 0 1,0 0-1,1 0 1,-1 0-1,0 1 1,1 0 0,-1 0-1,1 0 1,0 1-1,0 0 1,0-1-1,7 1 1,-10 0 4,1 0-1,-1 1 1,1 0-1,0 0 1,-1 0-1,1 0 1,0 0 0,-1 0-1,1 0 1,-1 1-1,1 0 1,0-1-1,-1 1 1,0 0 0,1 0-1,-1 0 1,1 1-1,2 1 1,-4-1 1,1 1-1,0-1 1,0 1 0,-1-1 0,1 1 0,-1 0-1,0 0 1,0 0 0,0 0 0,0 0-1,-1 0 1,1 0 0,-1 0 0,0 0 0,0 5-1,1 1 9,0 0-1,-1 1 1,-1-1 0,1 0-1,-2 1 1,1-1-1,-1 0 1,0 0-1,-1 0 1,0 0-1,-1-1 1,0 1 0,0-1-1,-1 0 1,0 0-1,0 0 1,-1-1-1,0 0 1,0 0-1,-1 0 1,1-1 0,-2 0-1,-14 10 1,20-15-25,0 0 0,0 0 0,0 0 0,0 0-1,0 0 1,0 0 0,0 0 0,-1-1 0,1 0 0,0 1 0,0-1 0,-1 0 0,1 0 0,-2 0 0,3 0-101,0-1 0,0 1 0,0-1-1,0 1 1,0-1 0,0 1 0,0-1 0,0 1-1,0-1 1,1 0 0,-1 1 0,0-1 0,1 0 0,-1 0-1,0 0 1,1 0 0,-1 1 0,1-1 0,-1 0-1,1 0 1,0 0 0,-1 0 0,1 0 0,0 0 0,0 0-1,0 0 1,-1 0 0,1 0 0,1-2 0,-2-29-5395,1-4-3574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0.6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 8228,'0'0'14398,"-3"-2"-14211,3 2-187,0 0 1,1 0-1,-1 0 0,0 0 0,0 0 1,0 0-1,0 0 0,0 0 0,0 0 1,0 0-1,0 0 0,0 0 1,0 1-1,0-1 0,0 0 0,0 0 1,0 0-1,0 0 0,0 0 0,0 0 1,0 0-1,0 0 0,0 0 0,0 0 1,0 1-1,0-1 0,0 0 0,0 0 1,0 0-1,0 0 0,0 0 0,0 0 1,0 0-1,0 0 0,0 0 1,0 0-1,0 1 0,0-1 0,0 0 1,0 0-1,0 0 0,0 0 0,0 0 1,0 0-1,0 0 0,0 0 0,0 0 1,-1 0-1,1 0 0,0 0 0,0 0 1,0 0-1,0 0 0,0 0 1,0 0-1,0 0 0,0 0 0,0 0 1,0 0-1,-1 0 0,1 0 0,0 0 1,0 0-1,0 0 0,0 0 0,0 0 1,6 16 22,20 38 31,5 9-2,31 103 60,-7-16-37,-52-142-91,1 0 1,0 0-1,1 0 1,7 11-1,-11-18 7,-1 0 1,1 0-1,-1 0 0,1 0 0,0 0 1,-1-1-1,1 1 0,0 0 0,0 0 1,0-1-1,0 1 0,0-1 0,0 1 1,-1-1-1,1 1 0,0-1 0,1 1 0,-1-1 1,0 0-1,0 1 0,0-1 0,0 0 1,0 0-1,0 0 0,0 0 0,0 0 1,0 0-1,0 0 0,0 0 0,1-1 0,-1 1 1,0 0-1,0-1 0,0 1 0,0 0 1,0-1-1,0 0 0,-1 1 0,1-1 1,0 1-1,0-1 0,0 0 0,0 0 1,-1 1-1,1-1 0,0 0 0,-1 0 0,2-2 1,4-7-667,0 0 0,-1 0 1,5-16-1,-6 16-169,13-32-3766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3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77 17080,'0'0'4437,"2"5"-4400,-1-3-41,-1-1-1,1 1 1,0 0-1,0-1 1,0 1 0,0 0-1,0-1 1,0 1 0,0-1-1,1 0 1,-1 1-1,1-1 1,-1 0 0,1 0-1,-1 0 1,1 0 0,0 0-1,-1 0 1,1 0 0,0-1-1,0 1 1,-1-1-1,1 1 1,0-1 0,0 0-1,0 1 1,0-1 0,0 0-1,-1 0 1,1 0 0,0-1-1,2 1 1,-2-1-8,-1 1 1,0-1-1,0 1 1,0-1-1,0 1 1,0-1-1,0 0 1,1 1 0,-1-1-1,-1 0 1,1 0-1,0 0 1,0 0-1,0 0 1,0 0-1,-1 0 1,1 0-1,0 0 1,-1 0-1,1 0 1,-1 0-1,1-1 1,-1 1-1,0 0 1,0 0-1,1 0 1,-1-1-1,0 1 1,0 0-1,0-1 1,0 1 0,0 0-1,-1-2 1,1-1 23,0 0 1,0 0-1,0 0 1,-1 0 0,1 0-1,-1 0 1,0 0-1,-1 0 1,-2-7 0,2 9 40,-1-1 1,1 1-1,-1 0 1,1 0-1,-1 0 1,0 0-1,0 0 1,1 0-1,-1 1 1,0-1-1,-1 1 0,1 0 1,0 0-1,0 0 1,-5 0-1,7 1-5,-1-1 0,0 1-1,0 0 1,1 0-1,-1 0 1,0 0 0,0 0-1,1 0 1,-1 0 0,0 0-1,0 1 1,1-1-1,-1 1 1,0-1 0,1 1-1,-1 0 1,1 0-1,-1 0 1,1-1 0,-1 2-1,1-1 1,-1 0 0,1 0-1,0 0 1,0 0-1,0 1 1,0-1 0,0 1-1,0-1 1,-1 3-1,-2 12 24,0 0-1,2 1 0,0 0 0,0-1 0,2 1 0,3 32 0,-3-30-62,2-1-2,-1 1 0,2-1-1,6 21 1,-8-32-8,1-1 0,0 0 0,0 0 0,1 0 0,0 0 0,0 0 0,0-1 0,1 1 0,0-1 0,0 0 1,0 0-1,9 7 0,-12-10-5,1-1 0,0 0 0,0 1 0,0-1 0,0 0 0,0 0 0,1 0 0,-1-1 0,0 1 1,0 0-1,1-1 0,-1 1 0,0-1 0,1 0 0,-1 0 0,0 0 0,1 0 0,-1 0 0,0-1 0,1 1 1,3-2-1,-2 0 19,-1 0 0,1 0 0,-1 0 0,1 0 0,-1-1 0,0 1 0,0-1 0,0 0 0,0 0 0,-1 0 0,5-6 0,-2 1-96,0 0 1,-1-1-1,0 1 0,0-1 1,-1 0-1,0 0 0,0 0 0,-1 0 1,0-1-1,0-9 0,-4 18-2312,-12 1-2294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45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11781,'0'0'0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5.0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7267,'0'0'7044,"3"4"-6052,7 38-140,-2 1-1,4 60 1,-3-21-278,140 1131 3242,-147-1174-3686,-2-31-68,0 0 0,1 0 1,-1 1-1,2-1 0,-1 0 1,1 0-1,0 0 0,4 8 1,-5-16-251,0 0 1,-1 0 0,1 0 0,0 1-1,0-1 1,0 0 0,-1 0 0,1 0 0,0 0-1,0 0 1,-1-1 0,1 1 0,0 0-1,0 0 1,-1 0 0,1-1 0,0 1 0,0 0-1,-1-1 1,1 1 0,0-1 0,0 1 0,13-19-6200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10 11093,'0'0'9340,"-3"-10"-8723,1 21-495,1-1 1,0 0 0,1 0 0,2 21 0,-1 2 159,-1 25 86,-6 158 585,6-214-931,0-1 1,0 0 0,0 0 0,-1 0 0,1 0-1,0 1 1,0-1 0,-1 0 0,1 0-1,-1 0 1,1 0 0,-1 0 0,1 0 0,-1 0-1,0 0 1,0 0 0,1 0 0,-1 0 0,0 0-1,0-1 1,0 1 0,0 0 0,0 0-1,0-1 1,0 1 0,0-1 0,-2 1 0,-1 0 101,-1 0 0,1-1 1,0 0-1,0 0 1,-1 0-1,-6-2 0,8 2-98,-11-3 95,0 0 0,-20-7 0,23 6-617,0 1 0,0 0 1,0 1-1,-1 0 0,-15-1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 13686,'0'0'7892,"114"-17"-7412,-58 10-128,2-3-192,-8 3-48,-7-1-80,-7 5-64,-16 3 0,-7 0-560,-13 3-5715,-8 10 417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8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11989,'0'0'7900,"-5"16"-7350,-1 5-342,0 0 1,1 0 0,2 0-1,-3 36 1,6-54-204,0-1 1,0 1-1,0-1 1,0 1-1,0-1 0,1 1 1,-1-1-1,1 1 1,-1-1-1,1 1 0,0-1 1,0 0-1,0 1 1,0-1-1,2 2 0,-1-2-32,0-1 0,0 0 0,0 0 0,0 0 0,0 0 0,1 0 0,-1 0 0,0 0 0,0-1 0,1 1 0,-1-1 0,0 0 0,1 0 0,-1 0-1,0 0 1,3 0 0,0 0-30,-1 0 0,0 0 0,1 0 0,-1-1 0,0 0 0,1 0 0,-1 0 0,0 0 0,0-1 0,0 1 0,0-1 0,0 0 0,0 0 0,0-1 0,3-2 0,-4 2 51,-1 0 1,1 0-1,-1 0 1,0 0-1,0-1 1,0 1-1,0-1 1,-1 0-1,1 1 1,-1-1 0,0 0-1,0 0 1,-1 1-1,1-1 1,-1 0-1,1 0 1,-2-6-1,1 5 49,-1 1 0,0-1 0,0 0 0,0 1-1,0-1 1,-1 1 0,0-1 0,0 1 0,0 0 0,0-1-1,-1 1 1,0 1 0,0-1 0,0 0 0,0 1 0,0-1 0,-1 1-1,0 0 1,1 0 0,-1 0 0,0 1 0,0-1 0,-1 1-1,1 0 1,0 0 0,-1 1 0,1-1 0,-1 1 0,0 0-1,1 0 1,-1 1 0,0-1 0,-6 1 0,10 0-110,0 0-34,0 0 0,1-1 0,-1 1 0,1 0 0,-1 0 0,1 0 0,-1 0 0,0 0 0,1 0 0,-1 0 0,1 0 0,-1 1 0,1-1 0,-1 0 0,1 0 0,-1 0 0,1 1 0,-1-1 0,1 0 0,-1 0 0,1 1 0,-1-1 0,1 0 0,-1 1-1,1-1 1,-1 1 0,1-1 0,0 1 0,-1-1 0,1 0 0,0 1 0,0-1 0,-1 1 0,1 0 0,0-1 0,0 1 0,-1 0 0,1 13-6630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2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20057,'0'0'3559,"-1"12"-3444,-1 33 62,7 71 1,-4-101-157,1 21 32,-2-34-56,0-1-1,1 1 1,-1-1 0,0 1 0,1-1-1,-1 1 1,1-1 0,-1 1-1,1-1 1,0 1 0,0-1-1,-1 0 1,1 1 0,0-1-1,2 2 1,-2-3-106,-1 0 0,0 0 1,1 0-1,-1 1 0,0-1 0,1-1 0,-1 1 0,0 0 1,1 0-1,-1 0 0,0 0 0,1 0 0,-1 0 0,0 0 0,0 0 1,1 0-1,-1-1 0,0 1 0,1 0 0,-1 0 0,0 0 1,0 0-1,0-1 0,1 1 0,-1 0 0,0 0 0,0-1 1,0 1-1,1 0 0,-1-1 0,0 1 0,0 0 0,0 0 1,0-1-1,0 1 0,0 0 0,0-1 0,1 1 0,-1 0 1,0-1-1,0 1 0,0 0 0,0-1 0,0 1 0,-1 0 1,1-1-1,0 1 0,0 0 0,0-1 0,0-2-959,4-13-5980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1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2 160 15383,'0'0'3492,"-1"10"-3348,2 17-123,0 1 0,2-1 0,10 43 0,-6-35 13,-1 4-93,1 52 0,-7-151-692,-2 9 240,12-99 1,-8 134 488,1 0 1,1 1-1,0-1 1,1 1-1,1 0 1,0 0-1,1 1 1,1 0-1,0 0 1,16-20-1,-20 30 16,0 0-1,0-1 0,1 1 0,0 1 0,-1-1 1,1 1-1,0-1 0,7-2 0,-11 5 6,1 1 0,-1-1-1,1 1 1,-1-1 0,1 1 0,-1-1-1,1 1 1,0 0 0,-1 0 0,1 0-1,-1 0 1,1 0 0,0 0-1,-1 0 1,1 0 0,0 1 0,-1-1-1,1 1 1,-1-1 0,1 1 0,-1-1-1,1 1 1,-1 0 0,0 0 0,1 0-1,-1 0 1,0 0 0,0 0 0,1 0-1,-1 0 1,0 0 0,0 1 0,0-1-1,-1 0 1,2 3 0,6 10 96,-2 1-1,1 0 1,-2 0 0,7 32 0,7 71 778,-7-30-449,-9-76-354,-2 1 34,2 0 0,0-1 0,7 19 1,-9-28-97,0-1 1,0 0 0,0 0-1,0 1 1,1-1 0,-1 0 0,0 0-1,1 0 1,0-1 0,-1 1-1,1 0 1,0-1 0,0 1 0,0-1-1,0 1 1,0-1 0,0 0 0,0 0-1,1 0 1,-1 0 0,0 0-1,0 0 1,1-1 0,4 1 0,-1-1-1,1-1 0,-1 0 0,1 0 0,-1 0 0,1-1 0,-1 0 0,0 0 0,0-1 0,0 0 1,0 0-1,-1 0 0,1-1 0,-1 0 0,1 0 0,-1 0 0,7-8 0,5-7-352,0 0 1,26-41-1,-37 51-69,24-42-6527,-22 28-1792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5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14919,'0'0'3826,"114"-18"-3282,-21 6-32,21-4-160,4-5-160,-6 3-96,-12 1-80,-26 7-16,-22 5-368,-27 5-320,-27 17-4707,-36 9 2338,-3 0-4002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6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88 17416,'0'0'3628,"0"5"-3393,2 150 149,-2-169-412,-1-8 159,2 0 0,0 1 0,1-1 0,6-23 0,-6 39-71,-1 1-1,1-1 0,0 1 0,0 0 0,1 0 0,-1 0 1,1 0-1,0 0 0,0 0 0,1 1 0,0 0 0,0 0 1,0 0-1,0 0 0,0 0 0,1 1 0,-1 0 0,1 0 1,0 0-1,0 0 0,8-2 0,-9 4-55,-1-1 0,1 2 0,0-1 0,-1 0 1,1 1-1,-1-1 0,1 1 0,0 0 0,-1 0 0,1 1 0,0-1 0,-1 1 0,1 0 0,0 0 0,-1 0 1,1 0-1,-1 0 0,0 1 0,1 0 0,3 2 0,2 4 41,1 0 0,-1 0-1,-1 1 1,14 17 0,-17-19-287,1 1 0,0-1 0,0-1 0,0 1 0,1-1 0,0-1 0,0 1 0,1-1 0,12 7 0,-10-11-2976,-3-1-3217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4:59.9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18825,'0'0'6216,"1"15"-6091,10 91 203,7 85-74,-18-86-199,1 41-6,-1-146-53,0 1-1,0-1 1,0 0 0,0 1-1,0-1 1,0 1 0,0-1 0,0 0-1,0 1 1,1-1 0,-1 1-1,0-1 1,0 0 0,0 1-1,0-1 1,1 0 0,-1 1 0,0-1-1,0 0 1,1 1 0,-1-1-1,0 0 1,0 1 0,1-1 0,-1 0-1,0 0 1,1 0 0,-1 1-1,1-1 1,-1 0 0,0 0 0,1 0-1,-1 0 1,0 1 0,1-1-1,-1 0 1,1 0 0,-1 0 0,0 0-1,1 0 1,-1 0 0,1 0-1,0-1 1,16-9-589,-9 0-631,-2 0 1,1 0-1,9-22 0,-14 29 717,15-35-8756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6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5026,'0'0'10152,"-6"-7"-8712,6 7-1424,0 0 0,0 0 0,0 0-1,0 0 1,0 0 0,0-1 0,0 1 0,0 0-1,0 0 1,-1 0 0,1 0 0,0 0-1,0 0 1,0-1 0,0 1 0,0 0 0,0 0-1,0 0 1,0 0 0,-1 0 0,1 0-1,0 0 1,0 0 0,0 0 0,0-1 0,0 1-1,0 0 1,-1 0 0,1 0 0,0 0-1,0 0 1,0 0 0,0 0 0,0 0 0,-1 0-1,1 0 1,0 0 0,0 0 0,0 0 0,0 0-1,0 0 1,-1 0 0,1 0 0,0 1-1,0-1 1,0 0 0,0 0 0,0 0 0,0 0-1,0 0 1,-1 0 0,1 0 0,0 0-1,0 0 1,0 0 0,0 1 0,0-1 0,0 0-1,8 1554 3942,-6-1545-3279,0-7-2289,-2-19-13135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5:5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 12950,'0'0'7665,"0"0"-7660,0 0-1,0 0 1,0 0 0,-1-1 0,1 1 0,0 0-1,0 0 1,0 0 0,0 0 0,-1 0 0,1 0-1,0 0 1,0 0 0,0-1 0,-1 1 0,1 0-1,0 0 1,0 0 0,0 0 0,-1 0 0,1 0-1,0 0 1,0 0 0,-1 0 0,1 1 0,0-1-1,0 0 1,0 0 0,-1 0 0,1 0 0,0 0-1,0 0 1,0 0 0,0 0 0,-1 0 0,1 1-1,0-1 1,0 0 0,0 0 0,0 0 0,0 0-1,-1 1 1,1-1 0,0 0 0,0 0 0,0 0-1,0 1 1,0-1 0,0 0 0,0 0 0,0 0 0,0 1-1,0-1 1,0 0 0,-2 6-3,1 0 1,1 1 0,-1-1-1,1 0 1,1 10-1,0 5 26,-1 12 73,2-1-1,10 52 1,-8-66-80,1-1 0,0 1 0,1-1-1,1 0 1,0 0 0,13 19 0,-19-34-21,0 0 0,0 0 1,0 0-1,1 0 0,-1-1 1,0 1-1,1 0 0,0-1 0,-1 1 1,1-1-1,0 1 0,0-1 1,0 0-1,0 0 0,0 0 0,0 0 1,0 0-1,0 0 0,0-1 1,0 1-1,0-1 0,1 1 1,-1-1-1,0 0 0,0 0 0,5 0 1,-5-1 3,1 0 0,-1 0 0,1 0-1,-1-1 1,0 1 0,0 0 0,0-1 0,0 0 0,0 1 0,0-1 0,0 0 0,0 0 0,-1 0 0,1 0 0,-1 0 0,0-1 0,1 1 0,-1 0 0,0-1 0,0 1 0,-1-1 0,2-2-1,2-12 24,0 0-1,-1 0 0,-1 0 0,-1 0 0,0-1 0,-3-26 0,1 33-19,0-1 1,-1 0-1,-1 0 1,0 1-1,0-1 1,-1 1-1,-1 0 0,0 0 1,0 1-1,-9-13 1,12 20-21,0 1-1,0-1 1,0 0 0,-1 1 0,1-1 0,-1 1 0,0 0 0,1 0 0,-1 0 0,0 0 0,0 0 0,-1 1 0,1 0 0,0-1 0,0 1-1,-1 0 1,1 0 0,0 1 0,-1-1 0,1 1 0,-1 0 0,1 0 0,-1 0 0,-5 1 0,6-1-151,1 1 1,-1 0 0,0 0-1,0 1 1,1-1 0,-1 1-1,1-1 1,-1 1 0,1 0-1,0 0 1,0 0-1,0 0 1,0 0 0,0 0-1,0 0 1,0 1 0,1-1-1,-1 1 1,1 0 0,-1-1-1,1 1 1,0 0 0,0 0-1,1-1 1,-1 1-1,1 0 1,-1 6 0,0 21-5000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4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10 15735,'0'0'4442,"-3"2"-4300,1 1-152,0-1 0,0 1 0,0 0 0,1 0 0,-1 0 0,1 0 0,-1 1 0,1-1 0,0 0 1,0 0-1,1 1 0,-1-1 0,1 1 0,-1-1 0,1 0 0,0 1 0,1 5 0,7 67 23,-7-66-10,15 69 13,-15-75-18,1 1 0,-1-1 0,1 0 0,0 1 0,0-1 0,0 0 0,0 0 0,1 0 0,0-1 0,0 1 0,0 0 0,0-1 0,0 0 1,4 3-1,-4-4-22,-1-1 1,0 0-1,0 0 1,1 0-1,-1 0 1,1-1 0,-1 1-1,0-1 1,1 1-1,-1-1 1,1 0-1,0 0 1,-1 0 0,1 0-1,-1 0 1,1-1-1,-1 1 1,0-1-1,1 0 1,-1 1 0,1-1-1,-1 0 1,0-1-1,0 1 1,1 0 0,-1 0-1,0-1 1,0 0-1,-1 1 1,1-1-1,0 0 1,0 0 0,2-3-1,4-6-4,-1 0-1,0 0 1,0 0-1,9-25 0,-9 18 31,-1-1-1,0-1 1,-2 1-1,0-1 1,2-24-1,-4-19 2810,-2 62-2338,0 9-209,1 217-214,-1-215-50,1 0-1,0-1 0,1 1 1,0 0-1,0-1 0,1 1 1,0-1-1,1 0 0,0 0 1,0 0-1,1-1 0,0 1 1,1-1-1,0 0 0,9 10 1,-15-18-208,-2-13-8538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3153,'0'0'17793,"-1"12"-17751,1 19 55,2 1 0,2-1 0,1 0 0,14 51-1,6 35 333,2 186 514,-11-74-294,-10-189-211,-5-39-577,0-4-303,-1-21-1752,0-4-2192,-2-4-3260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17704,'0'0'4418,"128"-29"-3938,-89 16-352,-8 1-80,-8 5-48,-8 3-32,-9 2-272,-2 2-1248,-2 0-1394,2 2-3873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16856,'0'0'6096,"-4"9"-5941,-1 3-133,0-1 0,1 2 0,1-1 0,0 0 0,1 1 1,1-1-1,-1 1 0,2 21 0,13 119 396,-6-85-192,3 143 279,4 33-189,-12-233-311,1-10-208,-1-21-911,-14-56-5444,6 25-1043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1.8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18 304 11813,'0'0'6814,"-3"-19"-5659,-10-61-562,12 75-565,1 1 0,0 0 1,0-1-1,0 1 0,0-1 1,1 1-1,0 0 1,-1-1-1,2 1 0,-1 0 1,0 0-1,1 0 0,0 0 1,0 0-1,4-6 0,0 3 0,0 0-1,1 1 1,-1 0-1,1 0 1,10-7-1,-7 6-18,5-3-2,0 0 0,1 1 0,0 0-1,0 2 1,1 0 0,20-6 0,-25 10-11,1 0-1,-1 0 0,1 1 0,-1 1 0,1 0 0,0 1 0,-1 0 0,1 1 0,20 4 1,-29-4 2,0 0 0,-1 1 0,1-1 0,-1 1 0,1 0 1,-1 0-1,0 0 0,1 0 0,-1 1 0,0-1 0,-1 1 1,1 0-1,0 0 0,-1 0 0,0 0 0,1 0 0,-1 0 1,-1 1-1,1-1 0,0 1 0,-1-1 0,1 1 0,0 6 1,2 7-7,-2-1 1,0 1 0,-1-1 0,0 19 0,-2-23 18,0 0 0,-1 0 0,0 0 0,-1-1 0,0 1 0,-1-1 0,0 0 0,-1 0 0,0 0 0,-1-1 0,0 0 0,0 0 0,-11 12 0,4-7 12,1-1 1,-2 0 0,0-2 0,-1 1-1,0-2 1,-1 0 0,-29 15 0,9-11 41,34-14-70,-1 0 1,1-1-1,0 1 1,0-1-1,0 0 1,-1 1-1,1-1 1,0 0-1,0 0 1,-1 0-1,1-1 1,0 1-1,0-1 1,-4 0-1,2-10-654,4 6 167,0 0 0,0 1 0,1-1 0,0 0 1,-1 1-1,2-1 0,-1 1 0,0-1 0,1 1 0,0 0 0,0-1 0,4-4 0,25-28-6274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88 13414,'0'0'8455,"-5"-5"-7986,-15-16-250,15 19-154,5 9-78,1-5 14,0 18 4,2 1-1,0-1 0,9 30 0,2 8 22,-10-36-22,-3-12-9,0 0 0,1-1 0,0 1 0,0-1 0,1 0 0,1 0 0,-1 0 0,2 0 1,9 16-1,-13-24-20,1 1 1,-1-1-1,0 0 1,1 0-1,-1 0 0,1 0 1,-1 0-1,1 0 1,-1 0-1,1 0 1,0-1-1,0 1 1,-1-1-1,1 1 1,0-1-1,0 1 1,-1-1-1,1 0 1,0 0-1,0 0 0,0 0 1,0 0-1,-1-1 1,1 1-1,0 0 1,0-1-1,-1 0 1,1 1-1,0-1 1,-1 0-1,1 0 1,2-1-1,1-1-12,0-1-1,-1 1 1,1-1-1,-1 0 1,0-1-1,0 1 0,0-1 1,6-8-1,6-18 134,-1 0-1,-2 0 0,0-1 0,-3-1 0,0 0 0,-2-1 0,5-53 0,-9 69 2050,-3 44-484,0 1-1882,48 402 315,-48-426-93,3 20-31,-4-22 18,0 0 1,0 0-1,1-1 1,-1 1-1,0 0 1,0 0-1,0-1 1,1 1-1,-1 0 1,0 0-1,1-1 0,-1 1 1,1 0-1,-1-1 1,1 1-1,-1-1 1,1 1-1,-1-1 1,1 1-1,0-1 1,0 1-1,1-17-2691,-1-6-1146,0-5-2730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6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93 15303,'0'0'4773,"2"9"-4608,1 6-144,1 0 1,1 0-1,0 0 0,10 18 0,-14-29-136,1 0 0,0-1 0,1 1 0,-1 0 0,1 0 0,-1-1 0,1 0 0,0 1 0,0-1 0,1 0 0,-1-1 0,1 1 0,-1 0 0,1-1 0,0 0 0,0 0 0,0 0 0,0 0 0,0-1 0,0 0-1,0 0 1,7 1 0,-7-1-27,0-1 0,1 0-1,-1 0 1,0-1-1,1 1 1,-1-1-1,0 0 1,1 0 0,4-2-1,-7 2 131,-1 0-1,1 0 0,-1-1 1,1 1-1,-1 0 1,1-1-1,-1 1 1,0-1-1,1 0 1,-1 1-1,0-1 1,0 0-1,0 0 1,-1 0-1,1 1 0,0-1 1,-1 0-1,1 0 1,-1 0-1,0 0 1,1 0-1,-1-3 1,0-2 144,0-1 1,-1 1 0,0 0-1,0-1 1,0 1 0,-1 0-1,0 0 1,-1 0 0,1 0-1,-1 0 1,0 1 0,-1-1-1,0 1 1,0 0 0,0 0-1,-1 0 1,0 0 0,0 1-1,-11-9 1,7 6-6,-1 1 0,0 0 0,0 0 0,-1 1 0,1 0 0,-1 1 0,-1 0 0,1 1 0,-1 1 0,1-1 1,-20-1-1,29 4-196,-1 1 1,1 0 0,-1 0 0,1 0 0,-1 0 0,1 1 0,-1-1 0,1 1 0,-1-1 0,1 1-1,-1 0 1,1 0 0,0 0 0,-1 0 0,1 1 0,0-1 0,0 0 0,0 1 0,0 0 0,0-1-1,0 1 1,0 0 0,1 0 0,-1 0 0,1 0 0,-1 0 0,1 1 0,0-1 0,0 0 0,0 1-1,0-1 1,0 0 0,1 1 0,-1-1 0,1 1 0,-1-1 0,1 4 0,-2 32-5297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2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17576,'0'0'6424,"-5"1"-6328,3 0-95,1-1 0,0 1 0,-1 0 0,1-1 0,0 1 0,0 0 0,-1 0-1,1 0 1,0 0 0,0 0 0,0 0 0,0 1 0,0-1 0,1 0 0,-1 0 0,0 1 0,1-1-1,-1 0 1,0 1 0,1-1 0,0 1 0,-1-1 0,1 1 0,0-1 0,0 0 0,-1 1-1,1-1 1,0 1 0,1-1 0,-1 1 0,0 1 0,2 11 39,0 0 1,6 23-1,-3-18 26,11 65 148,8 126-1,-13 87 261,-11-287-449,0-3-7,0 9 55,1 0 1,0 0 0,6 22-1,-7-38-85,0 0 1,0 1-1,0-1 0,0 1 0,0-1 0,0 1 0,0-1 0,1 0 0,-1 1 0,0-1 0,0 1 0,0-1 1,1 0-1,-1 1 0,0-1 0,0 0 0,1 1 0,-1-1 0,0 0 0,1 0 0,-1 1 0,1-1 0,-1 0 1,0 0-1,1 1 0,-1-1 0,1 0 0,-1 0 0,0 0 0,1 0 0,-1 0 0,1 0 0,-1 0 1,1 0-1,-1 0 0,1 0 0,-1 0 0,0 0 0,1 0 0,-1 0 0,1 0 0,-1 0 0,1 0 0,-1-1 1,0 1-1,1 0 0,-1 0 0,1 0 0,-1-1 0,0 1 0,1 0 0,-1-1 0,0 1 0,0 0 0,1-1 1,-1 1-1,1-1 0,17-19-2339,-5 0-738,-2-1-2501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48 123 14487,'0'0'9049,"-8"-2"-8014,-32-6 163,81 1-309,-12 1-753,86-13 1351,195-60 0,-308 78-1596,0 0 192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3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0 604 18745,'0'0'421,"21"0"-306,71-4-43,108-19 0,964-186 1552,206-35 1285,-1303 233-2703,375-59 743,2 28-242,-487 42-465,-139 4-2186,79 10-3221,-113 31 0,100-17-2156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0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0 985 1201,'23'-13'16207,"26"-13"-13316,-4 4-2446,84-30-1,872-202 2241,-862 223-2408,2519-477 4277,-2416 471-3188,-242 37-1343,-1 0 1,1 0 0,0 0-1,0 0 1,0-1-1,0 1 1,-1 0 0,1 0-1,0 0 1,0 0 0,0-1-1,0 1 1,0 0-1,0 0 1,0-1 0,0 1-1,0 0 1,0 0-1,0 0 1,0-1 0,0 1-1,0 0 1,0 0 0,0-1-1,0 1 1,0 0-1,0 0 1,0 0 0,0-1-1,0 1 1,0 0-1,0 0 1,0 0 0,0-1-1,0 1 1,1 0 0,-1 0-1,0 0 1,0 0-1,0-1 1,0 1 0,0 0-1,1 0 1,-1 0 0,0 0-1,0 0 1,0 0-1,1-1 1,-1 1 0,0 0-1,1 0 1,-22-8-36,-7 1-326,0 1 0,-1 1 0,0 2 0,-42-1-1,14 6-2526,-74 10-1,51-1-2221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 6371,'0'0'12929,"0"0"-12907,0 0 1,0 0-1,0-1 1,0 1-1,-1 0 1,1 0-1,0 0 1,0 0 0,0-1-1,-1 1 1,1 0-1,0 0 1,0 0-1,0 0 1,-1 0-1,1 0 1,0 0 0,0 0-1,-1 0 1,1-1-1,0 1 1,0 0-1,-1 0 1,1 0-1,0 0 1,0 0 0,-1 1-1,1-1 1,0 0-1,0 0 1,0 0-1,-1 0 1,1 0-1,0 0 1,0 0 0,-1 0-1,1 0 1,0 1-1,0-1 1,0 0-1,0 0 1,-1 0-1,1 0 1,0 1 0,0-1-1,0 0 1,0 0-1,-1 0 1,1 1-1,0-1 1,0 0-1,0 0 1,0 1 0,0-1-1,2 29 113,6 39 1,3 13 209,-7 183 752,-4-181-347,0-82-292,3-9-468,20-57-5774,-16 37-1078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14599,'0'0'6971,"6"-4"-6568,27-13 7,1 1 1,1 2 0,50-14 0,-19 7 13,71-24 65,-133 43-111,2-1-2784,0 5-5472,0 6-3239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226 112 3249,'0'0'14404,"-20"-11"-14038,-62-35-65,74 41-211,1 0 0,0 0 0,0-1-1,-8-8 1,14 12 9,-1 0 1,1 1-1,0-1 0,-1 1 0,1 0 0,-1 0 1,0-1-1,1 1 0,-1 0 0,0 0 1,0 0-1,0 0 0,1 1 0,-1-1 0,0 1 1,0-1-1,0 1 0,0-1 0,-4 1 1,5 0-89,0 1 0,0-1 1,0 0-1,1 1 0,-1-1 1,0 0-1,0 1 0,0-1 1,0 1-1,1 0 0,-1-1 1,0 1-1,1 0 1,-1-1-1,0 1 0,1 0 1,-1 0-1,1-1 0,-1 1 1,1 0-1,-1 0 0,1 1 1,-9 23-27,8-21 30,-5 19-20,2 1-1,1 0 1,1-1-1,2 44 1,0-44-16,0-23 17,0 0 0,0 1-1,0-1 1,1 0 0,-1 0 0,0 1 0,0-1 0,0 0-1,1 0 1,-1 1 0,0-1 0,1 0 0,-1 0-1,0 0 1,0 0 0,1 1 0,-1-1 0,0 0 0,1 0-1,-1 0 1,0 0 0,1 0 0,-1 0 0,0 0 0,1 0-1,-1 0 1,0 0 0,1 0 0,-1 0 0,0 0-1,1 0 1,-1 0 0,0 0 0,1 0 0,-1-1 0,1 1-1,14-6 13,-5-4 22,0 0-1,-1-1 1,0-1-1,-1 0 1,0 0-1,-1 0 1,6-14 0,29-44 61,-42 70-83,0-1 1,0 1-1,0 0 0,0 0 0,1 0 0,-1 0 0,0 0 0,0-1 1,0 1-1,0 0 0,0 0 0,1 0 0,-1 0 0,0 0 0,0 0 0,0 0 1,1-1-1,-1 1 0,0 0 0,0 0 0,0 0 0,0 0 0,1 0 0,-1 0 1,0 0-1,0 0 0,0 0 0,1 0 0,-1 0 0,0 0 0,0 0 1,0 0-1,1 0 0,-1 1 0,0-1 0,0 0 0,0 0 0,0 0 0,1 0 1,-1 0-1,0 0 0,0 0 0,0 1 0,0-1 0,1 0 0,-1 0 0,0 0 1,0 0-1,0 1 0,0-1 0,0 0 0,0 0 0,0 0 0,0 0 1,0 1-1,0-1 0,0 0 0,1 0 0,-1 1 0,4 14-73,-3-12 107,28 77 58,-25-72-94,-1-1 1,2 1-1,-1-1 0,1-1 1,-1 1-1,2-1 0,-1 1 1,9 6-1,-6-9-236,-6-8-1240,-6-10-1966,-3-3-2233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13638,'0'0'8706,"-3"-4"-8122,-6-9-377,9 13-206,0 0 1,0 0-1,0 0 0,0 0 0,0 0 1,0 0-1,-1-1 0,1 1 0,0 0 0,0 0 1,0 0-1,0 0 0,0 0 0,0 0 1,0 1-1,-1-1 0,1 0 0,0 0 0,0 0 1,0 0-1,0 0 0,0 0 0,0 0 0,-1 0 1,1 0-1,0 0 0,0 0 0,0 0 1,0 0-1,0 0 0,0 1 0,0-1 0,0 0 1,0 0-1,0 0 0,0 0 0,-1 0 1,1 0-1,0 0 0,0 1 0,0-1 0,0 0 1,0 0-1,0 0 0,0 0 0,0 0 0,0 0 1,0 0-1,0 1 0,0-1 0,0 0 1,0 0-1,0 0 0,3 40-21,18 77 47,-11-67-6,-2 0-1,3 74 0,-11-125-20,-1-18 30,2-1-1,0 1 1,1 0-1,1 0 1,5-19-1,-7 33-24,1 0 0,0 1 0,0-1 0,0 1 0,0 0-1,1-1 1,-1 1 0,1 0 0,0 0 0,0 1 0,1-1 0,-1 1 0,1 0 0,0 0 0,0 0-1,0 0 1,0 0 0,0 1 0,1 0 0,-1 0 0,1 0 0,-1 0 0,1 1 0,0 0 0,8-1-1,-10 1-26,0 1-1,0-1 1,-1 1-1,1 0 0,0 0 1,0 0-1,0 0 0,0 0 1,0 1-1,-1-1 1,1 1-1,0 0 0,0 0 1,-1 0-1,1 0 0,0 0 1,-1 1-1,1-1 1,-1 1-1,0-1 0,1 1 1,2 3-1,-3-1-7,1 0 1,-1 0-1,0 1 1,0-1-1,-1 0 1,1 1-1,-1-1 1,0 1-1,0 0 1,0-1-1,-1 1 1,0 9-1,1-5 9,-1 1-1,-1-1 1,0 1 0,0 0-1,-1-1 1,0 0-1,-1 1 1,0-1 0,-7 14-1,7-17 20,0-1 0,0 0-1,-1 0 1,0 0 0,0 0-1,0-1 1,-1 0 0,0 1-1,1-2 1,-1 1 0,-1 0-1,1-1 1,0 0 0,-1-1-1,0 1 1,-7 2 0,10-4 4,-1 0 1,0 0 0,0 0 0,0 0 0,0-1 0,0 1 0,0-1-1,0 0 1,0 0 0,0-1 0,-4 0 0,6 1-101,1-1 1,-1 0-1,1 1 1,-1-1-1,1 0 1,0 0-1,0 0 1,-1 1-1,1-1 0,0-1 1,0 1-1,0 0 1,0 0-1,0 0 1,0-1-1,0 1 1,1 0-1,-1-1 1,0 1-1,1 0 0,-1-1 1,1 1-1,-1-1 1,1 1-1,0-1 1,0 0-1,0 1 1,0-1-1,0-1 1,-1-25-3969,1-5-2620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13638,'0'0'7945,"0"0"-7941,0 0-1,-1 0 1,1 0 0,0 0-1,-1 0 1,1 0-1,0 0 1,-1 0 0,1 0-1,0 0 1,0 0-1,-1 0 1,1 0-1,0 0 1,-1 0 0,1 0-1,0 0 1,0 0-1,-1 0 1,1 1 0,0-1-1,0 0 1,-1 0-1,1 0 1,0 0 0,0 1-1,0-1 1,-1 0-1,1 0 1,0 1 0,0-1-1,0 0 1,0 0-1,-1 1 1,1-1 0,0 0-1,0 1 1,0-1-1,0 0 1,0 0-1,0 1 1,0-1 0,0 0-1,0 1 1,0-1-1,0 0 1,0 0 0,0 1-1,0-1 1,0 0-1,0 1 1,-1 9 5,1 1 0,-1 0 0,2-1 0,-1 1 0,2-1 0,-1 1 0,6 16-1,1 15 20,4 94 36,-11-96 33,3 1 1,1-1 0,1 0-1,14 43 1,-20-82-114,0-1 1,0 1-1,0-1 1,1 1-1,-1 0 0,0-1 1,0 1-1,1-1 0,-1 1 1,0-1-1,1 1 1,-1-1-1,0 1 0,1-1 1,-1 0-1,1 1 1,-1-1-1,1 0 0,-1 1 1,1-1-1,-1 0 1,1 1-1,-1-1 0,1 0 1,-1 0-1,1 0 1,-1 1-1,1-1 0,-1 0 1,1 0-1,0 0 1,-1 0-1,2 0 0,-2 0-166,1-1 0,0 1 0,-1 0 0,1-1 0,0 1 0,-1 0 0,1-1 0,-1 1 0,1-1 0,0 1 0,-1-1 0,1 0-1,-1 1 1,0-1 0,1 1 0,-1-1 0,1 0 0,-1 1 0,0-1 0,0 0 0,1 1 0,-1-1 0,0 0 0,0-1 0,1-13-5039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83 12182,'0'0'8697,"0"0"-8686,-1 1 0,1-1 0,0 1 0,0-1 0,-1 1 0,1-1-1,0 1 1,0-1 0,0 1 0,0-1 0,0 1 0,0 0 0,0-1 0,0 1 0,0-1 0,0 1 0,0-1 0,0 1 0,0 0 0,0-1 0,0 1 0,1-1-1,-1 1 1,0-1 0,0 1 0,1-1 0,-1 1 0,0-1 0,1 1 0,2 1 1,-1-1-1,1 1 1,0-1-1,0 0 1,0 0-1,0 0 1,0 0-1,0-1 1,0 1 0,0-1-1,1 0 1,-1 0-1,0 0 1,0 0-1,0 0 1,0-1-1,0 1 1,0-1 0,6-2-1,-5 2-16,-1 0 0,1-1 0,-1 0 0,1 1 0,-1-1 0,0-1 0,0 1 0,0 0 0,0-1 1,0 1-1,-1-1 0,1 0 0,-1 0 0,1 0 0,-1 0 0,2-4 0,-3 6-1,0-1-1,-1 1 1,1 0 0,0-1 0,-1 1-1,1-1 1,-1 1 0,1-1-1,-1 1 1,0-1 0,1 0 0,-1 1-1,0-1 1,0 1 0,0-1 0,0 1-1,-1-1 1,1 0 0,0 1 0,-1-1-1,1 1 1,-1-1 0,1 1 0,-1-1-1,0 1 1,1 0 0,-1-1 0,0 1-1,0 0 1,0-1 0,0 1 0,0 0-1,-1 0 1,1 0 0,0 0 0,0 0-1,-1 0 1,1 1 0,-1-1 0,1 0-1,0 0 1,-1 1 0,1-1 0,-1 1-1,0 0 1,-2-1 0,-4 0 57,-1 0-1,0 0 1,1 1 0,-1 0 0,1 1-1,-1-1 1,-14 5 0,19-4 2,0 0 0,1 0 0,-1 1-1,1 0 1,-1-1 0,1 1 0,-1 0 0,1 1 0,0-1 0,0 1 0,0-1 0,1 1 0,-1 0 0,0 0 0,1 0 0,0 0-1,0 1 1,0-1 0,0 0 0,0 1 0,-1 6 0,0-2-1,1 1 0,0-1-1,1 1 1,0 0 0,0-1 0,1 1-1,0 0 1,2 14 0,-1-19-47,0 1 0,0-1-1,1 0 1,-1 0 0,1 0 0,0 0 0,0-1-1,0 1 1,0 0 0,1-1 0,-1 0 0,1 1-1,0-1 1,0 0 0,1 0 0,-1-1 0,0 1-1,1-1 1,-1 0 0,1 1 0,0-2 0,0 1-1,0 0 1,0-1 0,7 2 0,3 0-8,1 0 0,-1-1 0,1 0 0,-1-1 0,1-1 0,17-2 0,-25 2-21,0-2-1,0 1 1,0-1-1,-1 0 1,1 0 0,-1-1-1,1 0 1,-1 0-1,0 0 1,0-1 0,0 0-1,-1 0 1,9-8-1,-14 11-144,1 0 0,0 1 0,0-1 0,-1 0 0,1 0 1,-1 0-1,1 0 0,-1 0 0,1 0 0,-1 0 0,0 0 0,1 0 0,-1 0 0,0 0 0,0 0 0,0-1 0,0 1 0,0 0 0,0 0 0,0-1 0,0 2 73,0-4-4855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6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14311,'0'0'2139,"0"16"-1547,0 12-137,-3 153 848,1-132-1193,-17 91-1,10-108 189,3-1-1583,13-32-68,10-17-418,17-23-3477,5-7-3019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7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8004,'0'0'10423,"0"-4"-9430,0 64 1599,4 136-1844,-1-167-619,0 33 218,4-1 1,20 87-1,-27-146-320,1 0-1,-1-1 1,1 1 0,0 0-1,0 0 1,0 0 0,0-1-1,0 1 1,0-1 0,3 4-1,-4-5 199,0-22-6698,0 14-970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15975,'0'0'3156,"1"17"-2873,-1-17-286,0 1 0,0 0 0,0-1 0,1 1-1,-1 0 1,0-1 0,0 1 0,1 0 0,-1-1-1,0 1 1,0-1 0,1 1 0,-1-1 0,1 1 0,-1-1-1,1 1 1,-1-1 0,1 1 0,-1-1 0,1 1-1,-1-1 1,1 0 0,-1 1 0,1-1 0,0 0 0,-1 1-1,1-1 1,0 0 0,-1 0 0,1 0 0,0 0 0,-1 0-1,1 0 1,0 0 0,-1 0 0,1 0 0,0 0-1,0 0 0,0-1 0,0 1-1,0-1 1,-1 1-1,1-1 1,0 0-1,-1 1 1,1-1-1,0 0 1,-1 1-1,1-1 1,-1 0-1,1 0 1,-1 0-1,0 1 1,1-1-1,-1 0 1,0 0-1,1 0 1,-1 0-1,0 0 1,0 0-1,0 0 1,0 0-1,0-1 1,0 2 4,-3-23 668,2 23-641,1-1-1,-1 1 1,0-1-1,1 1 1,-1-1-1,0 1 1,0-1-1,1 1 1,-1 0-1,0 0 1,0-1-1,1 1 1,-1 0 0,0 0-1,0 0 1,0 0-1,0 0 1,1 0-1,-1 0 1,0 0-1,0 0 1,0 0-1,0 1 1,1-1-1,-1 0 1,-1 1-1,1 2-20,0 0-1,0 1 1,0-1 0,1 0-1,-1 1 1,1-1-1,0 0 1,0 1-1,0-1 1,0 0-1,1 1 1,1 5-1,-1-7-11,1-1-1,-1 0 0,1 0 0,-1 0 0,1 0 1,0 0-1,0-1 0,-1 1 0,1-1 0,0 1 1,0-1-1,0 1 0,-1-1 0,1 0 0,0 0 1,0 0-1,0 0 0,0 0 0,0 0 1,0-1-1,-1 1 0,1 0 0,0-1 0,0 0 1,-1 1-1,1-1 0,0 0 0,-1 0 0,1 0 1,0 0-1,-1 0 0,1 0 0,-1-1 0,0 1 1,1 0-1,-1-1 0,0 1 0,0-1 0,0 1 1,0-1-1,1-2 0,-2 3 46,1 0 0,-1 1-1,0-1 1,0 0 0,0 1 0,0-1 0,0 0 0,0 1-1,0-1 1,0 0 0,0 1 0,0-1 0,-1 0 0,1 1-1,0-1 1,0 1 0,0-1 0,-1 0 0,1 1 0,0-1-1,-1 1 1,1-1 0,-1 1 0,1-1 0,0 1 0,-2-2-1,-16 0 1080,10 3-1238,7-1 98,-1 0 1,0 1-1,1 0 0,-1-1 0,1 1 0,-1 0 1,1 0-1,-1 0 0,1 0 0,0 0 0,-1 0 0,1 0 1,0 0-1,0 0 0,0 1 0,0-1 0,0 0 1,0 1-1,0-1 0,0 1 0,0-1 0,1 1 0,-1 0 1,1-1-1,-1 1 0,1 0 0,-1 2 0,1-2-376,0-1 1,0 0-1,0 1 0,0-1 0,0 0 0,0 0 0,0 1 0,0-1 0,1 0 1,-1 1-1,1-1 0,-1 0 0,1 0 0,0 2 0,6 0-8870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8.9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 0 10341,'0'0'8529,"-6"2"-8217,2-1-285,1 0-1,0 0 1,0 1 0,-1-1 0,1 1-1,0-1 1,1 1 0,-1 0-1,0 1 1,0-1 0,1 0-1,-1 1 1,1-1 0,0 1-1,0 0 1,0 0 0,0 0-1,0 0 1,1 0 0,-1 0-1,1 0 1,-2 5 0,-3 9 68,1 0 0,0 0 1,2 1-1,0 0 0,0 0 0,1 34 1,2-50-95,1 0 1,-1 0-1,0 0 1,1 0 0,0 0-1,-1 0 1,1 0-1,0 0 1,0 0 0,0 0-1,0 0 1,0 0-1,1-1 1,-1 1 0,1 0-1,-1-1 1,1 1-1,-1-1 1,1 0-1,0 1 1,-1-1 0,1 0-1,0 0 1,0 0-1,0 0 1,0-1 0,0 1-1,0 0 1,3-1-1,8 4-10,0-2 0,0 0 0,21 1 0,-19-2-32,-8-1 32,3 1-74,0 0 0,1 1 0,15 4 0,-24-6 72,0 1-1,0-1 0,0 1 1,0 0-1,0 0 1,0 0-1,0 0 1,0 0-1,-1 1 1,1-1-1,-1 0 1,1 1-1,-1-1 1,1 1-1,-1 0 1,0-1-1,1 1 0,-1 0 1,0 0-1,0 0 1,-1 0-1,1 0 1,0 0-1,0 2 1,-1 1 12,0 0 0,0 0 0,0 0 1,-1 0-1,1 0 0,-2 0 0,1 0 0,0-1 1,-1 1-1,0 0 0,0-1 0,0 1 0,0-1 1,-1 0-1,0 0 0,0 0 0,0 0 0,0 0 1,-1-1-1,1 1 0,-1-1 0,-7 5 0,-4 2 81,0 0-1,0-1 0,-1 0 0,0-2 0,-20 7 1,22-10 164,16-8-871,21-14-2555,-15 12 1195,15-12-5555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16023,'0'0'4248,"0"18"-4155,4 312 857,-4-183-411,9-201-8508,-9 31-921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39.7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18232,'0'0'1921,"1"20"-1745,2 296 854,10-338-1297,-9 9-1041,0-1 0,-2 0-1,1 1 1,0-29 0,-3 3-5303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0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64 7780,'-52'-51'6621,"39"39"1183,38 13-7768,0 0 0,0 2 0,-1 1 0,0 1 0,27 9 0,-37-10-74,0 1 0,0 1 0,-1 0-1,0 1 1,0 1 0,-1 0 0,0 0 0,0 1 0,-1 1 0,11 11 0,-17-16 15,-1 0 0,0 1-1,-1-1 1,1 1 0,-1 0 0,0 0-1,0 0 1,-1 0 0,0 1 0,0-1 0,-1 0-1,1 1 1,-1 0 0,-1-1 0,1 1-1,-1-1 1,0 1 0,-1 0 0,1-1-1,-2 1 1,1-1 0,0 1 0,-5 10 0,0-3 96,-1-1 1,0 0 0,0 0 0,-2 0 0,1-1 0,-2 0 0,1-1 0,-2 0 0,-15 13-1,3-4 650,0-1-1,-2-1 0,0-1 0,-1-1 1,0-2-1,-31 13 0,47-24-548,32-16-4640,4-6-2314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 10885,'0'0'10229,"0"0"-10212,0 0 0,0 0 0,0-1 0,-1 1 0,1 0 0,0 0 0,0 0 0,0-1 1,0 1-1,0 0 0,-1 0 0,1 0 0,0 0 0,0-1 0,0 1 0,-1 0 0,1 0 1,0 0-1,0 0 0,0 0 0,-1 0 0,1 0 0,0 0 0,0 0 0,-1 0 0,1 0 0,0-1 1,0 1-1,-1 1 0,1-1 0,0 0 0,0 0 0,-1 0 0,1 0 0,0 0 0,0 0 0,0 0 1,-1 0-1,1 0 0,0 0 0,0 0 0,0 1 0,-1-1 0,1 0 0,0 0 0,0 0 1,0 0-1,0 1 0,-1-1 0,1 0 0,0 0 0,0 0 0,0 1 0,0-1 0,0 0 0,-1 130 176,2 159 607,0-267-705,1-1 1,0 1-1,9 32 0,-6-45-413,-1-16-1597,0-19-3271,-4-12-6278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6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0 189 13718,'0'0'6142,"20"-6"-5558,297-109 1420,-271 95-1851,-20 9-73,0 0-1,0 2 1,32-7 0,-52 57-8268,2-19 627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206 376 14391,'0'0'4532,"-11"-19"-4398,-38-58-52,45 71-49,0 0-1,-1 0 0,1 0 0,-1 1 1,-8-7-1,11 11 10,0-1-1,0 1 1,0 0 0,0-1 0,0 1-1,0 0 1,0 1 0,-1-1-1,1 0 1,0 1 0,0-1 0,-5 0-1,4 2-21,1-1 0,0 1 1,-1-1-1,1 1 0,0 0 0,0 0 0,-1 0 0,1 0 0,0 1 0,0-1 0,0 0 0,1 1 0,-1-1 0,0 1 0,0 0 1,1 0-1,-1 0 0,1-1 0,0 1 0,-1 1 0,1-1 0,0 0 0,0 0 0,0 0 0,1 1 0,-2 1 0,-6 22 5,1-1-1,2 1 1,0 0-1,2 1 0,0-1 1,3 43-1,0-68-24,0-1 0,0 0 0,0 1 1,0-1-1,0 1 0,0-1 0,0 1 0,0-1 0,0 0 0,1 1 0,-1-1 1,0 1-1,0-1 0,0 0 0,1 1 0,-1-1 0,0 1 0,1-1 1,-1 0-1,0 0 0,1 1 0,-1-1 0,0 0 0,1 1 0,-1-1 0,0 0 1,1 0-1,-1 0 0,1 0 0,-1 1 0,0-1 0,1 0 0,-1 0 0,1 0 1,-1 0-1,1 0 0,-1 0 0,0 0 0,1 0 0,-1 0 0,1 0 0,0 0 1,1-1 0,-1 1 0,1 0 1,0-1-1,0 0 1,-1 1-1,1-1 1,0 0-1,-1 0 1,1 0-1,2-2 0,9-11 15,0-1-1,-1 0 0,-1-1 1,0-1-1,-1 1 0,-1-2 0,7-18 1,14-23 8,-30 59-24,1 0 0,-1-1 0,0 1 0,0 0 0,0 0 0,0 0 0,0 0 0,0 0 1,1 0-1,-1 0 0,0 0 0,0-1 0,0 1 0,0 0 0,1 0 0,-1 0 0,0 0 0,0 0 0,0 0 0,0 0 0,1 0 0,-1 0 0,0 0 0,0 0 0,0 0 0,0 0 0,1 0 0,-1 0 0,0 0 0,0 0 0,0 1 0,0-1 0,1 0 1,-1 0-1,0 0 0,0 0 0,0 0 0,0 0 0,0 0 0,0 0 0,1 1 0,-1-1 0,0 0 0,0 0 0,0 0 0,0 0 0,0 0 0,0 1 0,0-1 0,0 0 0,0 0 0,0 0 0,0 0 0,0 1 0,0-1 0,0 0 0,0 0 0,0 0 0,6 14 3,-6-13-2,5 12 1,1-1 1,-1 0 0,2-1 0,0 1 0,16 20 0,-21-29-9,0-1 0,0 1 0,1 0 0,-1-1 0,1 0 0,-1 1-1,1-1 1,0 0 0,0 0 0,0-1 0,0 1 0,0-1 0,1 1-1,-1-1 1,0 0 0,1 0 0,-1-1 0,1 1 0,-1-1 0,1 1 0,-1-1-1,1 0 1,-1 0 0,1-1 0,-1 1 0,1-1 0,-1 0 0,5-1-1,-5 0-13,-1 0-1,1 0 0,-1 0 0,1 0 0,-1 0 0,0 0 1,0-1-1,0 1 0,-1-1 0,1 0 0,0 1 0,-1-1 1,0 0-1,1 0 0,-1 0 0,0 0 0,0-4 0,11-56-82,-12 63 104,4-33-30,-2-1 0,-3-61 0,-1 78 203,0 0 0,-1 1 0,-1-1 0,0 1 0,-1 0 0,-1 0 0,-12-22-1,15 43 1112,2 9-1414,3 23 129,2-1 0,10 43 0,1 11 5,0 111 99,-13-214-101,1-1 1,-1 1-1,2 0 1,0-1-1,1 2 0,9-20 1,-10 24-34,1-1 1,0 1-1,1 1 1,-1-1-1,1 1 0,1 0 1,-1 0-1,1 1 1,1 0-1,10-8 1,-16 13 8,0 0 0,-1 0 1,1-1-1,0 2 0,0-1 1,0 0-1,0 0 0,0 0 1,0 1-1,0-1 0,0 1 1,0 0-1,0 0 0,0-1 1,0 1-1,0 0 1,0 1-1,1-1 0,-1 0 1,3 2-1,-3-1 8,0 0 0,-1 0 0,1 0 0,-1 1 0,0-1 0,1 1 0,-1-1 0,0 1 1,0-1-1,0 1 0,0 0 0,0-1 0,0 1 0,0 0 0,0 0 0,-1 0 0,1 3 0,1 6-1,0-1 0,-1 1 0,-1 0-1,0-1 1,-1 1 0,-3 21 0,2-23 14,-1 0 0,0 0 0,-1 0 0,0-1 0,0 1 0,-1-1 0,0 0 0,-1 0 0,1-1 0,-11 11 0,11-13 3,1-1-1,-1 1 1,0-1 0,0 0-1,-1 0 1,1 0 0,-1-1-1,0 0 1,0 0 0,0 0-1,0-1 1,0 0 0,0 0-1,-1-1 1,-12 2 0,18-3-43,1 0 0,-1 0 0,0 0 0,1 0 0,-1 0 0,0 0 0,1 0 0,-1-1 0,0 1 0,1 0 0,-1 0 0,1-1 0,-1 1 0,0 0 0,1-1 0,-1 1 0,1-1-1,-1 1 1,1 0 0,-1-1 0,1 1 0,0-1 0,-1 1 0,1-1 0,-1 0 0,1 1 0,0-1 0,0 1 0,-1-1 0,1-1 0,-2-22-2486,3 16 1565,-1-28-4199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7.9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 13430,'0'0'8217,"0"-1"-8213,0 1 0,0 0 0,0 0 0,0 0 0,0 0 0,-1 0 0,1-1 0,0 1 0,0 0-1,0 0 1,0 0 0,0 0 0,-1 0 0,1 0 0,0 0 0,0 0 0,0 0 0,0 0 0,-1 0 0,1 0 0,0 0 0,0 0 0,0 0-1,0 0 1,-1 0 0,1 0 0,0 0 0,0 0 0,0 0 0,0 0 0,-1 0 0,1 0 0,0 0 0,0 0 0,0 0 0,0 0-1,0 0 1,-1 0 0,1 0 0,0 1 0,0-1 0,0 0 0,0 0 0,0 0 0,0 0 0,-1 0 0,1 0 0,0 1 0,0-1 0,0 0-1,0 0 1,0 0 0,0 0 0,0 1 0,0-1 0,0 0 0,0 0 0,0 0 0,0 0 0,0 1 0,0-1 0,0 0 0,0 0-1,0 0 1,0 0 0,0 1 0,0-1 0,0 0 0,0 0 0,0 8 17,-1 1-1,1-1 1,0 0-1,1 0 1,0 1-1,0-1 1,6 15-1,1 21 64,-1 44 31,-6 112-1,-2-94-39,1-106-75,0 0 0,0 0-1,0 0 1,-1 1 0,1-1 0,0 0-1,0 0 1,0 0 0,0 0 0,0 1-1,0-1 1,0 0 0,0 0 0,1 0-1,-1 0 1,0 1 0,0-1-1,0 0 1,0 0 0,0 0 0,0 0-1,0 1 1,0-1 0,0 0 0,0 0-1,0 0 1,1 0 0,-1 0 0,0 1-1,0-1 1,0 0 0,0 0-1,0 0 1,1 0 0,-1 0 0,0 0-1,0 0 1,0 0 0,0 0 0,1 0-1,-1 0 1,0 0 0,0 0 0,0 0-1,9-5-210,5-12-806,15-37-6771,-16 26-840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6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14919,'0'0'1553,"0"99"-1377,-3-43-16,-5-2-112,-4-2-48,1-11 0,5-11 0,4-14-16,2-6 16,0-8-16,8-2-5571,9-21-5474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78 14679,'0'0'5335,"-9"0"-5212,10 0-119,4 1-78,-1-1-1,1 0 0,-1 0 1,1-1-1,0 0 1,-1 0-1,9-2 1,-11 2 52,-1 0 0,1 0 0,-1 0 0,0-1 0,0 1 0,1 0 0,-1 0 0,0-1 0,0 1 0,0-1 0,-1 1 0,1-1 0,0 1 0,0-1 1,-1 0-1,1 1 0,-1-1 0,1 0 0,-1 1 0,0-1 0,0 0 0,0 0 0,0 1 0,0-1 0,0-2 0,0 3 22,0 0 1,0 0-1,-1-1 1,1 1-1,0 0 1,0 0-1,-1 0 1,1 0-1,-1 0 1,1 0-1,-1 0 0,1 0 1,-1 0-1,1 0 1,-1 0-1,0 0 1,0 0-1,0 0 1,1 0-1,-1 1 1,0-1-1,0 0 0,-2 0 1,1 0 30,-1-1 0,0 1 0,0 0 0,1 1 0,-1-1 0,0 0 0,0 1-1,0 0 1,-5-1 0,5 1 29,-1 0-1,0 1 0,0-1 1,0 1-1,1-1 0,-1 1 1,0 0-1,0 0 0,1 1 1,-1-1-1,1 1 1,-1 0-1,1 0 0,0 0 1,-4 3-1,3 1-5,0-1 0,1 1 1,-1 0-1,1 1 0,1-1 0,-1 0 1,1 1-1,0-1 0,1 1 0,-2 10 0,1 6-20,2 42 0,1-29 22,-1-32-54,0 1 0,0-1 0,0 0 0,1 1 0,-1-1 0,1 1 1,0-1-1,1 0 0,-1 1 0,1-1 0,0 0 0,0 0 0,0 0 0,5 7 0,-4-9-3,0 0 0,-1 0-1,1 0 1,0 0 0,0 0 0,1 0 0,-1-1 0,0 1 0,0-1 0,1 0-1,-1 0 1,1 0 0,-1-1 0,1 1 0,-1-1 0,1 0 0,-1 1 0,1-2-1,4 0 1,-2 0-5,-1 0 0,0-1 0,0 0 0,0 0 0,0 0 0,0 0 0,-1-1 0,1 0 0,-1 0 0,1 0 0,-1-1 0,0 1 0,0-1 0,-1 0 0,1 0 0,-1 0 0,0-1 0,0 1 0,4-9 0,-5 9-710,0-1-1,0 1 0,-1 0 0,1 0 0,-1-1 1,0 1-1,-1-1 0,1-7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8.7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13798,'0'0'6657,"3"14"-6601,12 66 28,22 158 171,-36-180-146,-1-40-68,0-1 0,1 0 0,0 0 0,2 0 0,4 20-1,-7-37-75,0-1-1,0 1 1,0 0-1,0 0 1,1 0-1,-1-1 0,0 1 1,0 0-1,0 0 1,0 0-1,0-1 1,0 1-1,1 0 0,-1 0 1,0 0-1,0 0 1,0 0-1,0-1 1,1 1-1,-1 0 1,0 0-1,0 0 0,0 0 1,1 0-1,-1 0 1,0 0-1,0 0 1,0 0-1,1 0 0,-1 0 1,0 0-1,0 0 1,1 0-1,-1 0 1,0 0-1,0 0 1,0 0-1,1 0 0,-1 0 1,0 0-1,0 0 1,0 0-1,1 0 1,-1 0-1,0 1 0,0-1 1,0 0-1,1 0 1,-1 0-1,0 0 1,0 0-1,0 1 1,0-1-1,0 0 0,0 0 1,1 0-1,-1 1 1,0-1-1,5-17-4090,-1-3-2466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51 8868,'0'0'11021,"-11"10"-10949,12-9-61,0-1 0,0 0 0,0 0 0,0 0 0,0 0 0,0 1 0,0-1 0,0-1 0,0 1 0,0 0 0,0 0 0,0 0 0,0-1 0,0 1 0,0 0 0,0-1 0,0 1 0,0-1 0,0 1 0,0-1 0,0 1 0,0-1 0,-1 0 0,1 1 0,0-1 0,-1 0 0,1 0 0,0 0 0,-1 1 0,1-1 0,-1 0 0,1 0 0,-1 0 0,1 0 0,-1 0 0,0 0 0,1 0 0,-1 0 0,0-1 0,0 0 12,1 1 0,-1 0-1,0 0 1,1 0 0,-1-1-1,0 1 1,0 0 0,0 0-1,0-1 1,-1 1 0,1 0-1,0 0 1,0-1 0,-1 1-1,1 0 1,-1 0 0,1 0 0,-1-1-1,1 1 1,-1 0 0,0 0-1,1 0 1,-1 0 0,0 0-1,0 0 1,0 1 0,0-1-1,0 0 1,-1-1 0,-1 1 41,1 0 0,0 0 1,-1 1-1,1-1 0,0 0 1,-1 1-1,1 0 0,-1-1 0,1 1 1,-1 0-1,1 0 0,-1 1 1,1-1-1,0 0 0,-1 1 1,1 0-1,-4 1 0,4-1-86,1 0-1,-1 1 1,1-1-1,0 1 1,0-1-1,-1 1 0,1 0 1,0-1-1,0 1 1,1 0-1,-1 0 1,0 0-1,1 0 1,-1 0-1,1-1 1,-1 1-1,1 0 0,0 0 1,0 0-1,0 0 1,0 4-1,0 3-652,0 6-1822,1-4-2057,0 0-7878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17288,'0'0'3482,"-4"9"-3362,-3 15-107,0 2 1,2-1 0,1 0 0,-1 39 0,-5 30 26,8-131 5,0 11-128,1-45 0,1 65 100,0 0 1,1 0 0,0 0-1,0 0 1,0 1 0,1-1 0,0 0-1,0 1 1,0 0 0,1-1-1,0 1 1,0 0 0,0 0-1,5-5 1,-7 9 16,0-1 0,0 1 0,1 0 1,-1 1-1,0-1 0,1 0 0,-1 0 0,0 0 0,1 1 0,-1-1 1,1 1-1,-1-1 0,1 1 0,-1 0 0,1-1 0,-1 1 0,1 0 0,-1 0 1,1 0-1,0 0 0,1 0 0,0 1-17,0 0 0,-1 0 0,1 0 0,0 1 0,0-1-1,-1 1 1,1-1 0,-1 1 0,1 0 0,2 2 0,4 6-20,0 0 0,0 1 0,12 19 0,-18-26 46,22 36-18,-8-12-26,2 0 0,31 35 0,-41-56-398,-4-9-1758,-3-18-3899,-3 14 4578,1-26-9957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49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11797,'0'0'9728,"-1"14"-9614,-8 378 755,11-251-836,-2-139-31,-1 0-1,1-1 1,1 1-1,-1-1 1,0 1-1,0 0 1,1-1 0,-1 1-1,1-1 1,-1 1-1,1-1 1,-1 1-1,1-1 1,0 1 0,0-1-1,0 0 1,0 0-1,0 1 1,0-1 0,0 0-1,0 0 1,2 1-1,-2-1-53,0-1 0,1 0 0,-1 0 0,0 1 0,0-1 0,0 0-1,1 0 1,-1 0 0,0 0 0,0 0 0,1 0 0,-1-1 0,0 1 0,0 0-1,0-1 1,0 1 0,1-1 0,-1 1 0,0-1 0,0 1 0,0-1 0,0 0 0,0 0-1,0 1 1,0-1 0,0 0 0,-1 0 0,1 0 0,0 0 0,0-1 0,16-23-3372,-7 7-2058,1-3-6574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0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121 109 1313,'0'0'16799,"-8"-17"-15355,-22-52-727,19 50-322,1 16-112,9 3-271,0 1 0,1 0 0,-1 0 0,0-1 1,0 1-1,0 0 0,1 0 0,-1 0 0,0 0 0,1 0 0,-1 0 0,1 0 0,-1 0 0,0 1 0,0 1-49,-8 19 35,0 0 0,2 1 0,0 0 0,2 0 0,0 0 0,2 1-1,0-1 1,2 37 0,0-60-4,1 1 0,0 0-1,0-1 1,1 1-1,-1 0 1,0-1 0,0 1-1,0 0 1,0-1 0,0 1-1,1 0 1,-1-1 0,0 1-1,1 0 1,-1-1-1,0 1 1,1-1 0,-1 1-1,1-1 1,-1 1 0,1-1-1,-1 1 1,1-1-1,-1 1 1,1-1 0,-1 0-1,1 1 1,-1-1 0,1 0-1,0 0 1,-1 1 0,1-1-1,0 0 1,-1 0-1,1 0 1,0 0 0,-1 0-1,1 0 1,0 0 0,-1 0-1,1 0 1,0 0-1,-1 0 1,1 0 0,0 0-1,-1-1 1,1 1 0,0 0-1,-1 0 1,1-1 0,-1 1-1,1-1 1,0 1-1,0-1 1,3-1-62,0 0 0,0 0 0,0-1 0,0 1 0,-1-1 0,1 0 0,3-4 1,5-9-212,-1 1 1,17-33 0,-24 39 616,0 1 1,0-1-1,-1 0 1,-1 0-1,1 0 1,-1 0-1,-1 0 1,1-12-1,8 35 431,53 179-791,-62-192-116,0-7-8570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0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84 13398,'0'0'4898,"-2"21"-4823,1-17-72,-10 157 47,11-119 70,0-36 207,0-26-13,-2-30-112,0 32-78,1-1 0,1 1 0,1 0 0,1 0 1,4-20-1,-5 34-109,1 0 0,0 0 0,0 0 0,0 1 0,0-1 1,1 0-1,-1 1 0,1 0 0,0 0 0,0 0 0,0 0 0,1 0 0,-1 0 1,5-2-1,-7 4-12,1 0 1,-1 0 0,1 0 0,0 1-1,0-1 1,-1 0 0,1 1 0,0-1-1,0 1 1,0-1 0,0 1-1,-1 0 1,1 0 0,0 0 0,0 0-1,0 0 1,0 0 0,0 1 0,0-1-1,-1 1 1,1-1 0,0 1 0,0 0-1,0-1 1,-1 1 0,1 0-1,-1 0 1,1 0 0,0 1 0,-1-1-1,0 0 1,1 0 0,-1 1 0,2 1-1,2 5-6,-1 0 0,1 0-1,-1 0 1,-1 0 0,1 1-1,-1 0 1,-1-1 0,0 1-1,2 17 1,-1 10-22,-1 42 0,-2-60 20,0-18 4,-4 37 8,4-36-4,0 0 0,0 0 0,-1 0 1,1 0-1,-1 0 0,1 0 0,-1 0 0,1 0 0,-1 0 1,0 0-1,1 0 0,-1-1 0,0 1 0,0 0 1,1 0-1,-1-1 0,0 1 0,0-1 0,0 1 0,0-1 1,0 1-1,0-1 0,0 1 0,0-1 0,0 0 1,0 0-1,0 1 0,0-1 0,0 0 0,-1 0 0,1-1 3,0 1-1,1-1 0,-1 1 0,0-1 1,1 0-1,-1 1 0,1-1 1,-1 0-1,1 1 0,-1-1 0,1 0 1,-1 0-1,1 0 0,0 1 1,0-1-1,-1 0 0,1 0 0,0 0 1,0 0-1,0 0 0,0 1 0,0-1 1,0 0-1,0-1 0,0-31 20,0 28-14,0-22-28,1 0-1,1 0 1,12-50-1,-11 65 12,0 1-1,1 0 0,1 0 0,-1 0 0,2 0 0,0 1 1,0 0-1,1 0 0,0 1 0,1-1 0,12-11 0,-19 20 9,-1 0-1,1 0 0,0 0 1,0 1-1,0-1 0,-1 0 0,1 0 1,0 1-1,0-1 0,0 0 0,0 1 1,0-1-1,0 1 0,1-1 1,-1 1-1,0 0 0,0-1 0,0 1 1,0 0-1,0 0 0,1 0 0,-1 0 1,0 0-1,0 0 0,0 0 1,0 0-1,1 0 0,-1 0 0,0 1 1,0-1-1,0 1 0,0-1 1,0 1-1,0-1 0,0 1 0,0-1 1,0 1-1,0 0 0,0 0 0,0-1 1,0 1-1,0 0 0,-1 0 1,1 0-1,0 0 0,-1 0 0,1 0 1,-1 0-1,1 0 0,-1 0 1,1 0-1,-1 0 0,1 2 0,2 9 24,1-1-1,-2 1 1,0-1-1,1 14 1,-2-21-17,8 224-1421,-9-257-3664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1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49 17496,'0'0'3055,"4"6"-3013,0 0-33,-1-1 0,1 1 0,1-1 0,-1-1-1,1 1 1,8 6 0,-11-9-12,1 0-1,0 0 1,0-1-1,0 1 1,1-1-1,-1 0 1,0 0 0,0 0-1,1 0 1,-1 0-1,0-1 1,1 1 0,-1-1-1,1 0 1,-1 0-1,0 0 1,6-2-1,-7 1 3,-1 0 0,1 0 0,0 0 0,-1 0 0,1 0-1,-1-1 1,0 1 0,1 0 0,-1-1 0,0 0 0,0 1-1,0-1 1,0 0 0,0 1 0,-1-1 0,1 0 0,0 0-1,-1 0 1,1 1 0,-1-1 0,0 0 0,1-3 0,-1 2 12,1-1 0,-1 1 1,1 0-1,-1-1 0,0 1 0,0-1 1,-1 1-1,1 0 0,-1 0 1,1-1-1,-1 1 0,-3-6 0,1 6 66,-1 1-1,0-1 0,0 1 0,0-1 0,-1 1 1,1 1-1,0-1 0,-1 1 0,1-1 0,-1 1 1,0 0-1,1 1 0,-1-1 0,0 1 0,0 0 1,1 0-1,-1 1 0,0-1 0,1 1 0,-1 0 1,1 0-1,-1 1 0,1-1 0,-5 3 0,5 0-28,1 0 0,0 0-1,0 0 1,0 1 0,0-1-1,1 1 1,0-1-1,0 1 1,0 0 0,0 0-1,1 0 1,0 0 0,0 0-1,0 7 1,-1 5-23,2 0 1,0-1-1,2 22 1,-1-33-36,0-1 1,0 1-1,0-1 1,1 1-1,-1-1 1,1 0-1,0 0 1,0 0-1,1 0 1,-1 0 0,1 0-1,0-1 1,0 1-1,0-1 1,0 0-1,1 0 1,-1 0-1,1 0 1,0 0-1,0-1 1,0 0-1,0 0 1,0 0-1,1 0 1,-1-1-1,0 1 1,8 0 0,-3 0-59,-1-1 0,1 0 0,-1 0 0,1-1 1,0 0-1,0-1 0,-1 0 0,1 0 1,-1 0-1,1-1 0,-1-1 0,0 0 1,15-6-1,-14 4 57,-1 0 1,0 0-1,0-1 0,14-13 1,-19 16 17,-1 0 1,1 0-1,-1 0 1,1 0-1,-1-1 1,0 1-1,-1-1 1,1 0-1,0 1 1,-1-1-1,0 0 1,0 0-1,0 0 1,0 0-1,-1-7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4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11925,'0'0'7543,"0"21"-7074,4 349 1636,-5-334-1960,0-24-91,0 0-1,1 0 1,0 0-1,1 0 1,1 0 0,0 0-1,6 21 1,-6-39-715,0 0 0,-1 0 0,0 0 1,0 0-1,1-9 0,-2-19-4592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0 199 12742,'0'0'8542,"27"-14"-7835,-11 6-595,23-12 228,1 2 0,81-25 0,-19 13 253,-21 6-459,101-17 0,-186 61-9831,-9 5 3702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7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13030,'0'0'2649,"21"18"-2054,68 59-61,-66-58-408,0-1 1,1-1 0,28 15 0,-42-27-25,0 0 1,1-1-1,-1 0 0,1-1 1,0 0-1,0 0 1,0-2-1,0 1 1,14-1-1,-23-1-219,-1 0 0,1 0 0,-1 0 0,0-1 0,1 1 0,-1 0 0,1-1 0,-1 1 0,0-1 0,0 1 0,1-1 0,-1 0 0,0 0 0,0 1 0,0-1 0,1 0 0,-1 0 0,0 0 0,-1 0 1,1 0-1,0-1 0,0 1 0,0 0 0,-1 0 0,1-1 0,0 1 0,-1 0 0,1-1 0,-1 1 0,1-2 0,1-1-584,12-28-6588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270 412 9732,'0'0'5712,"-8"-17"-4636,4 9-973,-4-10 142,-1 0 0,-1 1 0,0 0 0,-2 1 1,0 0-1,-16-17 0,22 28-129,0 0 0,0 1 0,-1-1 0,0 1 0,1 1 0,-11-5 0,15 7-79,0 0 1,0 0-1,-1 1 1,1-1-1,0 1 0,-1-1 1,1 1-1,0 0 1,-1 0-1,1 0 1,-1 0-1,1 0 0,0 0 1,-1 1-1,1-1 1,0 1-1,-1 0 0,1 0 1,0 0-1,0 0 1,0 0-1,0 0 1,0 0-1,0 1 0,-3 1 1,0 4 9,0 0 1,0 0-1,0 0 1,1 0-1,0 1 1,1-1-1,0 1 1,0 0-1,0 0 1,1 1-1,-2 10 1,1 2-13,1-1 0,1 1 0,2 34 0,-1-53-35,0 0 1,0 0-1,0 0 1,1 0 0,-1 0-1,1 0 1,-1 0 0,1 0-1,0 0 1,0 0 0,0 0-1,0-1 1,0 1 0,0 0-1,1 0 1,-1-1 0,0 1-1,1-1 1,-1 0 0,1 1-1,0-1 1,-1 0 0,1 0-1,0 0 1,0 0 0,0 0-1,0 0 1,0 0 0,0-1-1,0 1 1,0-1-1,0 0 1,0 1 0,0-1-1,2 0 1,0 0-2,0 0-1,0-1 1,0 1-1,0-1 1,0 0-1,0 0 1,0 0-1,0-1 1,-1 1 0,1-1-1,-1 0 1,1 0-1,-1 0 1,0-1-1,1 1 1,-1-1-1,4-4 1,39-59-66,-43 60 105,1 0-1,-1 0 0,0 0 1,0-1-1,0 1 0,-1-1 1,2-7-1,-5 35 66,1 1 4,3 35 0,-3-52-103,1 1 1,0-1-1,1 0 0,-1 0 0,1 1 0,0-1 0,0 0 0,0-1 0,1 1 0,0 0 1,0-1-1,4 6 0,-6-9-5,0 0 1,0 1-1,1-1 0,-1 0 1,0 0-1,1 0 0,-1 0 1,1 0-1,-1 0 0,1 0 1,0 0-1,-1-1 0,1 1 1,0-1-1,-1 1 1,1-1-1,0 0 0,0 0 1,-1 1-1,1-1 0,0 0 1,0-1-1,-1 1 0,1 0 1,0 0-1,0-1 0,-1 1 1,1-1-1,0 1 0,-1-1 1,1 0-1,-1 0 1,1 0-1,-1 0 0,1 0 1,1-2-1,1-1-6,1 0 1,-1 0-1,0-1 0,-1 0 1,1 1-1,-1-2 0,0 1 0,0 0 1,2-7-1,1-9-1,-1 0 1,0 0-1,-2-1 0,-1 1 0,0-1 1,-3-36-1,1 30 11,-1 13-1,0 1 0,-1-1 0,0 0 0,-2 0 0,-8-25 0,-35-68 1055,36 86-405,23 75-190,75 333-495,-83-369 26,-4-16 3,0 0 4,0-1 0,0 0-1,0 1 1,0-1-1,0 0 1,0 1-1,0-1 1,0 0-1,0 1 1,0-1-1,0 0 1,0 1-1,0-1 1,0 0-1,1 1 1,-1-1-1,0 0 1,0 0-1,0 1 1,1-1-1,-1 0 1,0 0-1,0 1 1,1-1-1,-1 0 1,0 0-1,1 0 1,-1 1 0,0-1-1,1 0 1,-1 0-1,5-43-55,-3 33 16,0 0-1,0 1 1,1-1-1,0 1 1,0-1 0,1 1-1,1 0 1,-1 0-1,1 1 1,1-1-1,0 1 1,12-13 0,-14 17 7,0 0 0,1-1 0,0 2 0,0-1 0,0 0 0,0 1 1,0 0-1,1 0 0,-1 1 0,1-1 0,0 1 0,0 1 0,0-1 0,0 1 1,0 0-1,0 0 0,0 0 0,1 1 0,-1 0 0,0 1 0,10 1 0,-15-2 27,0 1 0,0-1 0,0 1-1,1 0 1,-1-1 0,0 1 0,-1 0-1,1 0 1,0-1 0,0 1 0,0 0-1,0 0 1,-1 0 0,1 0 0,0 0-1,-1 1 1,1-1 0,-1 0 0,1 0-1,-1 0 1,1 0 0,-1 1 0,0-1-1,0 0 1,0 0 0,0 1 0,0 1-1,-1 36-28,1-39 35,-2 8 0,0 0 0,-1-1 0,0 1 0,0-1 0,0 0 1,-1 0-1,0 0 0,-1 0 0,0-1 0,0 0 0,0 0 0,0 0 0,-13 10 1,6-6-4,-1 0 0,0-1 0,0 0 0,-1-1 0,0-1 0,-18 7 0,30-13-194,-19 5 124,20-6-61,1 0 0,-1 1 0,1-1 1,-1 0-1,1 0 0,-1 0 0,1 0 0,0 0 0,-1 0 0,1 0 0,-1 0 0,1 0 0,-1 0 0,1-1 1,-1 1-1,1 0 0,-1 0 0,1 0 0,0 0 0,-1-1 0,1 1 0,-1 0 0,1 0 0,0-1 1,-1 1-1,1 0 0,0-1 0,-1 1 0,1-1 0,0 1 0,0 0 0,-1-1 0,1 1 0,0-1 0,0 1 1,0 0-1,-1-1 0,1 1 0,0-1 0,0 0 0,0-21-7216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9 12950,'0'0'8713,"-2"-7"-8310,2 7-401,1 0-1,-1 0 1,0 0 0,0 0-1,0 0 1,0 0-1,0 0 1,0 0-1,0 0 1,0 0-1,0 0 1,0 0-1,0 0 1,0 0-1,0 0 1,0 0-1,0 0 1,0 0 0,1-1-1,-1 1 1,0 0-1,0 0 1,0 0-1,0 0 1,0 0-1,0 0 1,0 0-1,0 0 1,0 0-1,0 0 1,0 0 0,0 0-1,0 0 1,0-1-1,0 1 1,0 0-1,0 0 1,5 10 44,1 1 0,-1-1 0,-1 1 0,0 0 1,0 0-1,3 20 0,11 81 12,-18-110-58,12 152 29,-9-90-38,12 66 0,-15-129-35,0 0-1,0 0 1,0-1-1,0 1 1,1 0 0,-1 0-1,0 0 1,0 0 0,1 0-1,-1 0 1,1 0-1,-1 0 1,1 0 0,-1-1-1,1 1 1,-1 0-1,1 0 1,0-1 0,-1 1-1,1 0 1,0-1 0,0 1-1,-1 0 1,1-1-1,0 1 1,0-1 0,0 0-1,0 1 1,0-1 0,0 0-1,0 1 1,0-1-1,0 0 1,-1 0 0,3 0-1,-1 0-302,0-1 1,0 1-1,-1-1 0,1 0 0,0 0 0,0 0 0,0 0 0,0 0 1,-1 0-1,1 0 0,0 0 0,-1-1 0,1 1 0,-1-1 1,2-2-1,16-21-6171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6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35 9236,'0'0'9687,"0"10"-9049,0-7-552,-2 37 180,2-38-254,0 0 0,0 0 0,0-1-1,1 1 1,-1 0 0,0 0 0,1 0 0,-1 0 0,1-1 0,-1 1 0,1 0-1,0 0 1,0-1 0,0 1 0,0 0 0,0-1 0,0 1 0,0-1 0,2 2 0,-2-2-12,0-1 0,0 1 0,0-1 0,0 1 0,1-1 0,-1 1 0,0-1 0,0 0 0,0 0 0,0 1 0,0-1 0,0 0 0,1 0 0,-1 0 0,0 0 0,0 0 0,0-1 0,0 1 0,0 0 0,0 0 0,1-1 0,-1 1 0,0-1 0,0 1 0,1-2 0,0 1-1,-1-1 1,1 1 0,-1-1-1,0 0 1,1 0-1,-1 0 1,0 0 0,0 0-1,0 0 1,0 0 0,-1 0-1,2-3 1,0-5-2,0-1 0,-1-1-1,1-19 1,-2 29 7,-1 1 0,1-1-1,0 1 1,0 0-1,-1-1 1,1 1 0,0-1-1,-1 1 1,0 0 0,1 0-1,-1-1 1,0 1 0,1 0-1,-1 0 1,0 0 0,0 0-1,0 0 1,0 0 0,0 0-1,0 0 1,0 0 0,-1 0-1,1 0 1,0 1 0,0-1-1,-1 1 1,1-1-1,0 1 1,-1-1 0,1 1-1,0 0 1,-1-1 0,1 1-1,-1 0 1,1 0 0,0 0-1,-1 0 1,-1 1 0,0-1 13,0 0 0,0 0 0,0 1 0,1-1-1,-1 1 1,0 0 0,0 0 0,1 0 0,-1 0 0,0 0 0,1 0 0,-1 1 0,1-1 0,0 1 0,0 0 0,-1 0 0,1 0 0,-3 3 0,0 6 54,1 0-1,0 0 1,0 1-1,1-1 1,1 1-1,0 0 1,1-1 0,0 1-1,0 0 1,3 22-1,-2-31-79,0-1 0,1 0 0,-1 0 0,1 1 0,-1-1 0,1 0 0,0 0 1,0 0-1,0 0 0,0 0 0,0 0 0,1 0 0,-1 0 0,0 0 0,1-1 0,0 1 0,-1 0 0,1-1 0,0 1 0,0-1 0,0 0 0,0 0 0,0 0 0,0 0 0,0 0 0,0 0 0,0 0 0,0 0 0,1-1 0,-1 0 0,0 1 1,0-1-1,1 0 0,4 0 0,-2 0-262,0 0 0,1 0 0,-1-1 1,1 1-1,-1-1 0,0-1 0,0 1 1,1-1-1,-1 0 0,0 0 0,0 0 1,-1-1-1,1 0 0,5-4 1,15-18-3843,-4-1-2848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31 8676,'0'0'10341,"1"-5"-10002,-1 4-334,1-1 1,-1 1 0,1 0-1,0-1 1,-1 1-1,1 0 1,0-1 0,0 1-1,0 0 1,0 0 0,0 0-1,0 0 1,0 0 0,0 0-1,1 0 1,-1 0 0,0 0-1,1 0 1,-1 1 0,0-1-1,1 0 1,-1 1 0,1-1-1,-1 1 1,1 0 0,-1 0-1,1-1 1,-1 1 0,1 0-1,-1 0 1,1 0 0,-1 1-1,1-1 1,0 0 0,-1 0-1,0 1 1,1-1 0,-1 1-1,1 0 1,1 0 0,-1 1-7,-1-1 0,1 0 0,0 1 0,-1-1 1,0 1-1,1 0 0,-1-1 0,0 1 0,0 0 1,0 0-1,0 0 0,0 0 0,0 0 1,-1 0-1,1 0 0,0 0 0,-1 4 0,5 42-10,-5-39 15,1 19 34,-1 1-1,-1-1 0,-1 0 1,-2 0-1,-1 0 0,-15 50 1,-12-1 254,20-53 89,2 1 0,-13 46 0,23-71-369,0 1 0,0 0-1,0-1 1,0 1 0,0-1 0,0 1-1,0 0 1,0-1 0,1 1 0,-1-1-1,0 1 1,0-1 0,1 1 0,-1-1-1,0 1 1,1-1 0,-1 1 0,1-1-1,-1 1 1,0-1 0,1 1 0,-1-1 0,1 0-1,-1 1 1,1-1 0,-1 0 0,1 0-1,0 1 1,-1-1 0,1 0 0,-1 0-1,1 0 1,-1 1 0,1-1 0,0 0-1,-1 0 1,1 0 0,-1 0 0,1 0-1,0 0 1,-1-1 0,1 1 0,-1 0-1,1 0 1,1-1 0,31-5-6,9-13-57,-36 15-263,1 1 0,0-1 0,-1 1 0,1 1 0,1-1 1,-1 1-1,0 0 0,13-1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5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16295,'0'0'3015,"2"3"-2908,-1-1-103,0-1 1,-1 0-1,1 0 0,0 1 1,0-1-1,0 0 0,0 0 1,1 0-1,-1 0 0,0 0 1,0 0-1,1 0 0,-1-1 1,0 1-1,1 0 0,-1-1 1,1 1-1,-1-1 0,1 1 1,-1-1-1,1 0 0,-1 0 1,4 1-1,-5-1 167,-6-3 185,1 1 0,-1 0 0,0 1 0,0 0 0,0 0 0,-10-1-1,15 16-4802,1-2-2804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7.9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 7 17000,'0'0'4602,"-12"-2"-4439,6 1-149,-30-2 6,35 3-18,-1 0-1,1 0 1,0 0-1,0 0 0,-1 1 1,1-1-1,0 1 1,0-1-1,0 1 1,0-1-1,-1 1 0,1 0 1,0-1-1,0 1 1,0 0-1,0 0 1,1 0-1,-1 0 0,0 0 1,0 0-1,0 0 1,1 0-1,-1 0 0,1 0 1,-1 0-1,1 0 1,-1 0-1,1 1 1,-1 0-1,-2 14-33,1 0 1,0-1-1,1 1 1,1 0-1,1 0 1,0-1-1,1 1 0,0 0 1,2-1-1,-1 1 1,2-1-1,0 0 1,1-1-1,1 1 0,0-1 1,0 0-1,13 15 1,-14-20-63,0 1 0,-1 0 0,0 0 0,0 1 0,5 16 0,-9-23 89,0-1 0,0 0 0,-1 1 1,1-1-1,-1 1 0,0-1 1,0 1-1,0-1 0,0 1 1,-1-1-1,1 1 0,-1-1 0,0 1 1,0-1-1,0 0 0,0 1 1,-1-1-1,0 0 0,1 0 1,-1 0-1,0 0 0,-3 3 0,-4 2-19,0-1 0,0 0 0,0 0-1,-1-1 1,0 0 0,-1 0-1,1-1 1,-1-1 0,-13 4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17720,'0'0'2209,"0"23"-2025,1 146 158,2 15 322,-1-182-685,3-8-187,3-7-542,8-44-6416,-9 22-2014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6:59.1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60 10485,'0'0'10602,"0"6"-10303,19 267 784,-18-321-945,0-57-289,-15 26 109,9 60 274,1 0 0,1 0 0,-1-24-1,4 37 1417,0 9-1220,3 14-460,29 52 239,-19-37-175,2-1 1,20 32-1,-31-57-34,1-1 1,-1 1-1,1 0 0,0-1 0,1 0 1,-1-1-1,1 1 0,0-1 1,0 0-1,0 0 0,8 3 0,-2-2-121,1-1-1,0 0 0,0-1 0,26 3 0,-38-6 103,1 0 1,-1 0 0,0 0-1,0 0 1,1 0 0,-1 0-1,0 1 1,1-1 0,-1 1-1,0-1 1,0 1 0,1-1-1,-1 1 1,0-1-1,0 1 1,0 0 0,0 0-1,0 0 1,0 0 0,0 0-1,0 0 1,0 0 0,-1 0-1,1 0 1,0 0-1,0 0 1,-1 0 0,1 0-1,-1 1 1,1-1 0,-1 0-1,0 0 1,1 1 0,-1-1-1,0 0 1,0 1 0,0-1-1,0 0 1,0 3-1,-1 0 11,-1 1 0,1-1 0,-1 1 0,1-1 0,-1 1 0,-1-1 0,1 0-1,-1 0 1,1 0 0,-5 5 0,-28 27 289,-77 65 0,43-41 646,47-42-743,22-25-2626,11-13-2107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0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8660,'0'0'11066,"-6"-2"-9990,-19-10-439,19 10-290,8 13-243,11 44-29,-2 1-1,-2 0 1,-3 0 0,-2 101 0,-2-90 8,0-33 92,-2-1 0,-6 47 0,4-73-172,2-20-272,3-22-610,9-1-1011,17-39 0,-5 13-1987,-3 1-1885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1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1 169 12134,'0'0'8169,"13"-12"-7911,-2 3-181,0-1 36,1 0 0,0 1 1,0 0-1,1 1 0,0 0 1,17-6-1,5-1 288,15-6 266,77-22-1,-127 43-781,0 0 0,1 0-1,-1 0 1,1 0 0,-1 0-1,1-1 1,-1 1 0,1 0 0,-1 0-1,1 0 1,-1 0 0,1 1-1,-1-1 1,1 0 0,-1 0-1,1 0 1,-1 0 0,1 0 0,-1 0-1,0 1 1,1-1 0,-1 0-1,1 0 1,-1 1 0,0-1-1,1 0 1,-1 1 0,0-1-1,1 0 1,-1 1 0,0-1 0,1 1-1,-1-1 1,0 1 0,0-1-1,0 0 1,1 1 0,-1-1-1,0 1 1,0-1 0,0 1 0,0-1-1,0 1 1,0-1 0,0 1-1,0-1 1,0 1 0,0-1-1,0 1 1,0-1 0,0 0 0,0 1-1,-1-1 1,1 1 0,0-1-1,0 1 1,-1 0 0,1 6-644,0 19-5404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7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12566,'0'0'4789,"-1"20"-4661,0 424 2655,1-127-1524,-1-277-1131,0-13-65,1-1-1,4 35 1,-3-54-63,0 0 0,1-1 0,-1 1 0,1-1 0,1 0 0,-1 1 0,1-1 0,0 0 1,1-1-1,-1 1 0,1 0 0,0-1 0,9 10 0,-10-13-27,0 0 0,0 0-1,0 0 1,-1 0 0,2-1 0,-1 1 0,0-1 0,0 0-1,0 0 1,1 0 0,-1 0 0,0 0 0,1-1-1,-1 1 1,1-1 0,-1 0 0,1 0 0,-1-1 0,1 1-1,-1-1 1,0 1 0,1-1 0,-1 0 0,0 0-1,6-3 1,0-1-393,0 0-1,0 0 1,-1-1-1,0 0 0,0 0 1,0-1-1,9-11 1,24-33-5730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0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187 379 10917,'0'0'4261,"-19"-18"-1879,-60-58-968,44 35-517,34 38-826,0 1-1,0 0 1,-1 0 0,1 0 0,-1 0 0,1 0-1,-1 0 1,0 1 0,0-1 0,0 0 0,0 1 0,0-1-1,0 1 1,0 0 0,0 0 0,-1 0 0,1 0-1,0 0 1,-4-1 0,5 3-67,1-1-1,-1 1 1,1-1-1,-1 1 1,1-1-1,-1 1 1,1 0-1,0-1 1,-1 1 0,1-1-1,0 1 1,-1 0-1,1-1 1,0 1-1,0 0 1,0-1-1,0 1 1,-1 0-1,1-1 1,0 1-1,0 0 1,1 1 0,-2 0-3,-5 165-37,6-165 34,-1 0-2,1-1 0,0 0 0,0 0 0,0 0 0,0 1-1,0-1 1,1 0 0,-1 0 0,0 0 0,0 1 0,1-1-1,-1 0 1,1 0 0,-1 0 0,1 0 0,-1 0 0,1 0-1,0 0 1,-1 0 0,1 0 0,0 0 0,0 0 0,0 0-1,0 0 1,0-1 0,0 1 0,0 0 0,0-1 0,0 1 0,1 0-1,0-1 0,-1 0 0,0 0-1,1 0 1,-1 0-1,0-1 1,1 1 0,-1 0-1,0-1 1,1 1-1,-1-1 1,0 1 0,0-1-1,0 0 1,1 1-1,-1-1 1,0 0 0,0 0-1,0 0 1,0 0-1,0 0 1,-1 0 0,1 0-1,0 0 1,0 0-1,1-3 1,26-54 207,-21 42-124,0 0-1,12-17 1,-19 32-77,0 1-1,0 0 1,1-1 0,-1 1-1,0 0 1,0 0 0,1-1-1,-1 1 1,0 0 0,1 0-1,-1-1 1,0 1 0,1 0-1,-1 0 1,0 0 0,1 0-1,-1-1 1,0 1 0,1 0-1,-1 0 1,1 0 0,-1 0-1,0 0 1,1 0 0,-1 0-1,0 0 1,1 0 0,-1 0-1,1 0 1,-1 0 0,0 0 0,1 0-1,-1 1 1,1-1 0,-1 0-1,0 0 1,1 0 0,-1 1-1,0-1 1,0 0 0,1 0-1,-1 1 1,0-1 0,1 1-1,12 16-108,-11-14 127,5 6-6,0 0 0,0-1 0,0 1 1,1-2-1,11 9 0,-16-13-4,0-1 1,0 0-1,1 0 1,-1 0-1,1-1 1,-1 1 0,1-1-1,-1 0 1,1 0-1,0 0 1,0-1-1,-1 1 1,1-1-1,0 0 1,0 0-1,0 0 1,-1 0 0,1-1-1,5-1 1,-7 1-7,1 0 1,-1-1 0,0 1 0,1-1 0,-1 1-1,0-1 1,0 0 0,0 0 0,-1 0-1,1 0 1,0 0 0,-1 0 0,1-1 0,-1 1-1,0 0 1,0-1 0,0 1 0,0-1-1,1-2 1,12-55 128,-14 55-115,7-50 433,-1-111 0,-6 158-320,0 6-77,-2-23 333,2 24-348,0 1-1,0-1 0,0 0 1,0 0-1,0 1 0,0-1 0,0 0 1,-1 0-1,1 1 0,0-1 0,0 0 1,-1 1-1,1-1 0,-1 1 1,1-1-1,-1 0 0,1 1 0,-1-1 1,1 1-1,-1-1 0,1 1 0,-1-1 1,1 1-1,-1 0 0,0-1 0,1 1 1,-1 0-1,0-1 0,0 1 1,0 0-39,1 0-1,0 0 1,-1 0 0,1 0 0,0 1 0,-1-1 0,1 0 0,0 0 0,0 0 0,-1 1 0,1-1 0,0 0 0,0 0 0,-1 1 0,1-1 0,0 0 0,0 0 0,0 1 0,-1-1 0,1 0 0,0 1-1,0-1 1,0 0 0,0 1 0,0-1 0,0 0 0,0 1 0,0-1 0,0 0 0,0 1 0,0-1 0,0 1 0,-4 31-6,1 0 0,4 64 0,0-34 31,-2-9 3,3 62 12,-2-114-38,0 1 0,0-1 0,0 0-1,0 0 1,1 1 0,-1-1 0,0 0 0,1 0-1,-1 1 1,0-1 0,1 0 0,0 0 0,-1 0-1,1 0 1,0 1 0,-1-1 0,1 0 0,0-1-1,1 3 1,-1-3 0,0 0-1,0 0 1,-1 0-1,1 0 1,0-1-1,0 1 1,-1 0-1,1 0 1,0 0-1,0-1 1,-1 1-1,1 0 1,0-1-1,-1 1 1,1 0-1,0-1 1,-1 1 0,1-1-1,-1 1 1,1-1-1,-1 1 1,1-1-1,-1 0 1,1 1-1,-1-1 1,1 1-1,-1-1 1,0 0-1,1 0 1,-1-1-1,7-8-23,-1 0 0,1 0 0,1 0 0,0 1 0,11-11 0,-15 16 6,1 1 0,-1 0 0,1 0 0,-1 1 0,1-1 1,0 1-1,0 0 0,0 0 0,0 1 0,0-1 0,0 1 0,1 0 0,-1 1 0,10-1 0,-14 1-6,1 1 0,0-1 1,-1 1-1,1-1 0,-1 1 0,1-1 0,-1 1 1,1 0-1,-1 0 0,1 0 0,-1 0 0,0 0 1,0 0-1,1 0 0,-1 0 0,0 1 0,0-1 1,0 0-1,0 1 0,-1-1 0,1 1 0,0-1 0,0 1 1,-1-1-1,1 1 0,-1-1 0,1 1 0,-1 0 1,0-1-1,0 1 0,0 0 0,0-1 0,0 1 1,0 1-1,0 3-4,0 0 0,0 0-1,0 0 1,-1 0 0,0 0 0,0 0 0,-1-1 0,0 1-1,-2 6 1,-2-3-6,0-1 0,0 0-1,-1 0 1,0-1 0,-1 0-1,1 0 1,-1 0-1,-1-1 1,1 0 0,-1-1-1,0 0 1,0 0 0,0-1-1,-1 0 1,0-1 0,0 0-1,0-1 1,0 0 0,0 0-1,0-1 1,-13 0 0,21-1-96,1 0 0,-1 1 0,1-1 0,-1-1 0,1 1 0,-1 0 0,1 0 0,-1 0 0,1-1 0,-1 1 0,1-1 0,0 1 0,-1-1 0,1 0 0,0 0 0,-1 1 0,1-1 0,0 0 0,-2-2 0,2 1-222,0 0-1,0 1 0,1-1 1,-1 0-1,1 0 0,-1 0 1,1 0-1,0 0 0,0 0 1,0 0-1,0 0 0,0 0 1,0 0-1,1-3 0,6-29-5957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14054,'0'0'7663,"0"-1"-7653,0 1 0,-1 0 0,1 0 0,0-1 1,0 1-1,0 0 0,-1 0 0,1 0 1,0-1-1,0 1 0,0 0 0,-1 0 0,1 0 1,0 0-1,0-1 0,-1 1 0,1 0 1,0 0-1,-1 0 0,1 0 0,0 0 0,0 0 1,-1 0-1,1 0 0,0 0 0,0 0 0,-1 0 1,1 0-1,0 0 0,-1 0 0,1 0 1,0 0-1,0 0 0,-1 0 0,1 1 0,0-1 1,0 0-1,-1 0 0,1 0 0,-1 1 0,0 3-1,0 1 0,1 0-1,-1-1 1,1 1-1,-1 0 1,2-1-1,0 9 1,-1 6 0,-1 94 39,-1-14 35,12 108-1,-10-203-139,4 25-935,-4-28 926,0 0 0,0 0-1,0-1 1,0 1 0,0 0 0,1 0 0,-1 0-1,0 0 1,1 0 0,-1 0 0,0-1 0,1 1-1,-1 0 1,1 0 0,-1-1 0,1 1 0,0 0-1,-1 0 1,1-1 0,0 1 0,-1-1 0,2 2-1,5-22-6440,-2-1 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2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82 8948,'0'0'8721,"13"-6"-6279,28 6-2362,-41-22 21,0 20-104,0 0-1,0 0 1,0-1 0,-1 1 0,1 0-1,-1 0 1,1 0 0,-1 1 0,0-1-1,0 0 1,0 0 0,0 0 0,0 0 0,0 1-1,-1-1 1,1 1 0,0-1 0,-1 1-1,0-1 1,1 1 0,-1 0 0,0 0-1,1 0 1,-1 0 0,0 0 0,0 0-1,0 0 1,0 0 0,0 1 0,-2-1-1,-6-1 17,-1 0 0,1 0-1,-1 1 1,-15 1 0,24 0-7,-1 0 1,1 0-1,0 1 1,-1-1-1,1 1 1,0-1-1,-1 1 1,1 0-1,0 0 1,0 0-1,-1 0 1,1 0-1,0 0 1,0 1-1,0-1 1,1 1-1,-1-1 1,-2 4-1,1-1 10,0 0 0,0 0 0,1 0 0,-1 1 0,1-1 0,0 1 0,1 0 0,-3 7 0,1 8 83,0 0-1,1 1 1,1 28-1,1-42-58,0-1-25,0-1-1,0 1 0,1 0 1,0 0-1,0 0 0,0 0 1,1-1-1,-1 1 0,1 0 1,1-1-1,-1 0 0,6 8 1,-6-10-26,1 0 0,0 0 1,-1-1-1,1 1 0,1-1 1,-1 1-1,0-1 0,0 0 1,1-1-1,-1 1 0,1-1 1,-1 1-1,1-1 0,0 0 1,0 0-1,-1-1 1,1 1-1,0-1 0,0 0 1,5 0-1,-5 1-28,-1-1-1,1-1 1,0 1 0,0 0 0,-1-1-1,1 0 1,0 1 0,0-1 0,-1-1-1,1 1 1,-1-1 0,1 1 0,-1-1-1,0 0 1,0 0 0,5-4 0,-5 2-402,0 1 1,0-1 0,-1 0 0,1 0 0,-1 0 0,0 0-1,0 0 1,3-9 0,2-13-4933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13718,'0'0'6438,"13"-4"-6185,-11 3-259,0 0 0,0 1 0,0-1 0,0 1 0,0 0 0,0 0 0,0 0 0,0 0 0,0 0 0,1 0 0,-1 0 0,0 1 0,0-1 0,0 1 0,0-1 0,0 1 0,0 0 0,0 0 0,0 0 0,-1 0 0,1 0 0,0 0 0,0 0 0,-1 1 0,1-1 0,-1 1 0,1-1 0,1 4 0,0 0-16,-1 0 1,0 1-1,-1-1 1,1 1-1,-1 0 1,0-1-1,-1 1 1,1 0-1,-1 10 1,-1 7 59,0 0 1,-2 1-1,-1-1 1,0 0 0,-2-1-1,0 1 1,-2-1-1,-19 39 1,21-49 135,4-9-35,0 0-1,1 0 0,-1 0 1,1 0-1,0 0 0,0 1 1,0-1-1,0 0 0,0 6 1,26-9 95,-16 0-557,-3 1 307,0-1 0,0 0-1,1-1 1,-1 0 0,0 0 0,9-2-1,-12 1-744,0 1-1,-1 0 0,1-1 0,0 0 0,-1 0 0,1 1 0,-1-1 1,1-1-1,-1 1 0,2-3 0,2-2-7586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 14551,'0'0'5103,"-2"31"-5129,1-31 126,-1 0 1,1 0-1,0 0 0,0 0 1,-1 0-1,1 1 1,0-1-1,0 0 1,0 1-1,-1-1 1,1 1-1,0-1 1,0 1-1,0-1 0,0 1 1,0 0-1,0 0 1,0-1-1,0 1 1,0 0-1,-1 2 1,1-1-721,-1 1 0,1 0 1,0 0-1,0 0 1,0 0-1,1 0 1,-1 0-1,1 0 0,-1 5 1,1 4-7131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134 1 14311,'0'0'6555,"-15"4"-6305,6-1-216,5-2-25,0-1 0,0 1 0,0 1 0,1-1 0,-1 0 0,0 1 0,1 0 0,-1 0 0,1 0 0,-1 0 0,1 1 0,0-1 0,0 1 1,0 0-1,0 0 0,1 0 0,-1 0 0,1 0 0,-1 1 0,1-1 0,0 1 0,1-1 0,-4 9 0,-6 38 100,2 2 1,3-1-1,-1 102 1,7-150-123,0 0 1,0 0 0,0 0 0,0 0 0,1 0 0,-1 0 0,1-1-1,0 1 1,0 0 0,0 0 0,0 0 0,0-1 0,0 1-1,1-1 1,-1 1 0,1-1 0,2 3 0,-1-3-35,-1 0 1,1-1 0,0 1-1,0-1 1,0 1 0,0-1-1,0 0 1,0 0 0,0 0-1,0-1 1,0 1 0,0-1-1,1 0 1,-1 0 0,4 0-1,-3 0-79,0 0 0,-1 0 0,1-1-1,-1 0 1,1 1 0,0-1 0,-1 0 0,0-1 0,1 1-1,-1-1 1,0 1 0,1-1 0,2-3 0,0 0-887,0 0-1,0-1 1,0 0 0,8-13 0,9-14-6036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8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10 4578,'0'0'5976,"-6"-7"-3116,6 7-2823,0 0 0,0 0 1,0 0-1,0-1 0,-1 1 1,1 0-1,0 0 0,0 0 1,0 0-1,0 0 1,0-1-1,-1 1 0,1 0 1,0 0-1,0 0 0,0 0 1,0 0-1,-1 0 0,1 0 1,0 0-1,0 0 1,0 0-1,-1 0 0,1 0 1,0 0-1,0 0 0,0 0 1,-1 0-1,1 0 0,0 0 1,0 0-1,0 0 1,-1 0-1,1 0 0,0 0 1,0 0-1,0 0 0,-1 0 1,1 0-1,0 1 0,0-1 1,0 0-1,0 0 1,-1 0-1,1 0 0,0 0 1,0 1-1,0-1 0,-4 15 66,1 0 0,1 0-1,1 0 1,0 0 0,2 27 0,-1-40-99,0 0 1,0-1 0,1 1 0,-1-1 0,1 1 0,-1-1 0,1 1-1,0-1 1,-1 1 0,1-1 0,0 0 0,0 1 0,0-1-1,0 0 1,0 0 0,0 1 0,0-1 0,1 0 0,-1 0 0,0 0-1,0-1 1,1 1 0,-1 0 0,1 0 0,-1-1 0,1 1 0,-1-1-1,1 1 1,2-1 0,1 1 27,0 0 0,0 0 1,0-1-1,1 0 0,-1 0 0,0 0 0,0-1 0,6-1 0,-10 1-17,1 0-1,-1 0 0,1 0 0,-1 0 0,0 0 0,1 0 0,-1 0 0,0 0 1,0-1-1,0 1 0,0-1 0,0 1 0,0 0 0,0-1 0,0 0 1,-1 1-1,1-1 0,-1 1 0,1-1 0,-1 0 0,1 0 0,-1 1 0,0-1 1,0 0-1,0 1 0,0-1 0,0 0 0,0 0 0,-1 1 0,1-3 0,-1 0-16,1-1 0,-1 1 0,0-1 1,0 1-1,0 0 0,0 0 0,-1-1 0,1 1 0,-1 0 0,-5-7 0,4 8-25,-1 0 0,1 0 0,-1 1 1,1-1-1,-1 1 0,0 0 0,0 0 1,-1 0-1,1 0 0,0 1 1,0 0-1,-8-2 0,8 3-304,0-1 0,0 1 0,-1 0 0,1 0 0,0 0 0,0 1 0,-1-1 0,-4 3 0,-11 8-3978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36 4034,'0'0'8225,"-1"3"-8316,-1 2 104,1 0-1,-1 1 1,1 0 0,1-1-1,-1 1 1,1 0-1,0-1 1,2 11 0,-2-14-49,0-1 1,0 1-1,0 0 1,1-1-1,-1 1 1,1 0-1,-1-1 1,1 1-1,0 0 1,-1-1-1,1 1 1,0-1-1,0 1 1,0-1-1,0 0 1,1 1-1,-1-1 1,0 0-1,0 0 0,1 0 1,-1 0-1,1 0 1,-1 0-1,1 0 1,-1 0-1,1 0 1,0-1-1,-1 1 1,1-1-1,0 1 1,-1-1-1,1 0 1,2 0-1,-3 0 13,1 0-1,-1-1 0,0 1 1,0-1-1,1 1 1,-1-1-1,0 1 0,0-1 1,0 0-1,1 1 0,-1-1 1,0 0-1,0 0 0,0 0 1,0 0-1,-1 0 0,1 0 1,0 0-1,0-1 0,-1 1 1,1 0-1,0 0 0,0-2 1,12-37 516,-10 29-160,-1 3 318,0 1-1,-1-1 1,0 1 0,0-1-1,-2-12 1,1 13 362,0 6-850,0 19-409,0-11 140,0-1 0,0 1 0,1-1 0,0 0 0,0 1 0,0-1 0,1 0 0,0 0 0,0 0 0,0 0 0,1 0 0,0 0 0,0-1 0,0 1 0,1-1 0,0 0 0,0 0 0,0 0-1,8 6 1,-10-10-2567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09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62 219 9156,'0'0'5416,"6"-10"-5251,-1 2-141,-1-1 0,1 0 0,-1 0-1,-1-1 1,0 1 0,0-1 0,-1 0 0,0 0-1,-1 0 1,1-9 0,-2 16-24,0-4 12,0-1-1,0 0 1,-1 1 0,0-1-1,0 1 1,-4-11 0,5 16 7,-1 0 0,0 0 0,-1 1 0,1-1 0,0 0 0,0 0 0,-1 1 0,1-1 0,-1 1 1,1-1-1,-1 1 0,0 0 0,1 0 0,-1 0 0,0 0 0,0 0 0,0 0 0,0 0 0,0 0 0,0 1 1,0-1-1,0 1 0,0 0 0,0-1 0,0 1 0,0 0 0,-4 0 0,4 0-16,0 1-1,0-1 0,1 0 1,-1 0-1,0 1 1,1-1-1,-1 1 0,0-1 1,1 1-1,-1 0 1,1-1-1,-1 1 0,1 0 1,-1 0-1,1 0 1,-1 0-1,1 0 0,0 1 1,0-1-1,0 0 1,0 1-1,0-1 1,0 1-1,0-1 0,-1 3 1,1-1-8,0 0 0,0 0 0,0 0-1,0 0 1,1 0 0,0 0 0,-1 0 0,1 0 0,0 0 0,0 1 0,1-1 0,-1 0 0,1 0 0,1 4 0,-2-6-3,1 0-1,0 0 1,-1 0 0,1 0 0,0 0 0,0 0 0,0 0-1,0 0 1,0 0 0,0 0 0,0 0 0,0-1 0,0 1-1,0 0 1,1-1 0,-1 1 0,0-1 0,0 1 0,1-1-1,-1 0 1,0 1 0,1-1 0,-1 0 0,2 0 0,40 0-219,-29 0 140,-8 0 85,0 0 1,-1-1-1,1 1 0,0-1 0,0 0 0,-1-1 0,1 1 1,-1-1-1,1 0 0,-1-1 0,0 1 0,0-1 0,0 0 1,0 0-1,4-5 0,-9 8 583,-3 126-57,0-1-2835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7796,'0'0'5093,"-5"13"-4768,-1 0-265,1 1 0,1 0 1,0 0-1,1 1 0,1-1 0,-2 25 1,5-35-65,-1 0 0,1 0 0,0 0 0,0 0 0,0 0 0,1 0 0,0-1 0,-1 1 0,1-1 0,1 1 0,-1-1 0,4 5 0,-3-4-3,0-1 0,-1 1 0,1 0 0,-1 0 0,0 0 0,0 0 0,0 0 0,-1 0 0,0 0 0,1 1 0,-1 5 0,0-6 9,-1 1 0,-1 0 1,1 0-1,-1-1 0,1 1 1,-1 0-1,-1-1 1,1 1-1,-1 0 0,-3 6 1,4-9-37,0 0-1,0 0 1,-1 0 0,1 0 0,-1-1 0,1 1 0,-1 0 0,0-1 0,0 1 0,0-1 0,1 1-1,-2-1 1,1 0 0,0 0 0,0 0 0,0 0 0,0 0 0,-1-1 0,1 1 0,0-1-1,-1 1 1,1-1 0,-4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9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 7796,'0'0'9081,"-1"-3"-8201,-1 7-866,1 53 7,1-23-26,0 1356 2195,0-1358-2173,-1-20 5,0 1 1,1-1-1,0 0 1,1 0-1,1 0 1,0 0-1,0-1 1,1 1-1,1 0 1,5 11-1,-9-22-22,1 0 0,0-1 0,-1 1 0,1 0 0,-1-1 0,1 1 0,0 0 0,0-1 0,-1 1 0,1-1 0,0 1 0,0-1 0,-1 0 0,1 1 0,0-1 0,0 0 0,0 0 0,0 1 0,0-1 0,0 0 0,-1 0 0,1 0 0,0 0 0,0 0 0,0 0 0,0 0-1,0 0 1,0-1 0,0 1 0,-1 0 0,1-1 0,0 1 0,0 0 0,0-1 0,0 1 0,-1-1 0,1 1 0,0-1 0,-1 1 0,1-1 0,0 0 0,-1 1 0,1-1 0,0-1 0,29-31-231,-14 9-1268,-1-1 1,-1 0-1,18-47 0,-12 18-3775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10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18 8468,'0'0'2348,"-3"10"-2290,-12 30-34,15-40-22,-1 0 0,1 1-1,0-1 1,0 0-1,0 1 1,0-1-1,0 0 1,0 1 0,0-1-1,0 0 1,0 0-1,0 1 1,0-1 0,0 0-1,0 1 1,0-1-1,0 0 1,0 1 0,0-1-1,0 0 1,0 1-1,0-1 1,0 0-1,1 0 1,-1 1 0,0-1-1,0 0 1,0 0-1,1 1 1,-1-1 0,0 0-1,0 0 1,1 0-1,-1 1 1,0-1 0,0 0-1,1 0 1,-1 0-1,0 0 1,0 0 0,1 1-1,-1-1 1,0 0-1,1 0 1,-1 0-1,0 0 1,1 0 0,-1 0-1,0 0 1,1 0-1,-1 0 1,0 0 0,0 0-1,1 0 1,-1-1-1,0 1 1,1 0 0,-1 0-1,0 0 1,0 0-1,1 0 1,-1-1-1,18-7 219,-17 6-136,1 0 0,-1-1 0,0 1 0,0 0 0,0-1 0,0 0 0,0 1 0,0-1-1,-1 1 1,0-1 0,1 0 0,-1 0 0,0-2 0,0 3-16,0 1 0,0 0 1,0 0-1,0 0 0,0 0 0,-1 0 1,1-1-1,0 1 0,0 0 0,-1 0 1,1 0-1,-1 0 0,1 0 1,-1 0-1,1 0 0,-1 0 0,0 0 1,0 0-1,1 1 0,-1-1 0,0 0 1,0 0-1,0 1 0,0-1 0,0 0 1,0 1-1,0-1 0,0 1 1,0-1-1,0 1 0,-2-1 0,0 1-47,1-1 0,-1 1 0,0 0 0,0 0 0,1 0 0,-1 0 0,0 0 0,0 1 0,1-1 0,-1 1 0,0 0-1,1 0 1,-1 0 0,1 0 0,-1 0 0,1 0 0,0 1 0,-1-1 0,1 1 0,0 0 0,0 0 0,-3 3 0,1 0-20,0 2-1,1-1 1,0 0 0,0 1 0,0 0 0,1-1 0,-3 13 0,1-4 15,0 1 1,1 0 0,1 0-1,1 0 1,0 0 0,1 0-1,3 24 1,-2-38-20,0 0-1,0 0 1,0-1-1,0 1 1,0 0 0,1-1-1,-1 1 1,1-1 0,-1 1-1,1-1 1,-1 1-1,1-1 1,0 0 0,-1 0-1,1 0 1,0 0-1,0 0 1,0-1 0,0 1-1,0 0 1,0-1 0,0 1-1,0-1 1,0 0-1,0 0 1,0 0 0,3 0-1,9 1-85,-1-1-1,25-4 1,-14-2-1058,-8-4-2377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0.3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 3586,'0'0'6178,"5"-3"-5262,14-7 73,-14 8 1703,-1 6-2292,0 8-179,0 0 0,0 0 0,-2 1-1,1 0 1,-2 0 0,0-1 0,0 15 0,0-5 91,4 148 1022,2 41-769,29 124 120,16 226-471,-49-473-204,22 857 23,-53-347 10,2-164-33,20 694 28,31-240 105,-6-124-102,59 306 116,69 185-256,-81-626 52,-22-196-42,-19 393 198,-19-238-65,27 370-34,-16-370 76,0-324-25,-18-260-60,1-3-2,0 0 0,0 0 0,0 0 0,0-1 0,0 1 0,0 0 0,0 0 0,1 0 0,-1-1 0,0 1 0,0 0 0,0 0 0,1-1-1,-1 1 1,1 0 0,-1-1 0,0 1 0,2 1 0,-2-2-54,0 0-1,1 0 1,-1 0-1,0 0 1,1 0-1,-1 0 1,1 0-1,-1 0 0,0 0 1,1 0-1,-1 0 1,0 0-1,1 0 1,-1 0-1,1 0 1,-1 0-1,0-1 1,1 1-1,-1 0 1,0 0-1,0 0 1,1-1-1,-1 1 1,0 0-1,1 0 1,-1-1-1,0 1 0,0 0 1,1 0-1,-1-1 1,0 1-1,0 0 1,0-1-1,0 1 1,1 0-1,-1-1 1,0 1-1,0 0 1,0-1-1,0 1 1,0-1-1,0 1 1,0-1-1,7-17-2066,2-12-2709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2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1249,'0'0'8697,"0"17"-7649,4 271 2989,-13 598-718,-9-210-2202,-1-69-516,19-591-584,23 993 470,-1-764-453,62 899-31,-60-395 24,47 761 18,51 507 3,-84-1132-15,-16-78-17,0 149 48,-13-472-77,4 74-12,-13-539 11,6 36-76,-3-56-976,1-12 365,3-15-547,-2-17-1724,-1-6-2729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3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0 7860,'0'0'3660,"0"21"-2844,0 124 438,18 477 3171,1 4-3706,-19-528-693,-23 789 391,-50 324 154,52-787-466,-9 286 16,13 17 82,-3 365 216,70 545-368,67-155-411,-57-814 276,-20-257 112,88 493-58,-36-225-15,-92-674 45,63 539 155,-61-529-146,-2-11-9,1 0 0,-1 0 0,1 0-1,0 0 1,0 0 0,0 0 0,1 0 0,-1 0 0,4 5 0,-5-9-15,0 0 0,1 0-1,-1 0 1,0 0 0,0 0 0,0 0 0,1 0 0,-1 0 0,0 0 0,0 0 0,0 0 0,1 0 0,-1 0 0,0 0 0,0 0 0,0 0 0,1 0-1,-1 0 1,0 0 0,0 0 0,0 0 0,1 0 0,-1 0 0,0 0 0,0 0 0,0-1 0,0 1 0,1 0 0,-1 0 0,0 0 0,0 0 0,0-1-1,0 1 1,0 0 0,0 0 0,0 0 0,1 0 0,-1-1 0,0 1 0,0 0 0,0 0 0,0 0 0,0-1 0,0 1 0,0 0 0,0 0 0,0 0-1,0-1 1,0 1 0,0 0 0,0 0 0,0-1 0,3-14-939,1-23-2290,1-14-3210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4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17864,'0'0'0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1 712 5811,'0'0'1504,"18"3"-914,195 11 1083,845-51 1245,-156-1-2995,-119-3 429,1-30-560,13-1 395,-129 20-181,2460-163-1,-2650 190-10,712-26-175,875-19 114,-1371 53-23,-404 14 338,-248 3-166,70-11-1,-111 11-95,1 0-9,-1 0 0,1 0-1,-1 0 1,1-1 0,-1 1 0,0 0-1,1-1 1,-1 1 0,0-1-1,1 1 1,-1-1 0,0 0-1,0 0 1,1 0 0,-1 0 0,0 1-1,0-1 1,0-1 0,1 0-1,0-11-2156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1:47:48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15751,'0'0'0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17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8980,'0'0'8532,"0"10"-7574,6 122 536,5-1 0,42 196 0,-45-277-912,-2-1 1,-3 83-1,-3-131-438,46-4 134,-1-3 0,0-1 0,70-20 0,-67 15-173,178-48-68,-221 59-23,-4 1 127,11-4-17957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17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76 12582,'0'0'4599,"-2"11"-4039,-3 34-146,5-43-391,0 0 1,-1-1-1,2 1 1,-1 0-1,0 0 1,0 0-1,0-1 1,1 1-1,-1 0 0,1 0 1,0-1-1,-1 1 1,1 0-1,0-1 1,0 1-1,0-1 0,0 1 1,0-1-1,0 1 1,1-1-1,-1 0 1,0 0-1,1 1 1,-1-1-1,1 0 0,-1 0 1,1-1-1,0 1 1,-1 0-1,1 0 1,0-1-1,-1 1 1,1-1-1,0 1 0,0-1 1,0 0-1,1 0 1,1 1 13,0-1-1,0 0 1,-1 0 0,1 0 0,0 0 0,0-1 0,-1 1 0,1-1 0,0 0-1,-1 0 1,1 0 0,-1-1 0,1 1 0,-1-1 0,6-3 0,-6 1-27,0 1 1,-1 0 0,1-1 0,-1 1-1,0-1 1,0 0 0,0 0-1,0 0 1,-1 0 0,0 0 0,1 0-1,-1 0 1,-1 0 0,1-1-1,-1 1 1,0 0 0,0-1-1,0 1 1,0 0 0,-2-7 0,1 7 1,0 0 0,1 1 1,-2-1-1,1 1 0,0-1 0,-1 1 1,1 0-1,-1 0 0,0 0 1,0 0-1,-1 0 0,1 0 1,0 0-1,-1 0 0,0 1 0,1 0 1,-1-1-1,0 1 0,0 0 1,-1 0-1,1 1 0,0-1 1,-7-2-1,5 3 42,-1 0-1,1 0 1,0 0 0,0 0 0,0 1-1,-1 0 1,1 0 0,0 0 0,0 1-1,-1 0 1,-9 2 0,11-1-27,0 0 0,1 0 0,-1 1 0,0-1-1,1 1 1,-1-1 0,1 1 0,0 0 0,0 0 0,0 1 0,1-1 0,-1 1 0,1-1-1,-4 7 1,0 2 35,0 1-1,1 0 1,0 0-1,1 0 1,1 0-1,-3 18 0,2 2 207,1 48 0,3-74-231,1 0 0,-1 0-1,1-1 1,0 1 0,1 0 0,0 0-1,0-1 1,0 1 0,1-1 0,0 0-1,0 0 1,1 0 0,-1 0-1,9 9 1,-5-8-7,-1 0-1,1-1 1,0-1-1,1 1 1,0-1-1,0 0 1,0-1-1,0 1 1,0-2 0,12 4-1,-8-3-16,0-1 0,0 0 0,0-1-1,1 0 1,-1-1 0,1-1 0,-1 0 0,0 0-1,1-1 1,-1-1 0,1 0 0,-1-1 0,0 0 0,0-1-1,-1 0 1,18-9 0,-7 0 10,0 0-1,-2-2 1,0 0 0,0-1-1,-2-2 1,0 1 0,22-29-1,-70 43 480,21 5-5294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18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40 680 15223,'0'0'5192,"8"-18"-4853,50-121 247,-46 108-450,-1 0-1,-2 0 0,-2-1 0,0 0 0,-2 0 0,-2-1 1,-1 1-1,-2-43 0,-1 65-14,0-1 0,-1 1-1,0 0 1,-1 0 0,0 0 0,0 0 0,-1 1 0,0-1-1,-1 1 1,0 0 0,-1 0 0,0 1 0,0 0-1,0 0 1,-1 0 0,-1 1 0,1 0 0,-1 0 0,0 0-1,-11-5 1,19 11-97,-1 1 0,1-1-1,-1 1 1,1 0 0,-1-1-1,0 1 1,1 0 0,-1-1-1,1 1 1,-1 0 0,0 0 0,1 0-1,-1-1 1,0 1 0,1 0-1,-1 0 1,0 0 0,1 0-1,-1 0 1,0 0 0,1 0 0,-1 0-1,0 1 1,1-1 0,-1 0-1,1 0 1,-1 0 0,0 1-1,1-1 1,-1 0 0,1 1 0,-1-1-1,1 1 1,-1-1 0,1 0-1,-1 1 1,1-1 0,-1 1-1,1-1 1,0 1 0,-1-1 0,1 1-1,-1 1 1,-2 30-5,3-23-14,4 123 52,34 223-1,-4-74-30,-27-181-26,-3-29 7,21 112-1,-24-176-10,1 0-1,0 1 1,0-1-1,1-1 1,0 1-1,0 0 0,1-1 1,-1 1-1,1-1 1,8 9-1,-9-13-14,0 1 0,0 0 0,1-1 0,-1 0 0,1 1 0,-1-2-1,1 1 1,0 0 0,0-1 0,0 1 0,0-1 0,0 0 0,0-1 0,0 1 0,0-1 0,0 1-1,1-1 1,-1-1 0,7 0 0,-5 0-34,0 0 0,0-1-1,0 0 1,-1 0 0,1 0 0,-1-1-1,1 0 1,-1 0 0,0 0-1,0-1 1,0 0 0,-1 0 0,1 0-1,-1 0 1,0-1 0,0 1 0,0-1-1,-1 0 1,0 0 0,0-1-1,0 1 1,-1-1 0,3-7 0,0 0-44,-1 1 0,-1-1 0,0 1 0,-1-1 0,0 0 0,-1 0 0,0 0 0,-1 0 0,-1 0 0,-2-16 0,0 15 83,-2 0 0,0 1 0,0-1-1,-1 1 1,-1 0 0,0 0 0,-1 1 0,-16-20 0,6 10 8,-1 0 1,-2 2-1,-32-27 1,40 37 2,-1 1 0,0 1 0,0 0 0,-27-10 0,33 14 79,0 1 0,-1 1-1,1 0 1,-1 0-1,0 1 1,0 0 0,1 0-1,-1 1 1,-18 1-1,83-13 79,0-3-1,-2-2 1,69-31-1,147-89 76,-245 125-192,1-2-185,-9 2-5338,-7 4-538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8:59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8 362 10421,'0'0'9412,"-8"2"-8772,14-1-609,-1 0 0,1-1-1,-1 1 1,1-1 0,0 0 0,6-1-1,10 0 17,93 2 96,32 1-121,148-19 0,-267 13-20,-17 1 23,0 2 0,0 0-1,17 0 1,-31 1-36,0-1 0,-1 1 0,1-1 0,0 0 0,0 0 0,0 0 0,0 0 0,0-1 0,0 1-1,0-1 1,0 0 0,0 0 0,1 0 0,-1 0 0,1 0 0,0 0 0,-1-1 0,1 1 0,0-1 0,0 0 0,1 0 0,-1 1 0,0-1 0,1 0 0,0 0 0,0-1 0,0 1 0,-1-4 0,-1-10-290,0-1 1,1 1 0,1-1-1,1-23 1,0-3-378,0 34 700,-1 0-1,0 1 1,0-1-1,-1 1 1,0-1 0,-1 1-1,0 0 1,0 0-1,-1 0 1,-1 0-1,-7-11 1,20 21 176,-1 0 1,1 1-1,-1-1 0,0 2 0,10 3 1,23 9-196,-13-6-84,1 2 0,40 22-1,-61-29 35,0 0-1,0 1 1,0 0-1,-1 0 0,0 1 1,0 0-1,0 0 0,-1 0 1,0 1-1,0-1 1,0 1-1,-1 0 0,6 16 1,-6-12 7,-1 0 1,0 1 0,0 0 0,-1-1-1,-1 1 1,0 0 0,-1 0-1,0 0 1,-1 0 0,-3 17-1,0-11 76,-1-1 0,-1 0 0,0 0 1,-1-1-1,0 0 0,-14 20 0,-6 3 242,-2-1 0,-2-2 0,-1-1 1,-49 42-1,62-60-410,-40 35 656,17-20-3403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19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31 140 14583,'0'0'2187,"-3"-17"49,1 4-1621,-8-48 877,-6 13 2265,17 53-3577,0-1 0,0 1 0,-1 0-1,0 0 1,0 9 0,1 24-229,8 16 182,21 168 270,-28-115-222,-3-69-109,2 0 0,1-1 1,2 1-1,16 62 0,-19-96-65,0 0 1,1 0 0,0 0-1,0 0 1,0-1 0,0 1-1,1-1 1,-1 0 0,1 0 0,0 1-1,0-2 1,0 1 0,0 0-1,1-1 1,-1 1 0,1-1-1,-1 0 1,1 0 0,0-1-1,0 1 1,0-1 0,0 1-1,0-1 1,0-1 0,0 1 0,0 0-1,0-1 1,0 0 0,1 0-1,6-1 1,2 0 12,0-1 1,0-1-1,-1 0 0,1 0 1,-1-1-1,0-1 0,0 0 1,18-11-1,-10 4-46,0-1 1,32-27-1,-52 40-177,-18 3-3871,8 1 590,5-2-1846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19.7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1 223 14887,'0'0'9524,"14"-6"-8499,322-117 1976,-279 106-2663,12-3 331,73-32-1,-139 50-780,4-1-1016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1.9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0 8180,'0'0'5058,"-1"19"-3983,0 150 617,2-152-1348,0-1 1,5 23-1,-5-33-288,1-1-1,-1 1 1,1-1-1,0 1 1,1-1-1,-1 0 0,1 1 1,0-1-1,0-1 1,5 7-1,-6-10-42,-1 0-1,0 0 1,0 0 0,0 0-1,0 0 1,1 0-1,-1 0 1,0-1 0,1 1-1,-1 0 1,1-1-1,-1 1 1,1-1 0,-1 0-1,1 1 1,-1-1-1,1 0 1,-1 0 0,1 0-1,-1 0 1,1 0-1,-1 0 1,1-1 0,-1 1-1,1 0 1,-1-1-1,1 1 1,-1-1 0,0 0-1,1 1 1,-1-1 0,0 0-1,1 0 1,-1 0-1,1-1 1,2-2 48,0 1 1,0-1-1,0 0 0,-1-1 1,0 1-1,0 0 0,0-1 1,3-7-1,-1 0-11,-1-1 0,0 1 0,-1-1 0,-1 0 0,0 0 0,-1 0 0,0 0 0,-1-1 0,-1-13 0,0 21-48,0 0 1,0 0-1,0 0 0,-1 0 1,0 0-1,0 0 0,-1 0 1,1 1-1,-6-9 1,6 11-9,0 1 1,-1-1 0,1 0 0,-1 1-1,1 0 1,-1-1 0,0 1 0,0 0 0,0 1-1,0-1 1,0 0 0,0 1 0,-1 0-1,1-1 1,0 1 0,-1 1 0,-5-2-1,6 2-92,-1 0 0,1 0 0,-1 0 0,0 0 0,1 1 0,-1 0 0,1-1 0,-1 1 0,1 1 0,0-1 0,-1 0 0,1 1 0,0 0 0,0-1 0,0 1 0,0 0 0,0 1 0,0-1 0,-2 3 0,-2 2-828,1 1 0,0 0-1,0 0 1,0 0 0,-6 14-1,-1 9-5003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2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181 536 8468,'0'0'7227,"0"-18"-5981,0-325 2241,0 322-3368,1 5 10,-1-1-1,0 1 0,-6-30 0,5 43-104,1 0 1,-1 0-1,0 0 0,1 1 1,-1-1-1,-1 1 0,1-1 0,0 1 1,-1-1-1,1 1 0,-1-1 1,1 1-1,-1 0 0,0 0 0,0 0 1,0 0-1,0 0 0,-1 1 1,1-1-1,0 1 0,-1-1 1,1 1-1,-1 0 0,1 0 0,-1 0 1,0 0-1,0 0 0,-5 0 1,3 0-10,0 1 0,0 0 1,0 0-1,0 0 0,0 1 1,0 0-1,0 0 0,0 0 1,0 1-1,0-1 0,0 1 1,1 0-1,-1 1 0,0-1 1,-6 5-1,8-4-24,0 0 0,1 0 0,-1 0 1,0 0-1,1 0 0,0 1 0,0-1 0,0 1 0,0 0 0,0-1 0,1 1 0,0 0 1,0 0-1,0 0 0,0 0 0,0 0 0,1 0 0,0 0 0,0 0 0,0 5 0,0-7 6,1 0-1,-1-1 0,1 1 0,0 0 1,-1 0-1,1-1 0,0 1 0,0 0 1,0-1-1,0 1 0,1-1 0,-1 0 1,0 1-1,1-1 0,-1 0 0,0 0 1,1 1-1,0-1 0,-1 0 0,1-1 1,-1 1-1,1 0 0,0 0 0,0-1 0,0 1 1,-1-1-1,1 1 0,0-1 0,2 0 1,10 2-44,-1 0 0,26-1-1,-32-1 20,15-1-156,-1-2 0,1 0 1,-1-1-1,39-13 0,-42 12 46,24-3-163,-41 8 298,0 0-1,0 0 0,0 0 1,0 0-1,0 0 1,0 1-1,0-1 1,0 0-1,0 0 1,0 1-1,0-1 1,0 1-1,0-1 1,0 1-1,0-1 1,0 1-1,0-1 1,-1 1-1,1 0 1,0-1-1,0 1 1,-1 0-1,1 0 1,0 0-1,-1-1 1,1 1-1,-1 0 0,1 0 1,-1 0-1,0 0 1,1 0-1,-1 0 1,0 0-1,1 2 1,2 41 57,-2 0-1,-9 85 1,0 10 273,9-138-321,0-1-1,0 1 1,1-1-1,-1 1 1,0-1 0,0 1-1,0-1 1,1 0-1,-1 1 1,0-1-1,0 0 1,0 0 0,1 0-1,-1 0 1,0 0-1,1 0 1,-1 0 0,0-1-1,0 1 1,2-1-1,-1 1 11,7-2 44,0-1-1,-1 0 1,1 0-1,0-1 0,-1 0 1,0-1-1,0 0 1,0 0-1,-1-1 0,1 1 1,9-11-1,-5 5 7,1 1 0,23-15-1,-34 24 298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3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11749,'0'0'6294,"-1"15"-5902,-3 372 2072,5-258-3391,6-172-7781,-4 16-459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3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9156,'0'0'9751,"8"1"-9503,64 2 339,105 12 46,-161-12-538,-12-1-5502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79 11621,'0'0'5920,"3"2"-5888,2 0-29,-1 1 0,0-1 0,0 0 0,1 0 0,0-1 0,-1 1 0,1-1 0,0 0 0,-1 0 0,1-1 0,0 0 0,0 1 0,0-2 0,-1 1 0,9-2 0,-12 1-3,1 0 0,-1 0 0,0 0 0,0 0 0,1 0-1,-1 0 1,0-1 0,0 1 0,0-1 0,-1 1 0,1-1 0,0 1-1,0-1 1,-1 1 0,1-1 0,-1 1 0,0-1 0,1 0-1,-1 1 1,0-1 0,0 0 0,0 0 0,0 1 0,0-1-1,-1-3 1,1 3 17,0 0 0,0-1-1,-1 1 1,1 0 0,-1-1-1,1 1 1,-1 0 0,0 0-1,0-1 1,0 1 0,0 0-1,0 0 1,0 0 0,-1 0 0,1 0-1,-1 1 1,-2-4 0,1 4 24,0-1 1,0 0 0,0 1-1,0-1 1,0 1 0,-1 0 0,1 0-1,0 0 1,0 1 0,-1-1 0,1 1-1,-1 0 1,1 0 0,0 0 0,-1 0-1,1 1 1,-1-1 0,1 1 0,0 0-1,0 0 1,-1 0 0,1 0-1,0 1 1,0-1 0,0 1 0,0 0-1,0-1 1,1 1 0,-1 1 0,1-1-1,-1 0 1,1 1 0,0-1 0,0 1-1,0 0 1,0 0 0,0 0 0,0 0-1,1 0 1,0 0 0,-1 0-1,1 0 1,0 0 0,0 7 0,-2 4-25,0 1 0,2 0 1,0-1-1,0 1 0,2 0 1,0 0-1,4 20 0,-5-31-14,1 1 1,1-1-1,-1 0 0,1 0 0,-1 0 0,1 0 0,0-1 0,1 1 0,-1 0 0,1-1 0,-1 1 0,1-1 0,0 0 0,0 0 0,0 0 0,1 0 0,-1-1 0,1 1 0,0-1 0,-1 0 0,1 0 0,0 0 0,0-1 0,0 0 0,1 1 0,-1-1 0,0 0 0,0-1 0,7 1 0,-5 0 3,1 0-1,0-1 0,-1 1 1,1-1-1,-1-1 0,1 1 1,0-1-1,-1 0 0,0-1 1,1 0-1,-1 0 0,0 0 1,0-1-1,0 0 0,0 0 1,0 0-1,9-7 0,-15 9-116,1 0 0,-1 1 0,1-1 0,-1 0 0,1 0 0,-1 1 0,1-1-1,-1 0 1,0 0 0,0 0 0,1 0 0,-1 1 0,0-1 0,0 0 0,0 0 0,0 0 0,0 0-1,0 0 1,0 1 0,0-3 0,0-1-3516,0-2-4515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4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14 472 13126,'0'0'4335,"10"-17"-3988,-2 3-303,7-10 91,-2 0 0,0-1 0,-1-1 0,-2 0 0,10-36 0,-16 42 103,-2 0-1,0 0 1,-1 0 0,-2-33 0,0 46-57,0-1 1,0 0-1,-1 1 1,0-1-1,0 1 1,-1-1-1,0 1 1,0 0-1,-1 0 1,0 1-1,0-1 1,-1 1-1,1 0 1,-11-11-1,15 17-163,0 0 1,-1-1-1,1 1 1,0 0-1,0 0 1,0-1-1,0 1 1,0 0-1,0 0 1,0 0-1,-1-1 0,1 1 1,0 0-1,0 0 1,0 0-1,-1 0 1,1-1-1,0 1 1,0 0-1,0 0 1,-1 0-1,1 0 1,0 0-1,0 0 0,-1 0 1,1 0-1,0 0 1,0-1-1,-1 1 1,1 0-1,0 0 1,0 0-1,-1 0 1,1 1-1,0-1 0,0 0 1,-1 0-1,1 0 1,0 0-1,0 0 1,-1 0-1,1 0 1,0 0-1,0 0 1,0 1-1,-1-1 0,1 0 1,0 0-1,0 0 1,0 0-1,-1 1 1,1-1-1,0 0 1,0 0-1,0 0 1,0 1-1,0-1 0,0 0 1,-1 0-1,1 1 1,0-1-1,0 0 1,0 0-1,0 1 1,0-1-1,0 0 1,1 22-150,0-16 175,23 140-138,3 23 110,-21 316-222,-7-440 79,0 42-1042,1-86 1149,0-1 0,0 1 0,0-1 0,0 1 0,0-1-1,0 0 1,0 1 0,1-1 0,-1 1 0,0-1 0,0 0-1,0 1 1,1-1 0,-1 0 0,0 1 0,1-1 0,-1 0-1,0 1 1,1-1 0,-1 0 0,0 0 0,1 1 0,-1-1-1,0 0 1,1 0 0,-1 0 0,1 1 0,-1-1 0,0 0-1,1 0 1,-1 0 0,1 0 0,-1 0 0,1 0 0,-1 0-1,1 0 1,0 0 0,19-4-270,-13 0 219,-1 0 0,1-1 0,-1 0 0,0 0 0,0 0 0,0-1 0,-1 1 0,0-1 0,0-1 0,4-6 0,-2 3-45,-1 0 0,0 0 0,-1-1 0,0 0 0,-1 0 0,4-14 0,-7 17 89,1 0 1,-2 0-1,1 0 0,-1 0 0,0 0 1,-1 0-1,1 0 0,-2 0 0,1 0 0,-1 0 1,0 0-1,-1 1 0,0-1 0,0 1 0,-6-10 1,1 4 34,-1 2 1,0-1 0,0 1 0,-1 0 0,0 1 0,-1 1 0,-20-15 0,23 19 104,0-1 0,-1 1 0,0 1 0,0-1 0,0 2 0,0-1 0,-1 1 0,1 1 0,-1-1 1,0 2-1,0-1 0,-16 1 0,27 0-94,-1 0 0,0 1 0,0-1 1,0 0-1,1 1 0,-1-1 0,0 0 0,1 1 1,-1-1-1,1 0 0,-1 1 0,1-1 0,-1 1 1,1-1-1,-1 1 0,1-1 0,0 1 1,-1 0-1,2-1 0,116-56 247,-81 41-196,0-1-1,42-27 1,-78 43 408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5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15463,'0'0'4800,"2"20"-4667,25 359 1321,-29-320-1296,1-31-66,0 0 1,7 48-1,-6-76-119,0 0 0,0 0 0,0 0 1,0 0-1,0 0 0,0 0 0,0 0 0,0 0 0,1-1 1,-1 1-1,0 0 0,0 0 0,0 0 0,0 1 0,0-1 0,0 0 1,0 0-1,0 0 0,0 0 0,0 0 0,0 0 0,0 0 1,1 0-1,-1 0 0,0 0 0,0 0 0,0 0 0,0 0 1,0 0-1,0 0 0,0 0 0,0 0 0,0 0 0,0 0 1,0 0-1,0 0 0,0 1 0,0-1 0,0 0 0,0 0 1,0 0-1,0 0 0,0 0 0,0 0 0,0 0 0,0 0 1,4-13-1537,0-20-3577,-4 8-1802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5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71 15095,'0'0'6419,"95"-44"-6035,-72 38-272,-6 2-112,-5 2-16,-4 2 0,-4 0-400,1 0-785,-3-5-1104,4-4-3073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 8468,'0'0'10151,"0"-3"-9748,0 7-408,-17 195 407,-10 267 298,27-465-1754,0-4-1334,0-16-1387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5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52 15239,'0'0'2607,"0"20"-2021,-1 0-481,0-5-46,0 0 0,1-1 0,1 1 0,0-1 0,1 1 0,0-1 0,6 18 0,-8-31-51,1 1 1,-1-1 0,1 1 0,0-1-1,-1 1 1,1-1 0,0 1 0,0-1-1,0 0 1,0 0 0,0 0-1,0 1 1,1-1 0,-1 0 0,0 0-1,0 0 1,1-1 0,-1 1 0,1 0-1,-1 0 1,1-1 0,-1 1 0,1-1-1,-1 1 1,1-1 0,-1 0-1,1 0 1,0 0 0,-1 0 0,1 0-1,-1 0 1,1 0 0,0 0 0,-1 0-1,1-1 1,-1 1 0,1-1 0,-1 1-1,1-1 1,-1 0 0,1 1-1,-1-1 1,0 0 0,1 0 0,-1 0-1,0 0 1,0 0 0,1 0 0,-1-1-1,0 1 1,0 0 0,-1 0 0,1-1-1,1-1 1,3-8 138,0 0 0,-1-1 0,-1 1 0,0-1 0,0 0 0,-1 0 0,0 0 0,-1 0 0,-1 0-1,0 0 1,-3-25 0,2 35-134,1-1 0,0 0 0,-1 0-1,1 0 1,-1 0 0,0 0 0,0 0-1,0 1 1,0-1 0,-1 0 0,1 1-1,-1-1 1,0 1 0,1 0 0,-1-1-1,0 1 1,0 0 0,-1 0 0,1 0-1,0 0 1,-1 1 0,1-1 0,-1 1-1,1-1 1,-1 1 0,0 0 0,0 0-1,1 0 1,-1 0 0,0 1 0,0-1-1,0 1 1,0-1 0,0 1-1,-5 1 1,7-1-69,0 0 0,0 0 0,-1 1 0,1-1 0,0 0 0,0 1 0,0-1 0,1 1 0,-1-1-1,0 1 1,0-1 0,0 1 0,0 0 0,0 0 0,1-1 0,-1 1 0,0 0 0,1 0 0,-1 0 0,0 0 0,1 0-1,-1 0 1,1 0 0,0 0 0,-1 0 0,1 1 0,-4 30-3822,3-28 3057,1 22-6433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6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90 14823,'0'0'2841,"4"19"-2793,12 59-35,-15-72-5,1 0-1,0-1 1,0 1-1,0 0 0,0-1 1,1 0-1,0 1 0,0-1 1,0 0-1,1-1 1,0 1-1,0 0 0,0-1 1,0 0-1,6 4 1,-8-7-1,-1 0 1,1 0 0,0-1-1,-1 1 1,1 0 0,0-1 0,0 1-1,0-1 1,0 0 0,0 1-1,-1-1 1,1 0 0,0 0 0,0 0-1,0-1 1,0 1 0,3-1-1,-3 0 7,1 0 0,-1-1-1,1 1 1,-1 0 0,1-1-1,-1 0 1,0 0 0,0 0-1,0 0 1,0 0-1,0 0 1,0 0 0,0 0-1,1-4 1,6-11 154,0-1-1,-1 0 1,-1 0 0,0 0-1,-2-1 1,0 0-1,-1-1 1,-1 1 0,-1-1-1,-1 1 1,-1-22 0,0 60-2580,0 7-1753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6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12950,'0'0'7131,"1"13"-7040,5 364 931,-6-362-999,0-5-12,0 1 0,0-1-1,1 1 1,0-1 0,1 0 0,0 0-1,6 17 1,-6-43-7500,-2-1 1086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6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16824,'0'0'4850,"56"-21"-4690,-33 16-160,-2-1 0,-2 1-160,-5-3-881,-2 3-1312,-3-1-4242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7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5 181 12454,'0'0'3166,"6"12"-2917,20 35-143,-12-29-34,-2-16 6,-12-3-72,1 1 1,0-1-1,0 0 0,0 0 0,-1 1 0,1-1 1,-1 0-1,1 0 0,0 0 0,-1 0 0,1 0 1,-1 0-1,0 0 0,1 0 0,-1 0 0,0 0 1,0 0-1,1 0 0,-1 0 0,0-1 0,0-4 43,0 0-1,0 0 0,0 0 0,-1 0 1,0 0-1,0 0 0,-4-10 0,4 14 62,1 0-1,-1 0 1,0 1-1,0-1 1,0 0-1,0 0 0,-1 1 1,1-1-1,0 1 1,-1-1-1,1 1 0,-1-1 1,1 1-1,-1 0 1,0 0-1,1 0 0,-1 0 1,0 0-1,0 0 1,0 0-1,0 1 1,0-1-1,0 1 0,0-1 1,0 1-1,0 0 1,-2 0-1,3 0-85,0 0 0,0 1 0,0-1 0,1 0 0,-1 1 0,0-1 0,1 1 0,-1-1 0,0 1 0,1 0 0,-1-1 0,0 1 0,1 0 0,-1-1 0,1 1-1,-1 0 1,1-1 0,0 1 0,-1 0 0,1 0 0,0 0 0,0-1 0,-1 1 0,1 0 0,0 0 0,0 0 0,0 1 0,-3 28-55,3-28 61,-1 17-6,0-2-3,0-1 0,2 1 1,-1 0-1,7 28 0,-7-42-29,1 0 1,0 0-1,0 0 1,0 0-1,0-1 1,0 1-1,1 0 1,-1 0-1,1-1 1,0 1 0,0-1-1,0 1 1,0-1-1,0 0 1,0 0-1,1 0 1,-1 0-1,1 0 1,0 0-1,-1-1 1,1 1-1,0-1 1,0 0-1,0 0 1,0 0-1,0 0 1,0 0-1,0-1 1,0 1-1,0-1 1,5 0-1,-1-1-76,0 0 0,0-1 1,0 1-1,0-1 0,0-1 0,-1 0 0,1 0 0,-1 0 0,0 0 0,0-1 0,0 0 0,0 0 0,0-1 1,-1 0-1,0 0 0,0 0 0,0-1 0,6-9 0,-1 1 4,0-1 0,-1 0-1,-1-1 1,0 0 0,-1 0 0,8-27 0,-12 30 159,0 0 1,-1 1 0,0-1 0,-1-1-1,-1 1 1,-1-23 0,1 33 42,-1 0 0,1 0 0,0 0 1,-1 0-1,0 0 0,0 1 0,0-1 0,0 0 0,0 0 1,0 1-1,-1-1 0,1 0 0,-1 1 0,0 0 0,0-1 1,0 1-1,0 0 0,0 0 0,0 0 0,-1 0 0,1 0 1,-1 1-1,1-1 0,-1 1 0,0 0 0,1-1 1,-1 1-1,0 0 0,0 1 0,0-1 0,0 0 0,0 1 1,0 0-1,-4 0 0,6 0-115,0 1-1,-1-1 1,1 1 0,0 0-1,0-1 1,0 1 0,-1 0-1,1 0 1,0 0 0,0 0-1,0 0 1,1 0 0,-1 0-1,0 0 1,0 1 0,0-1-1,1 0 1,-1 0 0,1 1-1,-1-1 1,1 0 0,0 1-1,-1-1 1,1 0 0,0 1-1,0-1 1,0 1 0,0-1-1,0 3 1,1 43-28,0-45 16,-1-1 0,1 0 0,0 1 0,-1-1 0,1 0 0,0 0 0,0 1 0,0-1 0,0 0 0,0 0 0,0 0 1,0 0-1,0-1 0,0 1 0,1 0 0,-1 0 0,0-1 0,1 1 0,-1-1 0,0 1 0,1-1 0,-1 1 0,1-1 0,-1 0 1,0 0-1,3 1 0,43 0-117,-40-2 88,0 1 25,0-1 0,0 0-1,0-1 1,0 0 0,0 0-1,-1 0 1,1-1 0,-1 0-1,1 0 1,-1-1 0,0 1-1,-1-2 1,11-7 0,-15 11 14,-1 24-72,0 281 78,-1-298-9,2 0-1,-1 0 1,1 0 0,0 0 0,0 0-1,0-1 1,5 12 0,-6-15-1,1-1 1,0 0-1,0 1 1,0-1-1,0 0 1,0 0 0,0 0-1,0 0 1,0 0-1,0 0 1,0 0-1,0 0 1,1 0-1,-1-1 1,0 1-1,1 0 1,-1-1-1,1 1 1,-1-1-1,0 1 1,1-1 0,-1 0-1,1 0 1,-1 0-1,1 0 1,-1 0-1,1 0 1,-1 0-1,1 0 1,-1 0-1,1-1 1,-1 1-1,1-1 1,-1 1-1,0-1 1,1 1 0,1-2-1,3-2 14,1-1 0,-1 1 0,0-1 0,0-1-1,0 1 1,0-1 0,-1 0 0,0 0 0,-1 0 0,1-1 0,-1 0-1,-1 0 1,5-10 0,-7 11-20,-1 5-150,-1 4-661,-9 11-1668,-6 6-2582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8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214 4 7780,'0'0'10711,"0"-4"-9225,0 9-1139,2 80 251,-4 99 154,1-182-727,1-1-1,0 0 1,-1 0 0,1 0 0,-1 0 0,1 0-1,-1 0 1,1 0 0,-1 0 0,0 0-1,0 0 1,1 0 0,-1 0 0,0 0-1,0-1 1,0 1 0,0 0 0,0-1 0,0 1-1,0-1 1,0 1 0,0-1 0,0 1-1,0-1 1,0 1 0,-1-1 0,1 0-1,0 0 1,-2 0 0,-42 1 601,31-2-573,-113 1-381,129 0-108,0 0 1,0 0 0,0-1-1,0 1 1,0-1 0,0 0-1,0 1 1,0-1 0,3-2-1,1 0-765,16-9-4295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8.7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15431,'0'0'4898,"18"-6"-4439,219-59 458,-187 52-871,-48 13-767,0-1 1788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9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67 14439,'0'0'4855,"2"19"-4596,10 61-200,-11-76-64,0-1 1,0 1-1,0-1 0,0 0 1,1 0-1,-1 1 1,1-1-1,0 0 1,0 0-1,0 0 1,0-1-1,0 1 1,1-1-1,-1 1 1,1-1-1,0 0 1,0 1-1,0-1 0,0-1 1,0 1-1,0 0 1,0-1-1,5 2 1,-6-3-9,1 1 1,-1 0 0,0-1-1,0 0 1,1 0 0,-1 0-1,0 0 1,1 0 0,-1 0-1,0 0 1,1-1 0,-1 1-1,0-1 1,0 0 0,1 1-1,-1-1 1,0 0 0,0 0-1,0-1 1,0 1 0,0 0-1,-1-1 1,1 1-1,0-1 1,0 1 0,-1-1-1,1 0 1,1-3 0,0-1 49,0-1 1,0 0-1,-1 0 1,0 1-1,-1-1 1,1 0-1,-1-1 1,-1 1-1,1 0 1,-1 0-1,0 0 1,-1 0-1,0 0 1,0 0-1,0 0 1,-1 0-1,0 0 1,-4-9-1,4 12 24,0 0-1,0 0 1,0 0-1,0 1 1,-1-1-1,1 0 0,-1 1 1,0 0-1,0-1 1,0 1-1,-1 0 0,1 1 1,-1-1-1,1 1 1,-1-1-1,0 1 0,0 0 1,0 1-1,0-1 1,0 1-1,-1-1 0,1 1 1,0 1-1,-1-1 1,1 1-1,-1-1 0,1 1 1,0 0-1,-1 1 1,-6 0-1,10-1-93,1 1 0,-1-1 0,0 0 0,0 1 0,0-1 1,1 0-1,-1 1 0,0-1 0,0 1 0,1-1 0,-1 1 0,0-1 0,1 1 0,-1 0 0,0-1 1,1 1-1,-1 0 0,1-1 0,0 1 0,-1 0 0,1 0 0,-1 0 0,1-1 0,0 1 0,0 0 1,-1 1-1,0 23-2274,1-19 1340,0 12-3651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9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15095,'0'0'5949,"-1"8"-5877,2 29 106,7 54 0,2 34 88,-8-109-826,2-13-920,10-22-3046,-1-11-1570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3:2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12 133 9396,'0'0'5259,"-1"16"-4411,-6 244 953,5-325-1257,1 28 438,2-39 0,-1 75-919,0 1 0,0-1 0,0 0 0,0 1 0,1-1 0,-1 1 0,0-1 0,0 1 0,0-1 0,0 0 0,0 1 0,1-1 0,-1 1 0,0-1 0,1 1 0,-1-1 0,0 1 0,1-1 0,-1 1 0,1-1-1,-1 1 1,0 0 0,1-1 0,-1 1 0,1 0 0,-1-1 0,1 1 0,-1 0 0,2-1 0,16 6 278,15 21-451,-33-26 113,45 44 64,-15-14 33,61 47 0,-91-76-97,0-1 0,1 0 0,-1 0 0,0 0 0,0 1 0,1-1 0,-1 0 0,0 0 0,1 0 0,-1 1 0,0-1-1,1 0 1,-1 0 0,0 0 0,1 0 0,-1 0 0,0 0 0,1 0 0,-1 0 0,0 0 0,1 0 0,-1 0 0,0 0 0,1 0 0,-1 0 0,0 0 0,1 0 0,-1-1 0,0 1-1,1 0 1,-1 0 0,0 0 0,1 0 0,-1-1 0,0 1 0,0 0 0,1 0 0,-1-1 0,0 1 0,0 0 0,1 0 0,-1-1 0,0 1 0,0 0 0,0-1 0,0 1 0,1 0-1,-1-1 1,0 1 0,0 0 0,0-1 0,3-23 277,-2 16-190,15-353 3007,-16 360-3209,0 4-4212,0 2-1695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0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76 347 11317,'0'0'3935,"4"-19"-2561,-3 10-1246,0-1-72,1 0 0,0 1 1,1-1-1,0 0 0,0 1 0,1-1 1,0 1-1,1 0 0,0 0 1,0 1-1,1-1 0,13-14 0,3 2-43,1 1-1,0 1 1,2 2-1,0 0 1,30-15-1,-35 22-15,1 1-1,-1 1 0,1 1 1,0 1-1,1 1 0,0 0 0,39-2 1,-56 7-2,0-1-1,0 1 1,0 1 0,0-1 0,0 1 0,0-1 0,0 1-1,6 3 1,-9-3 4,0 0-1,-1 0 1,1 0-1,0 0 1,-1 1-1,1-1 1,-1 0-1,0 1 1,1 0-1,-1-1 1,0 1-1,0 0 1,0-1-1,0 1 1,0 0-1,0 0 1,-1 0-1,1 0 1,-1 0-1,1 0 1,-1 0-1,0 0 1,0 2-1,1 9 23,-1-1 1,0 0-1,-1 1 0,0-1 1,-1 0-1,0 0 0,-1 0 1,-1 0-1,0 0 0,0-1 1,-1 0-1,-1 0 0,-13 21 1,-5 2 104,-2-1 0,-53 53 1,44-51 85,-1-1-1,-2-2 1,-1-1 0,-2-2 0,0-2 0,-73 35 0,107-59-75,0 0 0,-1 0 0,1-1 0,-1 0 0,1 0 0,-1-1 0,-12 2 0,19-4-123,1 1 0,0 0 0,-1-1-1,1 1 1,0 0 0,-1-1 0,1 1-1,0-1 1,0 1 0,0 0 0,-1-1-1,1 1 1,0-1 0,0 1-1,0-1 1,0 1 0,0 0 0,0-1-1,0 1 1,0-1 0,0 1 0,0-1-1,0 1 1,0-1 0,0 1-1,0-1 1,0 1 0,1 0 0,-1-1-1,0 1 1,0-1 0,0 1 0,1 0-1,-1-1 1,0 1 0,1-1-1,-1 1 1,12-21-5,-6 15-16,1 1 0,0-1 0,0 1 0,0 0 0,1 1 0,-1 0 0,1 0 0,0 0 0,1 1 0,-1 1 0,1-1 0,-1 1 0,1 1 0,-1-1 0,1 2 0,0-1 0,0 1 0,-1 0 0,1 1 0,0 0 0,0 1 0,-1-1 0,1 2 0,-1-1 0,0 1 0,13 6 0,-7 0 0,-1 1 0,0 0 0,-1 1 0,0 0 0,0 1 0,15 21 0,55 90 41,-30-41 82,-42-67-71,1 0-1,1-1 1,0 0 0,1-1-1,20 17 1,-29-27-19,-1 0 0,1-1 1,0 1-1,0-1 1,0 0-1,0 0 0,1 0 1,-1-1-1,0 0 0,1 1 1,-1-1-1,1-1 1,0 1-1,-1-1 0,1 0 1,-1 0-1,1 0 0,0 0 1,-1-1-1,1 0 1,-1 0-1,1 0 0,-1-1 1,0 1-1,1-1 0,-1 0 1,4-3-1,-1 0 3,0 0-1,0 0 1,-1-1-1,0 0 1,0 0-1,-1-1 1,0 0-1,0 0 1,0 0-1,-1 0 1,7-16-1,-4 6-818,-1-1 1,-1 0-1,-1 0 0,4-29 0,-4 14-3975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18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0 240 6611,'0'0'3236,"18"-9"-2790,58-26-49,-67 30-165,-1 0-1,1-1 0,-1 0 1,0 0-1,-1-1 1,0 1-1,0-2 0,0 1 1,-1-1-1,0 0 1,0 0-1,-1-1 0,0 0 1,6-15-1,-9 17 278,1 0-1,-1 0 0,0 0 1,0 0-1,-1 0 0,0 0 1,0 0-1,0-10 1,-1 17 24,-4 4-521,1 1 0,0 0 0,0 0 0,0 0 0,1 0 0,0 0 0,-3 8 0,1-1 2,-5 12 35,2-1 1,1 1-1,1 1 1,-3 41 0,3 104 368,4-57-79,0-56-88,1-57-288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18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11941,'0'0'9925,"96"0"-9109,-30 0-143,0 0-353,-4 0-96,-10 0-224,-12 1-16,-11 3-128,-13 5-1281,-10 3-1568,-6 1-6788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19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19 8948,'0'0'11600,"0"-5"-11058,-1-8-261,0 27-138,1 13-92,-4 26 174,-13 67 0,8-71-865,-4 93 0,13-141-707,0-22-18041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19.7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0 198 10613,'0'0'8678,"14"12"-8128,0 0-408,-5-6-61,0 2 1,0 0-1,-1 0 1,0 0-1,-1 1 1,0 0-1,0 0 1,5 11-1,6 12 41,-7-11-110,0 0 0,2-1 0,0 0 0,1-1 0,1-1 0,26 27 0,-39-43-32,1-1 0,-1 1 0,1 0 1,-1-1-1,1 1 0,0-1 1,0 0-1,-1 0 0,1 0 0,0 0 1,0 0-1,0-1 0,0 1 1,0-1-1,0 0 0,0 0 0,0 0 1,0 0-1,0 0 0,0-1 0,0 1 1,0-1-1,0 0 0,0 0 1,-1 0-1,1 0 0,0-1 0,0 1 1,-1-1-1,1 1 0,-1-1 1,0 0-1,1 0 0,-1 0 0,0 0 1,3-4-1,7-9-62,0-1-1,-1 0 1,-1 0 0,13-27-1,-17 31 51,60-143-332,-50 110 280,3 1 0,43-76-1,-62 120 114,0-1 0,0 0 0,1 1 0,-1-1 0,1 1 1,-1-1-1,0 1 0,1-1 0,-1 0 0,1 1 0,-1 0 0,1-1 0,0 1 0,-1-1 0,1 1 0,-1 0 0,1-1 0,0 1 0,1-1 0,3 11 259,-6 31-22,1-29-67,-3 58-40,-16 88-1,-2 52 190,19-180-286,1-21-52,0 0 0,0 0 0,1 0 0,0 0 0,1 0 0,0 1 0,1-1 0,3 13 0,12-9 45,-7-12-1923,-4-8-4520,-4-8-1811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0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189 180 2945,'0'0'7054,"-2"-18"-5072,-9-56-482,10 69-1306,0 0 0,0 0 0,-1 0 0,1 0 0,-1 1 0,0-1 1,-1 1-1,1-1 0,-1 1 0,0 0 0,0 0 0,0 0 0,0 0 0,-1 0 0,0 1 0,1-1 0,-8-3 1,9 6-167,0 0 1,0 0 0,-1 0 0,1 0-1,0 1 1,0-1 0,-1 1 0,1 0-1,0-1 1,-1 1 0,1 0 0,0 0-1,-1 1 1,1-1 0,0 0 0,0 1-1,-1 0 1,1-1 0,0 1 0,0 0-1,0 0 1,0 0 0,0 0 0,0 1-1,0-1 1,0 0 0,0 1 0,1-1-1,-1 1 1,0 0 0,1 0 0,0-1-1,-3 5 1,-4 7-12,1 0-1,1 0 1,0 0 0,1 1-1,0 0 1,1 0-1,1 0 1,0 0-1,1 1 1,0-1 0,1 1-1,1-1 1,3 24-1,-3-37-21,0 0 0,0 0 1,0 0-1,0 0 0,0 0 0,1 0 0,-1 0 0,0 0 0,1 0 0,-1 0 0,1 0 0,-1 0 0,1 0 1,0-1-1,-1 1 0,1 0 0,0 0 0,-1 0 0,1-1 0,0 1 0,0 0 0,0-1 0,0 1 0,0-1 0,0 1 1,-1-1-1,1 0 0,0 1 0,0-1 0,1 0 0,-1 1 0,1-1 0,0 0-8,0 0 0,0 0-1,0 0 1,0 0 0,0-1 0,-1 1 0,1 0-1,0-1 1,0 1 0,0-1 0,0 0-1,-1 0 1,1 0 0,0 0 0,-1 0-1,1 0 1,-1 0 0,3-2 0,5-9 65,1-2 0,-1 1 1,-1-1-1,0 0 0,-1-1 0,-1 0 1,0 0-1,5-23 0,5-11 1583,-5 90 432,-1-4-2122,0-1 0,3 0-1,17 36 1,-29-66-4136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0.8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74 15687,'0'0'3738,"0"18"-3490,3 61-173,-3-77-75,1 1 1,-1 0 0,1 0-1,-1 0 1,1-1-1,0 1 1,0-1 0,1 1-1,-1 0 1,0-1 0,1 0-1,-1 1 1,1-1-1,0 0 1,0 0 0,0 0-1,0 0 1,0 0-1,0 0 1,1-1 0,-1 1-1,0-1 1,1 0 0,-1 1-1,1-1 1,0 0-1,-1 0 1,1-1 0,0 1-1,0-1 1,-1 1 0,1-1-1,0 0 1,4 0-1,1 0-20,0-1 0,0 0 0,0 0 0,0-1 0,0 1 0,0-2 0,-1 1 0,1-1 0,10-6 0,3-4-77,-1-1 1,-1-1-1,32-31 0,-40 35 237,-1-1 0,0 0-1,-1 0 1,0 0 0,-1-2 0,-1 1-1,8-19 1,-15 31 538,-1 7 250,-18 53-548,5-19-290,-9 50 0,-24 214-30,-16 78-282,52-328-139,-3 0 1,-31 79 0,45-132 362,-1 1 0,1-1 0,-1 0 0,0 0 0,1 1 0,-1-1 1,0 0-1,1 0 0,-1 0 0,0 0 0,0 0 0,0 0 0,0 0 0,0 0 0,0 0 0,0 0 0,-1-1 0,1 1 0,0 0 0,0-1 0,-1 1 1,1-1-1,0 1 0,-3-1 0,2 0 9,0 0 1,0-1-1,0 1 1,1-1-1,-1 1 0,0-1 1,0 0-1,0 0 1,1 0-1,-1 0 1,0 0-1,1 0 1,-1 0-1,1 0 1,-2-2-1,-5-6 44,0-1 1,1 1-1,0-1 1,-8-14-1,5 2-49,1 0 0,1 0 0,1 0 1,1-1-1,1 0 0,1 0 0,1-1 0,1 1 0,1-1 0,3-31 0,-1 40-26,2-1-1,-1 1 1,2-1 0,0 1-1,1 0 1,1 0 0,0 1-1,0 0 1,2 0-1,0 0 1,0 1 0,1 0-1,17-18 1,15-11-288,2 1-1,64-47 1,6-6-600,-81 63-2459,-7 5-2769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1.4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82 12582,'0'0'5413,"-15"-14"-4992,-46-42-122,60 55-287,0 0 0,1 0 0,-1 0 0,0 0 0,0 1 0,0-1-1,0 0 1,0 0 0,0 1 0,0-1 0,0 1 0,0-1 0,0 1 0,0 0-1,0-1 1,0 1 0,0 0 0,0 0 0,-1-1 0,1 1 0,0 0 0,0 0 0,0 0-1,0 0 1,-1 1 0,1-1 0,0 0 0,0 0 0,0 1 0,0-1 0,0 1-1,-2 0 1,2 1 4,0-1 1,-1 1-1,1 0 0,0 0 0,0 0 0,0 0 0,0 0 0,0 0 0,0 0 0,0 3 1,-1 0 8,-4 15 20,1 0 0,1 1 0,0 0 0,2-1 0,0 1 0,2 28 0,0-48-44,1 0 0,-1 0 0,0 0 0,1-1 0,-1 1 0,1 0 0,-1 0 0,1-1-1,-1 1 1,1 0 0,0-1 0,-1 1 0,1-1 0,0 1 0,0-1 0,-1 1 0,1-1 0,0 1 0,0-1 0,0 0 0,-1 1 0,1-1 0,0 0 0,0 0 0,0 0 0,0 1 0,0-1-1,0 0 1,0 0 0,-1 0 0,1-1 0,0 1 0,0 0 0,0 0 0,0 0 0,0-1 0,0 1 0,-1 0 0,1-1 0,0 1 0,0-1 0,-1 1 0,1-1 0,0 1 0,0-1-1,-1 1 1,2-2 0,7-9 39,0-1-1,-1 0 0,0 0 0,-1-1 0,0 0 0,-1 0 1,6-19-1,-3 11 376,-9 21-333,0-1 0,0 0 1,0 1-1,1-1 1,-1 1-1,0-1 0,1 0 1,-1 1-1,0-1 1,1 1-1,-1-1 0,0 1 1,1-1-1,-1 1 1,1-1-1,-1 1 0,1 0 1,-1-1-1,1 1 1,0 0-1,-1-1 0,1 1 1,-1 0-1,1-1 1,0 1-1,-1 0 0,2 0 1,-1 0-42,-1 1 0,1-1 0,0 0 0,0 1 0,0-1 0,0 1 1,0-1-1,-1 1 0,1 0 0,0-1 0,-1 1 0,1 0 0,0-1 0,-1 1 0,1 0 1,0 1-1,21 45-331,-18-37 495,54 115-1758,-57-122 800,3 3-831,0-5-4443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1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76 9989,'0'0'7782,"0"18"-7662,0-3-94,-3 124 33,2-94-40,1-44-19,0-1 0,0 0 0,0 0 0,0 0 0,0 0-1,0 1 1,0-1 0,0 0 0,0 0 0,1 0 0,-1 0 0,0 0 0,0 0 0,0 1 0,0-1 0,0 0 0,0 0 0,0 0-1,1 0 1,-1 0 0,0 0 0,0 0 0,0 0 0,0 0 0,0 1 0,1-1 0,-1 0 0,0 0 0,0 0 0,0 0-1,0 0 1,1 0 0,-1 0 0,0 0 0,0 0 0,0 0 0,0 0 0,0 0 0,1 0 0,-1 0 0,0-1 0,0 1 0,0 0-1,0 0 1,0 0 0,1 0 0,-1 0 0,0 0 0,0 0 0,0 0 0,0 0 0,0-1 0,0 1 0,1 0 0,-1 0 0,0 0-1,0 0 1,0 0 0,0 0 0,0-1 0,0 1 0,0 0 0,0 0 0,0 0 0,0 0 0,0-1 0,0 1 0,5-5 1,-1-1 0,0 0 0,0 0 0,-1 0 0,0 0 0,0-1 0,0 1 0,-1-1 0,2-8 0,10-68-3,-12 63 26,0 0 1,11-36 0,-12 53 12,0 0-1,0 1 0,1 0 1,-1-1-1,0 1 0,1-1 1,0 1-1,-1 0 0,1 0 1,0 0-1,0 0 1,0 0-1,1 1 0,-1-1 1,0 1-1,1-1 0,-1 1 1,1 0-1,-1 0 0,1 0 1,-1 0-1,1 0 0,0 1 1,0-1-1,-1 1 1,1-1-1,0 1 0,0 0 1,-1 0-1,1 1 0,0-1 1,0 1-1,-1-1 0,1 1 1,0 0-1,-1 0 0,1 0 1,-1 0-1,1 0 1,-1 0-1,1 1 0,-1 0 1,0-1-1,0 1 0,0 0 1,0 0-1,0 0 0,0 0 1,0 0-1,1 4 0,4 8 7,-1 1 0,0 0-1,-1 1 1,-1-1 0,0 1-1,3 32 1,-4 102-799,-3-100-505,0-49-486,6-10-5526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2.3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15319,'0'0'5413,"5"16"-5058,7 27-143,-2 0 0,-2 0 0,4 66 0,-11 43-149,7 97-256,-7-239 52,-1-6 6,0 0-1,0 0 1,1-1-1,0 1 1,0 0-1,0-1 1,0 1-1,0 0 1,1-1 0,-1 0-1,3 5 1,-3-8-38,-1 0 0,0 1 0,1-1 0,-1 0 0,1 0 1,-1 1-1,1-1 0,-1 0 0,1 0 0,-1 0 0,1 0 1,-1 0-1,1 1 0,-1-1 0,1 0 0,-1 0 1,1 0-1,-1 0 0,1-1 0,-1 1 0,0 0 0,1 0 1,-1 0-1,1 0 0,-1 0 0,1-1 0,11-5-5755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2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0 12662,'0'0'2926,"-19"11"-1520,-145 82-344,117-68 2676,50-27-3298,3-2-413,0 0 1,1 0-1,-1 1 0,1 0 1,0 0-1,0 0 0,0 1 0,0 0 1,0 0-1,0 1 0,1 0 0,10 0 1,-13 1-31,0 0-1,0 0 1,0 1 0,0-1 0,0 1 0,0 1 0,0-1 0,0 0 0,0 1 0,0 0 0,0 0 0,-1 1 0,1-1 0,-1 1 0,0 0 0,0 0-1,0 1 1,6 6 0,0 3-111,-2 1 0,0-1 0,-1 2-1,0-1 1,-1 1 0,-1 0 0,0 0-1,-1 1 1,3 23 0,-1-11-1401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2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130 181 17816,'0'0'3375,"-1"6"-3242,2-3-138,0 0 0,0 0-1,0-1 1,1 1 0,0 0-1,-1-1 1,1 1 0,0 0-1,0-1 1,0 0 0,0 0-1,1 0 1,-1 0 0,0 0-1,1 0 1,0 0-1,5 2 1,-7-3-15,1 0 0,-1-1 0,1 1-1,0-1 1,-1 1 0,1-1 0,-1 1 0,1-1-1,0 0 1,-1 0 0,1 0 0,0 0 0,-1 0 0,1 0-1,0-1 1,-1 1 0,1 0 0,-1-1 0,1 1-1,-1-1 1,1 0 0,-1 1 0,1-1 0,-1 0 0,1 0-1,-1 0 1,0 0 0,0 0 0,1 0 0,-1 0-1,0-1 1,0 1 0,0 0 0,0-1 0,0 1 0,0-3-1,4-7-36,-1-1-1,0 0 0,-1 0 0,0 0 0,-1-1 1,0 1-1,-1-1 0,-1 1 0,0-1 0,0 1 1,-4-17-1,4 26 89,-1 1-1,0-1 1,0 1 0,0-1 0,0 1 0,0 0 0,0-1 0,-1 1-1,1 0 1,-1 0 0,1 0 0,-1 0 0,0 0 0,0 0 0,0 0 0,0 1-1,0-1 1,-1 1 0,1-1 0,0 1 0,-1 0 0,1 0 0,0 0-1,-1 0 1,0 0 0,1 1 0,-1-1 0,1 1 0,-4 0 0,1-1 22,0 1 0,0 0 1,1 0-1,-1 0 0,0 1 1,0-1-1,1 1 0,-1 1 1,0-1-1,1 0 0,-1 1 1,1 0-1,0 0 0,-1 1 1,-5 4-1,0 2-45,1 1 0,1 0 0,0 0-1,0 1 1,1 0 0,0 1 0,1 0 0,1-1 0,-1 2-1,2-1 1,0 1 0,0-1 0,-1 17 0,0 3 0,1 1 1,1-1-1,2 1 1,4 39-1,-3-65-8,1 0 1,0 0-1,1 1 0,0-1 0,0 0 0,0 0 0,1 0 1,0-1-1,0 1 0,1-1 0,0 0 0,0 1 1,0-2-1,1 1 0,8 8 0,-6-8-3,0 0 0,1-1 0,0-1 0,-1 1 0,2-1 0,-1 0-1,0-1 1,1 0 0,-1 0 0,1-1 0,0 0 0,13 1 0,1-1 6,0-2 1,1 0-1,-1-2 1,0 0-1,0-1 0,0-2 1,-1 0-1,0-2 1,0 0-1,25-12 1,16-13 25,-2-2 0,63-46 0,-123 79-122,-6 3-1647,-11 6-1544,-2 6-3353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15127,'0'0'2865,"0"14"-2750,-10 478 3631,10-491-3704,2-4-15,13-27-2577,18-48-1,-13 19-3961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3.8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1 291 9508,'0'0'5528,"22"-2"-5472,75-12-21,-86 13-23,1-1-1,-1-1 1,0 0 0,0-1-1,0 0 1,0 0 0,-1-1 0,1-1-1,-1 0 1,-1 0 0,14-11-1,-18 11 43,0 1 1,0-1-1,0 0 0,-1 0 0,0-1 0,0 1 0,-1-1 0,0 0 0,0 1 0,0-2 0,-1 1 0,0 0 0,-1 0 0,0-1 0,0 1 0,0-11 0,0-71 3382,-1 89-3033,0 16-184,9 301 1128,0-16-1029,-8-298-318,-1-1 1,0 1 0,-1-1 0,1 1 0,0-1 0,-1 1-1,1-1 1,-1 0 0,0 1 0,1-1 0,-1 1-1,-1-1 1,1 0 0,0 0 0,0 0 0,-1 0-1,1 0 1,-1 0 0,-3 4 0,1-4 1,1-1 1,0 1-1,-1 0 1,1-1-1,-1 0 0,0 0 1,1 0-1,-1 0 1,0-1-1,0 1 1,1-1-1,-8 0 1,2-1 9,1 0-1,-1 0 1,0-1 0,0 0 0,0-1 0,-8-3-1,7 2-3,0 1 0,-1 0 0,-17-2 0,-55 4 713,82 1-620,9 0 51,325-26 475,-253 20-493,21-4-2698,-94 6-643,-5-6-3431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4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79 9925,'0'0'6072,"0"14"-5581,0-1-382,1 24 229,-2 0 0,-2-1 0,-11 61 1,7-73-272,0-1 0,-1 0 1,-1 0-1,-1-1 1,-1 0-1,-23 34 1,25-49 21,5-12 122,4-20 106,1 19-355,3-20 54,1 0 0,1 0 0,2 0 0,1 0 0,21-44-1,-18 43-4,0 0 51,39-85-74,-42 95 213,1-1 0,0 2 0,2 0-1,13-16 1,-24 31-137,0 0-1,0 0 1,0 0-1,0 0 1,0 0 0,0 1-1,0-1 1,0 0-1,0 0 1,0 1-1,1-1 1,-1 1-1,2-1 1,-3 1-40,1 0 1,-1 0-1,1 0 0,-1 0 0,1 0 1,-1 0-1,1 0 0,-1 0 1,1 0-1,-1 1 0,1-1 0,-1 0 1,1 0-1,-1 0 0,0 1 1,1-1-1,-1 0 0,1 1 0,-1-1 1,0 0-1,1 1 0,-1-1 1,0 1-1,1-1 0,1 4 57,-1 0 1,1 0-1,0 0 0,-1 1 0,0-1 0,1 6 0,0 0-33,29 134 218,53 208 229,-70-295-1019,13 39-1839,-26-93-695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25.0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 15431,'0'0'5635,"114"-2"-5059,-39 0-368,4-6-208,-3-1-1121,-12-4-1904,-14 0-5715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47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75 118 2673,'0'0'2103,"20"3"-2050,63 10 54,-80-13-28,-1 0 1,0 0-1,1 1 0,-1-1 1,0-1-1,1 1 1,-1 0-1,0-1 1,1 1-1,-1-1 1,0 1-1,1-1 1,-1 0-1,0 0 1,0 0-1,0-1 0,0 1 1,0 0-1,0-1 1,0 1-1,-1-1 1,1 1-1,0-1 1,-1 0-1,1 0 1,-1 0-1,0 0 0,0 0 1,0 0-1,0 0 1,1-3-1,2-2 316,-1 2 33,-1-1 0,0 1 1,0-1-1,0 1 0,0-1 0,-1 0 0,1-7 1,-1-24 5608,-1 44-5928,2 71-26,-3 81 253,0-137-301,-2-1 0,0 0-1,-1 0 1,-2 0 0,-9 26-1,14-44-31,-1-1 0,1 1 0,-1-1 0,0 0 0,1 0 0,-1 1 0,0-1 0,0 0 0,-1 0 0,1-1 0,0 1-1,0 0 1,-1-1 0,1 1 0,-1-1 0,0 0 0,1 0 0,-1 0 0,0 0 0,-5 0 0,-6 2 34,-1-2-1,-30 1 1,-1 0 10,-12 14 260,57-16-115,26 0 400,7-3-204,1-2 0,-1-1 1,54-17-1,-52 12-329,1 2 1,0 2-1,44-5 0,-29 12-797,-30 0-6052,-15 0-1780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48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11749,'0'0'6643,"-2"112"-6210,2-62-97,0 0-208,0-3 32,0-12-80,0-7-16,0-11-48,0-6-32,0-7-32,-4-17-6371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48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0 102 12678,'0'0'2374,"20"-1"-850,-4-1-1271,-9 0-205,1 1-1,-1 0 0,1 1 0,-1-1 1,1 2-1,0-1 0,-1 1 1,1 0-1,-1 0 0,0 1 1,1 0-1,-1 1 0,0 0 0,13 6 1,-8 0-21,0 0 0,0 1 1,-1 0-1,0 1 0,-1 0 1,0 1-1,-1 0 1,0 1-1,11 22 0,-1 3 4,-2 2 0,13 47-1,-27-80-5,8 25 21,-11-31-35,1 0 0,-1 0 0,1 0 0,-1 0 1,1 0-1,-1 0 0,1 0 0,0 0 0,0 0 1,-1 0-1,1-1 0,0 1 0,0 0 0,0 0 1,0-1-1,0 1 0,0-1 0,0 1 0,0-1 1,0 1-1,0-1 0,2 1 0,-2-1 9,0-1 0,0 1 1,0 0-1,0-1 0,-1 1 0,1-1 0,0 1 0,0-1 0,0 1 0,0-1 0,-1 1 0,1-1 0,0 0 0,0 0 0,-1 1 0,1-1 0,-1 0 0,1 0 1,-1 0-1,2-1 0,8-23 176,-9 23-187,12-39-13,12-68 0,2-12-291,-22 104 247,1 1 1,1 0-1,0 0 0,18-28 1,-22 39 44,0 0 1,1 1 0,0 0-1,0 0 1,0 0 0,0 1-1,1-1 1,0 1 0,8-5-1,-11 7 22,-1 0 0,1 1 0,0-1 0,-1 1 0,1-1 0,0 1 0,0-1 0,-1 1 0,1 0 0,0 0 0,0 0 0,0 0 0,-1 0 0,1 0 0,0 0 0,0 1 0,0-1-1,-1 1 1,1-1 0,0 1 0,-1 0 0,1 0 0,0-1 0,-1 1 0,1 0 0,-1 1 0,0-1 0,1 0 0,-1 0 0,0 0 0,0 1 0,1-1 0,-1 1 0,0-1 0,1 3 0,3 6 167,0 0 0,-1 1 0,0 0 0,0 0 1,-1 0-1,2 20 0,4 75 873,-7-82-903,2 86 379,9 98 125,-12-206-687,-1 0 0,0 0-1,1 0 1,0 0-1,-1 0 1,1 0 0,0 0-1,0 0 1,0 0 0,2 3-1,5-4-1469,-1-13-1229,-1-5-2250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49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275 128 12902,'0'0'987,"-13"-17"-672,-42-53-126,52 66-122,0 1 1,-1-1-1,1 1 0,-1 0 0,0 0 1,0 0-1,0 0 0,0 1 0,0-1 0,0 1 1,-1 0-1,-7-2 0,9 4-34,0-1 0,0 1 0,0 0 0,0 0 1,-1 0-1,1 0 0,0 0 0,0 1 0,0-1 0,0 1 0,0 0 0,0 0 1,0 0-1,-5 3 0,2 0 32,-1 1 1,1 0-1,0 0 0,1 0 1,-1 0-1,1 1 1,0 0-1,1 0 1,-1 1-1,1-1 0,-6 15 1,4-7 175,0 1 0,-5 23 0,9-32-190,1 0 0,0 0 0,0 0 1,1 0-1,0-1 0,0 1 0,0 0 0,0 0 0,1 0 1,2 6-1,-2-10-46,0-1 0,0 0-1,0 0 1,0 0 0,0 0 0,0 0 0,0 0 0,0 0 0,0 0-1,1-1 1,-1 1 0,0 0 0,1-1 0,-1 1 0,1-1 0,-1 1 0,1-1-1,-1 0 1,0 1 0,1-1 0,-1 0 0,1 0 0,1 0 0,39-3 193,-38 2-181,1 0 0,0 0 0,-1-1 0,1 0 1,-1 0-1,0 0 0,1 0 0,-1-1 0,0 1 1,6-7-1,35-38 154,-9 9 845,-36 38-990,1 0-1,-1 0 1,1 0-1,-1 0 1,1 0-1,0 0 0,-1 0 1,1 0-1,-1 0 1,1 0-1,-1 0 1,1 1-1,-1-1 1,1 0-1,-1 0 1,1 1-1,-1-1 1,1 0-1,-1 1 0,0-1 1,1 0-1,-1 1 1,1-1-1,-1 1 1,0-1-1,1 0 1,-1 1-1,0-1 1,0 1-1,1-1 1,-1 1-1,0-1 0,0 1 1,0-1-1,0 1 1,1 0-1,-1-1 1,0 1-1,11 30 43,-9-26 64,8 25-14,20 46 103,-27-68-212,1-1 1,1 1-1,-1-1 1,1 0-1,1 0 1,11 12-1,-15-18-844,1-9-10266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0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1 15015,'0'0'1905,"-1"19"-1537,-2 63-275,2-78-83,1 0 1,0 0-1,1 0 0,-1 1 0,1-1 0,0 0 1,0 0-1,0 0 0,0 0 0,0-1 0,1 1 0,0 0 1,0 0-1,0-1 0,4 6 0,-4-7-6,1 0 0,-1 0-1,1 0 1,0 0 0,-1 0 0,1-1-1,0 1 1,0-1 0,0 0 0,0 0-1,0 0 1,0 0 0,0 0 0,1-1-1,4 1 1,0-1-5,-1 0 1,1-1-1,0 0 0,-1 0 1,1 0-1,-1-1 0,0-1 1,1 1-1,-1-1 0,0 0 1,0-1-1,-1 1 0,10-8 1,10-12 421,0-1 1,-2 0-1,-1-2 1,21-32-1,-42 89 1196,-8 138-1441,-51 302 0,56-464-175,-27 133-1,23-120 6,-1-1 0,-1 0-1,-1 0 1,-18 33 0,24-49-5,0 0 0,0 0 1,0 0-1,0 0 0,0-1 1,-1 1-1,1-1 0,-1 1 1,0-1-1,0 0 0,0 0 1,0 0-1,0 0 0,0-1 1,0 1-1,-1-1 0,1 0 1,-7 2-1,6-3 2,0 0 0,-1 0 1,1-1-1,-1 1 0,1-1 0,0 0 1,-1 0-1,1 0 0,0-1 0,0 1 1,0-1-1,0 0 0,-4-3 0,-5-4 5,0-1 0,1 0 0,0 0 0,1-2-1,1 1 1,-1-1 0,-10-18 0,13 18-6,1 0 1,0-1-1,1 0 1,0 0-1,1-1 1,1 1-1,0-1 1,1 0-1,0 0 1,1-1-1,1 1 1,0 0-1,1-1 1,0 1-1,2-1 1,-1 1-1,2 0 0,0 0 1,0 0-1,1 0 1,1 1-1,1-1 1,0 1-1,0 0 1,1 1-1,12-16 1,18-18 107,2 1 1,51-46 0,3 9-879,1 3-3715,-68 57 2230,-1 1-5481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0.5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125 121 2305,'0'0'15023,"-8"-17"-13654,-27-55-670,34 70-638,0-1 0,0 0 0,-1 1 0,1-1 0,-1 1 1,0 0-1,0 0 0,0 0 0,0 0 0,0 0 0,-3-2 1,5 4-51,-1-1 1,1 1 0,-1 0 0,0 0 0,1-1 0,-1 1 0,0 0 0,1 0 0,-1 0 0,0 0 0,1 0 0,-1 0 0,0 0 0,1 0-1,-1 0 1,0 0 0,1 0 0,-1 0 0,0 1 0,1-1 0,-1 0 0,1 0 0,-1 1 0,0-1 0,1 0 0,-1 1 0,0 0 0,-1 2-1,-1 0 1,1 0 0,-1 0 0,1 1-1,0-1 1,0 1 0,1-1 0,-3 8-1,-1 7 12,0 1-1,2 0 0,0-1 0,1 1 0,1 0 0,1 20 0,0-38-21,0 0 0,0 0 0,0 0 0,0 0 0,0 1-1,1-1 1,-1 0 0,0 0 0,1 0 0,-1 0 0,1 0 0,-1 0 0,1 0 0,0 0-1,-1 0 1,1 0 0,0 0 0,0 0 0,-1 0 0,1 0 0,0-1 0,0 1 0,0 0-1,0-1 1,0 1 0,0 0 0,0-1 0,0 1 0,1-1 0,-1 0 0,0 1 0,0-1-1,0 0 1,0 0 0,1 0 0,-1 0 0,0 0 0,2 0 0,0 0-2,0 0 0,0-1 1,0 1-1,0-1 0,0 1 1,0-1-1,0 0 0,0 0 0,-1-1 1,1 1-1,0-1 0,-1 1 1,1-1-1,3-3 0,2-4-3,-1 0 0,0-1 0,-1 0 0,0 0 0,9-21 0,-10 19 140,1 0-1,1 0 1,-1 1-1,13-15 1,-19 26-113,0 0 1,0 0-1,1-1 1,-1 1 0,0 0-1,0 0 1,0 0-1,0 0 1,1 0-1,-1-1 1,0 1 0,0 0-1,0 0 1,1 0-1,-1 0 1,0 0-1,0 0 1,1 0-1,-1 0 1,0 0 0,0 0-1,1 0 1,-1 0-1,0 0 1,0 0-1,0 0 1,1 0-1,-1 0 1,0 0 0,0 0-1,1 0 1,-1 0-1,0 0 1,0 0-1,0 0 1,1 0 0,-1 1-1,0-1 1,7 11 182,2 17-348,-9-26 207,7 29-157,1-1 0,2 0 0,1-1 0,1 0 0,16 28 0,-27-54-123,0-2 51,-1-1 0,1 1 0,-1 0 0,1 0 0,-1 0-1,1 0 1,0 0 0,-1 0 0,1-1 0,0 1 0,0 0 0,-1-1-1,1 1 1,0 0 0,0-1 0,0 1 0,0-1 0,0 0 0,0 1 0,0-1-1,1 1 1,6-1-5566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1.0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11 180 2769,'0'0'17400,"0"0"-17398,0 0 0,0 0 1,0 0-1,-1 0 0,1 0 0,0 0 0,0 0 0,0 0 0,-1 0 0,1 0 0,0 0 0,0 0 1,0 0-1,-1 0 0,1 0 0,0 0 0,0 0 0,-1 0 0,1 0 0,0 1 0,0-1 0,0 0 1,0 0-1,-1 0 0,1 0 0,0 0 0,0 0 0,0 1 0,0-1 0,-1 0 0,1 0 0,0 0 1,0 1-1,0-1 0,0 0 0,0 0 0,0 0 0,0 1 0,0-1 0,0 0 0,0 0 0,0 0 1,0 1-1,0-1 0,0 0 0,0 1 0,-2 8-5,0 1 0,2 0 0,-1 0 0,1 0 1,2 15-1,-1 6 15,10-32 68,-9-3-67,1 1 0,-1 0 1,0-1-1,0 0 0,-1 1 1,1-1-1,-1 0 0,0 0 1,0 0-1,1-5 0,5-50 24,-4 30-23,-1 14-3,0-5-21,9-35 0,-9 51 5,-1-1 0,1 1 0,-1 0 0,1-1 0,0 1 0,1 0 0,-1 0 0,1 0-1,0 1 1,0-1 0,0 1 0,0-1 0,5-3 0,-7 6 3,0 1-1,0-1 1,0 0-1,0 1 1,0-1 0,0 1-1,0-1 1,0 1 0,0-1-1,0 1 1,1 0-1,-1 0 1,0-1 0,0 1-1,0 0 1,0 0-1,1 0 1,-1 1 0,0-1-1,0 0 1,0 0-1,0 0 1,1 1 0,-1-1-1,0 1 1,0-1-1,0 1 1,0-1 0,0 1-1,0 0 1,0-1-1,0 1 1,0 0 0,-1 0-1,1 0 1,0 0 0,0 1-1,3 3 2,0 1 0,0 0 0,-1 1 1,0-1-1,2 7 0,-4-8 4,11 31 101,-1 1 0,6 48 0,-12-52-36,3 1 0,0-1 0,18 43 0,-26-75-137,0-1 0,1 1 1,-1 0-1,0-1 0,1 1 0,-1 0 0,1-1 1,-1 1-1,1 0 0,-1-1 0,1 1 1,-1-1-1,1 1 0,-1-1 0,1 0 0,0 1 1,-1-1-1,1 1 0,0-1 0,0 0 1,0 0-211,-1 0 1,1 0-1,-1 0 1,1 0 0,0 0-1,-1 0 1,1 0 0,-1-1-1,1 1 1,-1 0-1,1 0 1,-1-1 0,1 1-1,-1 0 1,1-1-1,-1 1 1,0 0 0,1-1-1,-1 1 1,1-1 0,-1 0-1,14-21-10446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84 18985,'0'0'3569,"-21"-84"-3761,21 99-5330,15 13 431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1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10181,'0'0'8174,"1"21"-7363,4 307 224,-17-191-894,-1 54-279,13-191 78,0 0 0,0 0 0,0 1-1,0-1 1,0 0 0,0 0 0,0 0 0,0 1 0,0-1 0,0 0-1,1 0 1,-1 0 0,0 0 0,0 1 0,0-1 0,0 0 0,0 0 0,0 0-1,1 0 1,-1 1 0,0-1 0,0 0 0,0 0 0,0 0 0,1 0-1,-1 0 1,0 0 0,0 0 0,0 0 0,1 0 0,-1 0 0,0 1 0,0-1-1,0 0 1,1 0 0,-1 0 0,0 0 0,0 0 0,0 0 0,1-1-1,-1 1 1,0 0 0,0 0 0,0 0 0,1 0 0,-1 0 0,0 0 0,0 0-1,0 0 1,0 0 0,1 0 0,-1-1 0,0 1 0,0 0 0,0 0-1,0 0 1,0 0 0,1-1 0,11-9-3110,8-16-2793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1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3474,'0'0'13454,"-19"16"-12897,-2 2-455,-78 74 250,55-54-274,40-35 35,1-1-1,0 0 1,-1 0 0,0 0-1,0 0 1,1-1 0,-1 1-1,0-1 1,0 0 0,0 0-1,-7 0 1,9-1 655,5-8 419,-1 6-1156,1-1-1,0 1 0,-1 0 0,1 0 1,0 0-1,1 0 0,-1 1 1,0-1-1,0 1 0,1-1 0,-1 1 1,1 0-1,-1 1 0,1-1 0,-1 1 1,6-1-1,-2 0 28,1 1 0,-1 0 0,1 0 0,-1 1 0,0 0 0,1 0 0,9 3 1,-10 0-44,0-1 1,-1 2-1,1-1 1,-1 1-1,0 0 1,0 0-1,0 0 1,-1 1-1,0 0 1,0 0 0,0 0-1,3 8 1,10 16 24,17 41 0,-33-67-40,27 56 0,-29-60 0,0 0 0,0 0 0,0 0 0,0 0 0,0 0 0,0 0 0,0 0 0,0 1 0,0-1 0,0 0 0,1 0 0,-1 0 0,0 0 0,0 0 0,0 0 0,0 0 0,0 0 0,0 0 0,0 0 0,0 0 0,0 1 0,0-1 0,0 0 0,0 0 0,1 0 0,-1 0 0,0 0 0,0 0 0,0 0 0,0 0 0,0 0 0,0 0 0,0 0 0,0 0 0,0 0 0,1 0 0,-1 0 0,0 0 0,0 0 0,0 0 0,0 0 0,0 0 0,0 0 0,0 0 0,0 0 0,1 0 0,-1 0 0,0 0 0,0-1 0,0 1 0,0 0 0,0 0 0,0 0 0,0 0 0,0 0 0,0 0 0,0 0 0,5-9-62,3-14-612,-7 21 511,11-36-2617,0-7-3161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4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186 245 3057,'0'0'2439,"14"-17"-1431,47-53-61,-57 64-536,1 1 0,-1-1 0,0-1 0,-1 1 0,1 0 0,-1-1 0,0 0 0,-1 0 0,0 0 0,0 0 0,0 0 0,-1 0 0,0 0 0,0-1 0,-1 1 0,0 0 0,-2-12 0,2-5 3300,0 24-3529,0 4-174,8 68 122,-3 1 0,-5 82 0,-1-66 168,-9 95-111,-18-184 138,-34-11-248,45 7-74,1 0 0,-2 2 0,-18-1 0,18 3-6,0 0 1,0 2 0,0 0 0,-34 8 0,57-10 7,1-1 0,0 0 0,0 1 0,-1 0 0,9 2 0,12-1 13,340-30 517,-110 4-387,-174 23-386,-81 2-509,-11 0-6088,-5-4-4343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5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10517,'0'0'3033,"5"21"-2430,29 136 643,-23-93-703,-4-1 1,0 111-1,-7-174-668,-1-13-2423,-8-10-1227,1-8-899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4:55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79 198 8580,'0'0'7686,"0"-13"-6747,-1 3-749,0 7-150,1-1-1,-1 1 1,1-1-1,0 1 1,0-1 0,0 0-1,1 1 1,-1-1-1,1 1 1,0-1 0,0 1-1,0-1 1,0 1-1,0 0 1,1 0 0,0-1-1,-1 1 1,1 0-1,5-5 1,5-4 68,0 1-1,1 0 1,0 1-1,29-17 1,-33 22-106,0 0 1,0 1 0,1 1 0,0 0 0,-1 0-1,1 0 1,0 2 0,0-1 0,15 0 0,-23 2-6,-1 1 1,1-1 0,0 0 0,0 1-1,0-1 1,0 1 0,0 0-1,0 0 1,-1-1 0,1 1 0,0 0-1,-1 1 1,1-1 0,0 0 0,-1 0-1,1 1 1,-1-1 0,0 1 0,0-1-1,1 1 1,-1-1 0,0 1-1,0 0 1,-1 0 0,1-1 0,0 1-1,0 0 1,-1 0 0,1 0 0,-1 0-1,0 0 1,0 0 0,1 0-1,-1 2 1,0 7-9,0-1 0,0 1 0,0-1-1,-2 1 1,-2 14 0,-1-10 14,0-1-1,0 1 1,-2-1 0,1 0 0,-2-1-1,0 0 1,-11 14 0,-1-2 8,0-1 1,-37 34-1,66-67 38,2 1-1,-1 1 1,1 0 0,0 1 0,0 0 0,20-8-1,-23 11-52,0 1-1,0 0 0,1 0 0,-1 0 0,1 1 0,-1 0 0,1 1 0,-1 0 0,1 0 0,-1 1 1,12 2-1,-15-2-1,-1 1 0,0 0 1,1 0-1,-1 0 0,0 0 1,0 1-1,-1 0 0,1-1 1,0 1-1,-1 1 0,0-1 1,0 0-1,0 1 0,0 0 0,0 0 1,-1-1-1,1 1 0,-1 1 1,0-1-1,-1 0 0,1 1 1,1 4-1,1 6 10,-1 0-1,0 0 1,-1 0-1,-1 1 1,-1 21-1,0-29 11,-1 0 0,0 0-1,-1 0 1,1 0 0,-2 0-1,1 0 1,-1-1 0,0 1-1,-1-1 1,0 0 0,0 0-1,0 0 1,-1 0 0,0-1-1,-1 0 1,1 0-1,-1 0 1,0-1 0,0 0-1,-1 0 1,0 0 0,0-1-1,0 0 1,-10 4 0,-3 0 336,0 0 1,-1-1-1,0-1 0,0-1 1,0-1-1,-1-1 0,1-1 1,-24 0-1,34-2-62,1 0-1,-1-1 1,0-1 0,1 1-1,-1-1 1,-11-5-1,19 6-216,-1 0-1,1-1 1,0 1 0,0-1-1,0 0 1,0 0-1,0 0 1,0 0 0,1 0-1,-1-1 1,1 1-1,-1-1 1,1 0-1,0 0 1,0 0 0,0 0-1,1 0 1,-1 0-1,1 0 1,-1-1-1,1 1 1,-1-7 0,2 45-2630,0-22-5607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1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97 10309,'0'0'4770,"22"-12"-4386,69-40 19,-82 47-309,0 0 0,0 1 0,1 0 0,-1 1 0,1 0 0,0 0 0,0 1 0,0 0 0,0 1 0,0 0 0,18 1 0,-19 0-24,-7 0-59,0 0-1,0 0 1,0 0 0,-1 1-1,1-1 1,0 1 0,0-1-1,-1 1 1,1-1 0,0 1-1,-1 0 1,1 0 0,0 0 0,-1 0-1,0 0 1,1 0 0,-1 0-1,1 0 1,1 3 0,-1-1 3,-1-1 1,1 1 0,0 1-1,-1-1 1,0 0 0,1 0-1,-1 1 1,-1-1 0,2 6-1,-1 7 48,0 0-1,-1-1 1,-4 26-1,4-37-46,-4 18 70,-1 1 0,0-1 0,-2-1 0,-1 1 0,0-1 0,-2-1-1,-16 29 1,-97 129 338,119-172-409,-34 48 39,20-28 130,0 0 1,-2-2-1,-28 29 1,98-54 1342,418-9-839,-412 10-811,-54 0-495,-2-9-3767,0-8-3546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1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0 8084,'0'0'5632,"0"18"-4341,0 8-982,-7 259 3117,-2-188-2881,-1 16-475,7-57-4980,3-88-634,0-9-2639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2.4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15 135 8100,'0'0'6413,"15"-16"-5071,50-52-600,-59 63-708,0 0-1,1 0 1,-1 0 0,1 1 0,0 0-1,0 1 1,0-1 0,1 2 0,0-1-1,9-2 1,-1 3-17,0 0-1,0 1 1,20 0 0,-23 2-4,-10-2-17,1 1 0,0 0 1,0 0-1,-1 0 1,1 1-1,0 0 0,-1-1 1,1 1-1,-1 0 0,1 1 1,-1-1-1,1 1 0,-1-1 1,0 1-1,0 0 0,0 0 1,0 1-1,0-1 0,0 0 1,0 1-1,-1 0 0,0 0 1,1 0-1,-1 0 0,0 0 1,0 0-1,-1 0 0,1 1 1,-1-1-1,1 1 0,-1-1 1,0 1-1,0-1 0,0 7 1,0-3 6,0 1 1,-1-1-1,0 0 0,0 1 1,-1-1-1,1 0 0,-2 0 1,1 1-1,-1-1 1,0 0-1,-1 0 0,1 0 1,-1-1-1,-1 1 0,-4 6 1,-1 0 7,-2 0 0,0-1 0,0 0 0,-1-1 0,-23 17 0,5-6 18,-52 31 0,68-46 1,0 0-1,-1 0 0,0-1 1,0-1-1,0-1 1,-23 4-1,22-9 404,14-5 268,3 5-676,0-1-1,0 1 1,0 0-1,0 0 1,0-1-1,0 1 1,1 0-1,-1 0 1,0 0-1,1 0 1,-1 1-1,1-1 1,-1 0-1,3 0 1,5-2-21,1 0 0,0 1 1,0 1-1,0-1 0,0 2 0,0-1 0,0 1 1,0 1-1,0 0 0,0 0 0,0 1 1,0 0-1,0 1 0,-1 0 0,1 0 0,-1 1 1,0 1-1,0-1 0,11 9 0,15 11 35,0 2-1,-1 1 0,35 39 1,-37-36 0,-21-17-7,-9-11 3,-1 0 1,1 0-1,0 0 1,-1 0-1,1 0 0,0 0 1,0 0-1,1-1 1,-1 1-1,0-1 1,1 1-1,-1-1 0,0 0 1,4 1-1,-6-34-357,0 8-1922,0 2-2831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3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376 150 10453,'0'0'3121,"-12"-18"-2849,-38-57 297,47 70-499,-1 1 0,0 0 0,0 0 0,0 0 0,0 0 0,-1 0 0,1 1 0,-1 0 0,0 0 0,0 0 0,0 1 0,-1 0 0,-5-2 0,1 1 174,0 1 0,-1 1 0,1 0-1,-19 1 1,24 0-141,-2 1-33,1 0 0,-1 0 0,0 1 0,0 0 0,1 0 0,0 1 0,-1-1 0,1 1 0,0 1 0,0-1 0,1 1 0,-1 0 0,1 1 0,0-1 0,0 1 0,0 0 0,0 0 0,1 1 0,-4 6 0,2-4-37,0 1 1,0 1 0,1-1-1,0 1 1,1 0 0,0 0-1,1 0 1,0 0 0,0 1-1,1 0 1,-1 16-1,3-25-32,0 0 0,0-1 0,0 1 0,0-1-1,1 1 1,-1-1 0,0 1 0,1-1 0,0 1-1,-1-1 1,1 1 0,0-1 0,0 0 0,0 1-1,-1-1 1,2 0 0,-1 0 0,0 1 0,0-1-1,0 0 1,2 1 0,0 0 3,1 0 1,-1-1-1,1 1 0,-1-1 0,1 0 1,0 0-1,-1 0 0,8 1 0,0-2 6,0 1-1,0-1 1,0-1-1,0 0 0,20-5 1,-20 2 1,0-1 1,0-1 0,0 0 0,-1 0 0,1-1 0,-1 0 0,-1-1 0,0 0 0,0-1 0,0 1 0,-1-2 0,0 1-1,-1-1 1,7-12 0,-9 8 604,-1 9 823,0 21-631,16 90-795,9 44 3,-23-141-631,1-14-1602,3-18-3761,-9 20 4957,11-26-8434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68 8148,'0'0'13638,"-6"-54"-12742,6 46-239,0 4-481,0 3-176,0 17-2241,4 7-1361,4-1-7619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1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564 216 13446,'0'0'1601,"-5"-21"-987,0 1-401,0-2 288,-1 1 0,0 0-1,-2 0 1,0 1-1,-12-21 1,19 39-423,0 0-1,0 1 1,0-1-1,0 0 1,0 1-1,-1-1 1,1 0-1,0 1 1,-1 0-1,1-1 1,-1 1 0,1 0-1,-1 0 1,0 0-1,1 0 1,-1 0-1,0 0 1,0 0-1,0 1 1,0-1-1,0 0 1,0 1 0,0 0-1,0 0 1,-2-1-1,1 2-48,1 0 0,-1 0 0,0 0 0,1 0 0,-1 1 0,1-1 0,-1 1 0,1 0 0,0-1 0,-1 1 0,1 0 0,0 0 0,0 0 0,1 1 0,-3 2 0,-6 10-67,1 0 1,0 1-1,1 0 0,-6 21 1,9-23-47,0 0 1,2 1-1,0 0 1,0 0-1,1 0 1,1 18-1,1-31 62,0 0 0,0 0 0,0 0-1,0 0 1,1-1 0,-1 1 0,0 0-1,1 0 1,0 0 0,-1-1 0,1 1-1,0 0 1,0-1 0,0 1-1,0 0 1,0-1 0,0 1 0,1-1-1,-1 0 1,0 1 0,1-1 0,-1 0-1,1 0 1,-1 0 0,1 0 0,0 0-1,-1 0 1,1 0 0,0-1-1,0 1 1,-1-1 0,1 1 0,0-1-1,0 0 1,0 0 0,0 1 0,0-1-1,0-1 1,-1 1 0,5 0 0,0-1 11,0 0 0,1 0 0,-1-1 0,0 1 0,0-1 0,0 0 1,0-1-1,0 0 0,-1 0 0,1 0 0,5-4 0,-6 3 65,1-1 108,1 0 1,-1-1-1,0 1 1,0-1-1,0 0 1,-1-1-1,0 0 1,0 1-1,6-15 0,-11 27-8,-1 0 0,1-1 0,0 1 0,0-1-1,2 12 1,1 5-116,3 63-13,16 275 33,-26-1-13,-1-305-39,-2-1 0,-2-1-1,-26 80 1,25-102-7,-1-1 0,-1-1 0,-1 0-1,-2-1 1,-1 0 0,-1-1-1,-30 35 1,38-52-3,0 0-1,0 0 1,-1-2-1,-1 1 0,1-1 1,-1 0-1,0-1 1,-1-1-1,0 0 1,-22 7-1,28-10 7,0-1 1,0 1-1,-1-1 1,1-1-1,-1 1 1,1-1-1,-1 0 0,1-1 1,-1 1-1,1-1 1,0 0-1,-1-1 0,1 0 1,0 0-1,0 0 1,0-1-1,0 0 0,1 0 1,-1 0-1,1-1 1,-1 1-1,-6-8 1,3 1-4,0-2 0,0 1 0,1-1 1,1 0-1,0-1 0,1 1 0,0-1 0,1-1 1,0 1-1,1-1 0,1 0 0,-3-22 1,2 4-19,2 0 1,1-1 0,2 1-1,7-48 1,-1 42 3,2 0-1,2 1 1,1 1 0,2 0-1,2 0 1,1 2-1,37-57 1,175-211-427,-228 300 434,188-216-5197,-110 136-3191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5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 1 8036,'0'0'3633,"0"6"-2963,-1 80 1824,3-57-2022,-2 0-1,-1-1 1,-2 1 0,-11 52 0,8-58-409,-2 0 0,0 0 0,-1-1 0,-23 38 0,31-59-11,0 0 1,0-1-1,-1 1 1,1 0-1,0 0 1,-1 0-1,1-1 1,0 1 0,-1-1-1,1 1 1,-1-1-1,1 0 1,-1 1-1,1-1 1,-1 0-1,1 0 1,-1 0-1,1 0 1,-1 0-1,1 0 1,-1-1-1,1 1 1,-1 0 0,-1-2-1,-36-11 542,5-2-608,-62-36-1,95 43-3483,1 7 3119,5-8-5941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7.6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207 149 11317,'0'0'5504,"4"-14"-5133,17-44-160,-18 53-190,-1 1 0,1 0 1,0 0-1,1 1 0,-1-1 1,1 1-1,0-1 0,-1 1 0,1 0 1,1 1-1,-1-1 0,0 1 1,1 0-1,-1 0 0,1 0 1,6-2-1,1 0 38,44-12 35,-52 15-92,1 0 0,-1 1 0,1-1 0,-1 1 0,1 0-1,-1 1 1,1-1 0,0 1 0,-1 0 0,8 2 0,-11-2-4,0 0 0,0 0 0,0 0 0,0 0 0,0 0 0,0 0 0,0 1 0,0-1 0,0 0 0,-1 1 0,1-1 0,-1 1 1,1-1-1,-1 0 0,0 1 0,1-1 0,-1 1 0,0-1 0,0 1 0,0-1 0,0 1 0,0 1 0,-4 38 5,4-40-4,-3 12 2,0 0 0,-1 0 0,0 0 0,-1-1 0,-1 0 0,0 0 0,-11 16 0,-61 77 45,63-86-30,-51 64 285,-136 131 1,197-209-249,4-4-30,0 1 1,-1 0 0,1-1 0,-1 0 0,0 1-1,1-1 1,-1 0 0,0 0 0,0 0 0,0 0 0,-3 1-1,5-2 383,7-10 213,0 4-606,0 0 0,1 0-1,-1 0 1,1 1 0,0 1 0,1-1 0,-1 1 0,1 0 0,0 1-1,0 0 1,0 1 0,0 0 0,10-2 0,17 1-25,0 0 1,41 4-1,-32-1 38,-9 2-20,-1 2 0,0 1 1,0 2-1,46 15 0,13 2-5,-89-23-296,26 4 821,-30-5-777,0 0 0,1 0 0,-1 0-1,0 0 1,0 0 0,0-1 0,0 1-1,0 0 1,0-1 0,0 1-1,0-1 1,0 1 0,0-1 0,0 1-1,1-2 1,11-17-8572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8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1 694 9076,'0'0'9516,"6"-10"-9097,33-52-139,-2-3 0,55-136 0,-67 143-210,13-36-5,54-109 1423,-92 202-987,20 17-402,-8 8-83,-1 1-1,-1 0 0,-1 0 1,-1 1-1,7 44 1,11 140 131,-25-201-139,14 243 67,-15-252-128,0-3-4656,0-12-648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18.8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1 124 12726,'0'0'5891,"110"-15"-4451,-44 2-912,4 0-271,5-2-257,-7 0-32,-8-7-1137,-6-8-6675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6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29 9284,'0'0'8428,"5"-5"-7921,-2 3-453,-1-1-1,1 1 1,-1 0-1,1 0 1,0 1-1,0-1 1,0 0-1,0 1 1,0 0-1,0 0 1,0 0-1,1 0 1,-1 0-1,0 0 1,1 1-1,5 0 1,7 1-17,0 0 0,20 5 0,-20-3-11,-1 0 0,22-1 0,-37-2-22,1 0 0,-1 0 0,1 0 0,0 0-1,-1 0 1,1 0 0,-1 0 0,1 0 0,0 0 0,-1 0-1,1 0 1,-1 0 0,1 0 0,-1 1 0,1-1 0,0 0-1,-1 0 1,1 1 0,-1-1 0,1 0 0,-1 1 0,1-1-1,0 1 1,-8 9 64,3-4-108,-28 40-18,-49 96 0,75-130 57,-4 9-7,9-16 2,8-13 4,-5 6-3,0-1 0,0 0 0,1 1 0,-1-1 0,1 1-1,0 0 1,-1 0 0,1 0 0,0 0 0,0 0 0,1 0 0,-1 1 0,0 0 0,0 0 0,1 0 0,-1 0 0,1 0 0,-1 0 0,1 1 0,-1 0 0,1 0 0,-1 0-1,1 0 1,-1 0 0,1 1 0,-1 0 0,1-1 0,-1 1 0,0 1 0,1-1 0,-1 0 0,0 1 0,0-1 0,0 1 0,0 0 0,0 0 0,0 0 0,-1 1 0,1-1 0,-1 1-1,1-1 1,-1 1 0,0 0 0,0 0 0,0 0 0,0 0 0,1 5 0,1-1-7,-1 0 0,-1 0 0,1 0 0,-1 0 0,0 1 0,-1-1 0,0 1-1,0-1 1,-1 1 0,1 0 0,-3 12 0,1-15 14,0-1-1,0 1 1,0 0 0,-1-1-1,0 1 1,0-1 0,0 0-1,-1 0 1,0 0 0,1 0-1,-1 0 1,-1 0 0,1 0-1,0-1 1,-1 0-1,0 0 1,0 0 0,0 0-1,-5 2 1,-5 2 54,-1-1 0,0-1 0,0 0 0,0-1 0,-1-1 0,1 0 0,-1-1 0,0-1 0,0 0 0,-19-2 0,33 1 8,1 0-1,-1 0 1,1 0-1,-1-1 0,0 1 1,1 0-1,-1-1 1,1 1-1,-1-1 1,1 0-1,0 1 0,-1-1 1,1 0-1,-1 0 1,1 0-1,0 0 0,0 0 1,0 0-1,0 0 1,0 0-1,0-1 1,0 1-1,-2-3 0,-5-20-1827,7 7-5317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7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90 12118,'0'0'5295,"3"10"-5231,4 50 66,-3 0 0,-3 70 0,-2-123-123,1 0 0,-1 0 0,0 0 0,0 0 0,-1 0 1,0 0-1,-1 0 0,1 0 0,-1-1 0,0 1 0,-6 8 0,8-14 1,2-15 9,1-1-1,1 1 0,0 0 1,1 0-1,1 0 0,0 1 1,8-15-1,7-23-107,-10 20 52,-4 9 77,1 1 1,1 0-1,1 0 1,1 1-1,1 0 0,14-21 1,-24 41-5,0-1 1,0 0 0,0 1-1,0-1 1,0 1-1,0-1 1,0 1 0,0-1-1,0 1 1,0 0-1,1-1 1,-1 1 0,0 0-1,0 0 1,0 0 0,0 0-1,1 0 1,-1 0-1,0 0 1,0 0 0,0 0-1,0 1 1,0-1-1,1 0 1,-1 1 0,0-1-1,0 1 1,0 0-1,0-1 1,0 1 0,0 0-1,-1-1 1,1 1 0,0 0-1,0 0 1,1 1-1,29 31 113,10 22 128,46 56-86,-77-100-185,1 0 0,0-1 0,1 0 0,0-1 0,1 0 0,0-1 0,16 7 0,-27-13 0,1-1 1,-1 0-1,1 0 0,0 0 0,0 0 0,-1 0 1,1-1-1,0 1 0,0-1 0,0 0 0,0 0 0,0 0 1,-1 0-1,1 0 0,0-1 0,0 1 0,0-1 1,0 0-1,4-1 0,-4 0 17,-1 0 1,1 0-1,-1-1 1,0 1-1,1 0 1,-1-1-1,0 1 0,-1-1 1,1 0-1,0 0 1,-1 1-1,1-1 1,-1 0-1,0-1 1,0 1-1,1-5 0,2-12 56,0 0 0,-2 0 0,0-1-1,-1 1 1,-3-34 0,-2 18 41,-2 0 1,-13-45 0,19 123-5041,0-14-113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8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9668,'0'0'6748,"-3"18"-5543,-27 245-338,39-318-7136,-6 23 69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8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57 13366,'0'0'6963,"0"-56"-6979,4 65-7523,7 4-113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8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0 1777,'0'0'18032,"0"13"-17786,18 318 754,-18-268-865,-2-37-103,2 0 0,0 0 0,2 0 1,1 0-1,7 25 0,-7-43-440,-1-12-1610,-1-12-2034,-1-2-2401</inkml:trace>
  <inkml:trace contextRef="#ctx0" brushRef="#br0" timeOffset="1">1 280 13414,'0'0'6803,"128"-11"-6691,-88 7-112,-5-2-64,-6 3-656,-6-1-1009,-7 2-992,-10 0-2642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9.3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4162,'0'0'14620,"0"17"-14054,0 217 562,0-234-1133,1 0 0,-1 1 0,0-1 0,0 0 0,0 0 0,0 1 0,0-1 0,1 0 0,-1 0-1,0 1 1,0-1 0,0 0 0,1 0 0,-1 0 0,0 1 0,0-1 0,1 0 0,-1 0 0,0 0 0,1 0 0,-1 0 0,0 0 0,0 1 0,1-1 0,-1 0 0,0 0 0,1 0-1,-1 0 1,0 0 0,1 0 0,-1 0 0,0 0 0,1 0 0,-1 0 0,0-1 0,0 1 0,1 0 0,-1 0 0,0 0 0,1 0 0,-1 0 0,0-1 0,0 1 0,1 0 0,-1 0-1,0 0 1,0-1 0,0 1 0,1 0 0,-1 0 0,0 0 0,0-1 0,0 1 0,0 0 0,1-1 0,-1 1 0,0 0 0,0 0 0,0-1 0,0 1 0,0 0 0,0-1-1,0 1 1,0 0 0,0-1 0,0 1 0,1-46-4388,-1 24 4,0-9-3749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14759,'0'0'4573,"-2"2"-4517,0 0-54,1 0 1,-1 0 0,1 1 0,0-1 0,-1 0 0,1 1-1,0-1 1,0 1 0,1-1 0,-1 1 0,1 0 0,-1-1 0,1 1-1,0 0 1,0-1 0,0 1 0,0 0 0,0-1 0,1 4-1,0 12 24,0 110 201,5-2 0,6 1 0,39 178-1,-42-282-210,-9-23-8,0 0 1,0 1-1,1-1 1,-1 0-1,0 0 1,0 0 0,0 0-1,0 1 1,0-1-1,1 0 1,-1 0-1,0 0 1,0 0 0,0 0-1,1 0 1,-1 0-1,0 1 1,0-1-1,1 0 1,-1 0 0,0 0-1,0 0 1,0 0-1,1 0 1,-1 0-1,0 0 1,0 0-1,1 0 1,-1 0 0,0 0-1,0 0 1,0 0-1,1-1 1,-1 1-1,0 0 1,0 0 0,0 0-1,1 0 1,-1 0-1,0 0 1,0-1-1,3-2 106,-1-1 0,0 1-1,0-1 1,0 0 0,0 0-1,1-5 1,3-6-108,-1 2 47,1 1-1,0 0 1,1 0 0,1 1 0,0-1-1,9-9 1,-14 18-46,-1 0 0,0 1 0,1-1 1,0 1-1,-1 0 0,1 0 0,0 0 0,0 0 1,0 1-1,1-1 0,-1 1 0,0-1 0,0 1 0,1 0 1,-1 1-1,1-1 0,-1 1 0,1-1 0,-1 1 0,1 0 1,-1 0-1,1 0 0,-1 1 0,1-1 0,-1 1 0,0 0 1,1 0-1,-1 0 0,6 3 0,-1 2-2,0 0 1,0 1-1,0-1 0,-1 2 0,0-1 0,-1 1 1,0 0-1,0 0 0,8 15 0,-9-13-5,1-1-1,1 1 1,-1-2 0,1 1-1,1-1 1,0 0-1,0 0 1,12 9-1,-18-16-6,1 0 1,-1 0-1,0 0 0,1 0 1,-1 0-1,1 0 0,-1 0 1,1-1-1,-1 1 0,1-1 1,0 0-1,-1 0 0,1 0 1,0 0-1,-1 0 0,1 0 1,-1-1-1,1 1 0,-1-1 1,1 0-1,-1 0 0,1 0 1,-1 0-1,1 0 0,-1-1 1,0 1-1,0-1 1,0 1-1,0-1 0,0 0 1,0 0-1,0 0 0,-1 0 1,3-2-1,5-9-227,0-1 0,-1 1 1,0-1-1,8-23 0,-9 22-250,43-100-6957,-25 61-2425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39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13062,'0'0'7203,"9"-49"-7139,-5 49-2337,-2 15-2145,2 6-2577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40.0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13 286 9588,'0'0'6273,"-9"-1"-5660,8-3-549,0-1 0,0 1 0,1-1 0,-1 1-1,1-1 1,0 1 0,1-1 0,0-5 0,-1-3-39,0 11-25,0-15 50,1 0 1,3-21-1,-3 31-26,1 0 0,0 1-1,0-1 1,1 1 0,0 0 0,0 0 0,0 0 0,7-8 0,-6 7-1,1 0-1,0 1 1,0 0-1,0 0 1,1 1-1,-1-1 1,1 1-1,1 1 1,-1-1-1,1 1 1,0 0 0,0 0-1,0 1 1,0 0-1,1 0 1,-1 1-1,1 0 1,-1 0-1,14-1 1,-20 4-23,0-1 1,1 0-1,-1 1 1,0-1-1,0 1 1,0-1-1,0 1 1,1-1-1,-1 1 1,0 0-1,0 0 1,0-1-1,0 1 0,0 0 1,-1 0-1,1 0 1,0 0-1,0 0 1,0 0-1,-1 0 1,1 1-1,-1-1 1,1 0-1,-1 0 1,1 0-1,-1 1 1,0-1-1,1 0 1,-1 0-1,0 1 0,0 0 1,2 50 150,-2-42-125,0 177 211,1-186-208,-1-1-1,0 0 0,0 1 1,1-1-1,-1 1 0,1-1 1,-1 0-1,0 0 0,1 1 1,-1-1-1,0 0 0,1 1 0,-1-1 1,1 0-1,-1 0 0,1 0 1,-1 0-1,1 1 0,-1-1 1,1 0-1,-1 0 0,1 0 1,-1 0-1,1 0 0,-1 0 1,1 0-1,-1 0 0,1 0 0,0-1 1,17-1 637,-10 0-512,0-1 0,-1-1 0,1 1-1,-1-1 1,0 0 0,0-1 0,-1 0 0,12-10 0,29-19 339,-45 33-439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4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0 6275,'0'0'3575,"19"0"-3146,61 1 20,5 11 1274,-79-12-1431,-1 0 850,-7 1 253,-15 5-702,9 0-686,1 0-1,0 1 1,0-1 0,1 1 0,-1 1 0,2-1 0,-1 1 0,1 0 0,0 0-1,-4 12 1,-4 9 89,-15 52-1,25-72-12,1-1 100,-1 0-1,1 0 1,0 1-1,1-1 1,0 1 0,0 15-1,7-28 365,0 0-543,0-1 0,0 1 0,1 1 0,-1-1 0,1 1 0,0 0 1,0 0-1,1 1 0,-1 0 0,0 1 0,1-1 0,-1 1 0,1 1 0,-1-1 0,1 1 0,10 2 0,-16-2-8,1 1 0,-1-1 0,1 1-1,-1 0 1,0 0 0,1 0 0,-1 0 0,0 0-1,0 1 1,0-1 0,0 1 0,0-1 0,0 1-1,0 0 1,0 0 0,-1 0 0,1 0 0,-1 0-1,1 0 1,-1 0 0,0 0 0,0 1-1,0-1 1,0 0 0,0 1 0,0-1 0,-1 1-1,1 2 1,2 10-15,-1-1 0,-1 1 0,0 22 0,-1-36 17,0 7 2,-1-1 0,0 1-1,0-1 1,-1 0 0,0 0 0,0 0-1,0 0 1,-1 0 0,0 0 0,-1 0-1,0-1 1,0 0 0,0 0 0,0 0-1,-1 0 1,0 0 0,0-1 0,-1 0-1,0 0 1,0-1 0,0 0-1,0 0 1,0 0 0,-10 3 0,3 0 121,0-2 1,-1 0-1,0-1 1,0 0-1,0-1 1,0 0-1,-1-2 1,1 1-1,-1-2 1,1 0-1,-27-3 1,39 2-88,0 1 0,0-1 0,0 1 1,0-1-1,0 1 0,0-1 0,1 0 1,-1 0-1,0 0 0,0 0 0,1 0 1,-1 0-1,1-1 0,-1 1 0,1 0 1,0-1-1,-1 1 0,1-1 0,0 0 1,0 1-1,0-1 0,0 0 0,-1-2 1,1-2-92,-1 0 0,1 0 0,0 0 0,0 0 0,1 0 1,-1-9-1,6 13-3150,-1 2-912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5:43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376 105 9444,'0'0'7100,"-16"-16"-6231,-50-49-58,63 62-752,0 1-1,0 0 0,0 0 1,0 0-1,-1 0 0,1 0 1,0 0-1,-1 1 0,1 0 1,-1 0-1,0 0 0,1 0 0,-1 0 1,0 1-1,0 0 0,1-1 1,-1 2-1,0-1 0,0 0 1,-6 2-1,-9 0 153,13-2-177,1 0 0,-1 1 0,1 0 0,-1 0 0,1 0 0,-1 1 0,1 0 0,0 0 0,-1 0 0,1 1 0,0-1 0,-7 6 0,5-2-16,-1 1 1,1-1 0,1 1-1,-1 0 1,1 1-1,-10 15 1,7-6-1,1-1 1,0 1-1,1 1 1,1-1-1,1 1 1,0 1-1,-2 21 1,4-23 21,2-1 0,0 1 0,0 0 0,2-1 0,4 29 0,-4-39-30,0 0 0,1-1 0,0 1 0,0-1 0,1 0 0,0 1 0,-1-1 0,2 0 0,-1-1 0,0 1 0,1-1 0,0 1 0,0-1 0,1 0 0,-1-1 0,1 1 0,-1-1 0,1 1 0,10 3 0,1 0 12,1-1 0,0 0 0,0-2 0,1 0 0,0 0 0,32 0 0,109-6 43,-127-2 104,-24 1-4489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6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13094,'0'0'2305,"0"17"-2166,13 245 733,-12-239-645,-2-19-169,1 0 0,0 0-1,1 0 1,-1 0 0,0 0 0,1 0 0,0 0-1,2 4 1,-3-8-44,1 1 54,1-6 26,1-55 94,8-85-278,-8 128 42,0 0 1,1 1-1,1-1 1,0 1-1,1 0 1,11-20-1,-14 32 43,-1 0 0,1 0 0,0 0 0,0 1 0,0-1-1,0 1 1,0 0 0,1 0 0,0 0 0,-1 0 0,1 1-1,0-1 1,1 1 0,-1 0 0,5-1 0,-7 2 6,1 0 0,0 1-1,-1-1 1,1 1 0,0 0 0,-1 0 0,1 0 0,0 0 0,0 1 0,-1-1 0,1 1-1,0-1 1,-1 1 0,1 0 0,-1 0 0,1 0 0,-1 0 0,0 0 0,1 1 0,-1-1-1,0 1 1,0 0 0,0 0 0,0-1 0,0 1 0,3 4 0,3 6 66,1 0 0,-2 1 0,1 0 0,-2 1 0,0-1 0,6 22 0,19 92 405,-13-46-415,-15-74 83,-3-7-186,0 0 1,0 0 0,0 0 0,0 0-1,0 0 1,0 0 0,0-1 0,0 1-1,0 0 1,0 0 0,0 0 0,0 0-1,0 0 1,0 0 0,0 0 0,0 0-1,1 0 1,-1 0 0,0 0 0,0 0-1,0 0 1,0 0 0,0 0 0,0 0-1,0 0 1,0 0 0,0 0 0,0 0-1,0 0 1,1 0 0,-1 0 0,0 0-1,0 0 1,0 0 0,0 0 0,0 0-1,0 0 1,0 0 0,0 0 0,0 0-1,0 0 1,0 0 0,0 0 0,1 0-1,-1 0 1,0 0 0,0 0 0,0 0-1,0 0 1,0 1 0,0-1 0,0 0-1,0 0 1,0 0 0,0 0-1,0 0 1,0 0 0,0 0 0,0 0-1,0 0 1,0 0 0,0 0 0,0 0-1,0 1 1,0-1 0,0-7-4501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6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15479,'0'0'1820,"7"23"-1378,24 73-196,-27-84-238,0 0 0,1-1 0,1 0 1,0 0-1,0 0 0,1 0 0,0-1 0,1 0 1,0-1-1,0 0 0,1 0 0,0 0 0,21 13 1,-29-21-7,1 0 0,-1 0 1,1 1-1,0-1 0,-1 0 1,1-1-1,0 1 1,0 0-1,0 0 0,-1-1 1,1 1-1,0-1 0,0 0 1,0 1-1,0-1 0,0 0 1,0 0-1,0 0 1,0 0-1,0-1 0,0 1 1,0-1-1,0 1 0,0-1 1,0 1-1,-1-1 0,1 0 1,0 0-1,0 0 1,-1 0-1,1 0 0,-1-1 1,1 1-1,-1 0 0,1-1 1,-1 1-1,0-1 0,1 1 1,-1-1-1,0 0 1,0 1-1,1-4 0,3-7 15,-1 0 0,0-1 0,-1 1-1,0-1 1,1-17 0,-3 22-22,5-35-360,1-57-1,-7 99-306,0 7-3746,0 5 296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6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 13158,'0'0'416,"-9"102"273,9-61-305,0 2-160,0-2-80,0-2 16,0-5-128,2-8-32,0-9 0,0-6 64,1-6-64,-1-3-336,0-2-1025,4-2-1616,4-20-897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7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10597,'0'0'5362,"-11"126"-5010,11-72-63,0 4-81,0 0-32,0 0 48,0-6-128,0-7-32,0-14-16,0-6-48,0-11-16,7-10-944,3-4-2370,0-4-4257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7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12998,'0'0'2945,"0"103"-2529,0-40 337,4 12-113,11 9-464,-1 3-32,-1-3-80,-1-7-48,-1-14-16,-1-16 0,-2-16 0,-4-12-128,1-13-768,-1-6-593,-2-4-1120,2-26-2481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8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0 186 10837,'0'0'3852,"10"-20"-3107,-2 2-653,-5 10-78,0 0 0,1 0 0,-1 0 0,2 1 0,-1-1 0,1 1 0,0 0 0,1 0 0,0 1 0,0 0 0,0 0-1,1 0 1,-1 0 0,13-6 0,-7 6-11,0 0 1,0 1-1,1 1 0,-1 0 1,1 0-1,0 1 0,0 1 1,16-1-1,-25 3-6,0-1-1,0 1 1,0 0 0,1 0 0,-1 1 0,0-1-1,0 1 1,0 0 0,0 0 0,0 1 0,0-1-1,0 1 1,0-1 0,-1 1 0,1 1-1,-1-1 1,1 0 0,-1 1 0,0 0 0,0-1-1,0 1 1,0 1 0,0-1 0,-1 0 0,0 1-1,1-1 1,-1 1 0,-1-1 0,3 6 0,-1 0-20,-1 1 1,0 0 0,0-1 0,-1 1 0,-1 0 0,1 0 0,-2 0 0,1 0 0,-1 0 0,-1-1 0,0 1-1,0 0 1,-1-1 0,0 1 0,0-1 0,-1 0 0,-1 0 0,0 0 0,0-1 0,-8 11 0,2-5-8,0-1-1,-1 0 1,0-1 0,-1 0 0,0-1 0,-1 0 0,0-1 0,-1-1 0,0 0 0,-29 12-1,37-19 88,1 0 1,-1 0-1,0 0 0,1-1 0,-1 0 0,0-1 0,-13 1 0,19-1 225,1-1-279,0 1 0,0 0-1,0 0 1,-1 0 0,1 0-1,0-1 1,0 1-1,0 0 1,0 0 0,0 0-1,0-1 1,0 1 0,0 0-1,0 0 1,0 0-1,0-1 1,0 1 0,0 0-1,0 0 1,0 0-1,0-1 1,0 1 0,0 0-1,0 0 1,0 0 0,0-1-1,1 1 1,-1 0-1,0 0 1,0 0 0,0 0-1,0 0 1,0-1-1,0 1 1,1 0 0,-1 0-1,0 0 1,0 0 0,0 0-1,0 0 1,1-1-1,-1 1 1,0 0 0,0 0-1,0 0 1,0 0-1,1 0 1,-1 0 0,0 0-1,0 0 1,1 0 0,3-2 2,-1 1 0,1-1 0,0 1 0,0 0 1,0 0-1,0 0 0,0 0 0,0 1 0,0 0 1,0 0-1,1 0 0,-1 0 0,6 2 0,-2-1 45,-1 0 0,1 1-1,-1 0 1,0 1-1,0 0 1,0 0-1,7 4 1,14 13 296,-2 1 0,0 2 0,-2 0 0,0 2 0,25 34 0,-16-19-51,46 42-1,-79-82-316,0 0 0,0 0-1,0 0 1,0 1 0,1-1-1,-1 0 1,0 0 0,0 0-1,0 0 1,0 1 0,0-1-1,0 0 1,0 0 0,1 0-1,-1 0 1,0 0-1,0 1 1,0-1 0,0 0-1,1 0 1,-1 0 0,0 0-1,0 0 1,0 0 0,1 0-1,-1 0 1,0 0 0,0 0-1,0 0 1,1 0 0,-1 0-1,0 0 1,0 0 0,0 0-1,1 0 1,-1 0 0,0 0-1,0 0 1,0 0 0,0 0-1,1 0 1,-1 0 0,0 0-1,0-1 1,0 1 0,0 0-1,1 0 1,-1 0-1,0 0 1,0 0 0,0-1-1,0 1 1,0 0 0,0 0-1,1 0 1,-1 0 0,0-1-1,0-13-3592,0 9 2307,0-18-7898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2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11 133 12870,'0'0'4447,"-1"-19"-2651,-2-6-1192,0 3 824,0-44 0,3 65-1177,0 18-112,-1 178-36,3 233 266,-2-398-369,3 0 1,0 0 0,11 44-1,-14-73-1,0 0-1,1 0 0,-1-1 1,0 1-1,1 0 0,-1 0 1,1 0-1,-1 0 0,1-1 1,0 1-1,-1 0 0,1 0 1,0-1-1,-1 1 0,1-1 1,0 1-1,0 0 0,0-1 1,-1 0-1,1 1 0,0-1 1,0 1-1,0-1 0,0 0 1,0 0-1,0 1 0,0-1 1,0 0-1,0 0 0,0 0 1,0 0-1,0 0 0,0 0 1,0-1-1,0 1 0,-1 0 1,1 0-1,0-1 0,0 1 1,0 0-1,0-1 0,0 1 1,0-1-1,-1 1 0,1-1 1,1-1-1,38-27-304,-40 29 296,48-47-1828,-19 13-3672,-15 13-4166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8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221 113 12630,'0'0'2033,"-19"-17"-1652,-61-52-74,44 44 242,15 23 352,13 3-569,7-1-307,-1 1 0,1-1 1,-1 1-1,1-1 0,0 1 0,0-1 0,-1 1 0,1 0 0,0 0 1,0 0-1,0-1 0,0 1 0,0 0 0,0 0 0,0 1 0,0-1 0,0 0 1,0 0-1,1 0 0,-1 0 0,0 1 0,0 1 0,-11 36 173,10-32-128,-4 25 51,0 0 0,3 0 0,0 1 0,4 63 1,-1-95-124,0-1 1,1 1-1,-1 0 1,0 0 0,0 0-1,0-1 1,1 1-1,-1 0 1,0 0 0,1 0-1,-1-1 1,1 1-1,-1 0 1,1-1 0,-1 1-1,1 0 1,-1-1-1,1 1 1,0-1 0,-1 1-1,1-1 1,0 1-1,-1-1 1,1 1 0,0-1-1,0 0 1,-1 1-1,1-1 1,0 0 0,0 0-1,0 0 1,0 0-1,-1 1 1,2-1 0,0 0-21,1 0 0,-1-1 0,0 1 0,0 0 0,0-1 0,0 1 1,0-1-1,0 1 0,0-1 0,0 0 0,0 0 0,0 0 1,3-2-1,3-4-103,-1 0-1,-1 0 1,1-1 0,-1 0 0,0 0 0,-1 0 0,8-16-1,29-73-429,-26 56 738,-16 41-153,0 1 0,0-1 1,0 0-1,0 0 0,0 0 1,0 0-1,0 0 0,0 0 1,0 0-1,0 0 0,0 0 1,0 1-1,0-1 0,0 0 0,0 0 1,0 0-1,0 0 0,0 0 1,0 0-1,0 0 0,0 0 1,0 0-1,0 1 0,0-1 1,0 0-1,0 0 0,0 0 1,0 0-1,1 0 0,-1 0 1,0 0-1,0 0 0,0 0 1,0 0-1,0 0 0,0 0 0,0 0 1,0 0-1,0 0 0,1 0 1,-1 0-1,0 0 0,0 0 1,0 0-1,0 0 0,0 0 1,0 0-1,0 0 0,0 0 1,0 0-1,1 0 0,-1 0 1,0 0-1,0 0 0,0 0 0,0 0 1,0 0-1,0 0 0,0 0 1,0 0-1,0 0 0,0 0 1,1-1-1,3 20 757,5 41-896,-3-22 287,-2-15-154,3 21-32,15 47 0,-22-91-77,0 1-1,0-1 1,0 0 0,0 0 0,0 1 0,0-1 0,0 0 0,0 0 0,0 0-1,1 1 1,-1-1 0,0 0 0,0 0 0,0 0 0,0 1 0,1-1 0,-1 0-1,0 0 1,0 0 0,0 0 0,0 0 0,1 0 0,-1 1 0,0-1 0,0 0-1,1 0 1,-1 0 0,0 0 0,0 0 0,1 0 0,-1 0 0,0 0 0,0 0-1,1 0 1,-1 0 0,0 0 0,0 0 0,0 0 0,1 0 0,-1 0 0,0 0-1,0 0 1,1-1 0,-1 1 0,0 0 0,0 0 0,0 0 0,1 0 0,-1 0-1,0 0 1,0-1 0,0 1 0,1 0 0,1-11-5278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9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1 13798,'0'0'1406,"-1"23"-328,-2 11-748,0-7-82,2 0 1,4 55-1,14 36 408,-8-70-220,2 68 1,-9-96-404,-1-10 13,-1 0 0,0-1 0,0 1 0,-2 10 0,1-18-16,1 0 1,0 0-1,-1-1 0,1 1 1,-1-1-1,1 1 0,-1 0 0,0-1 1,0 1-1,0-1 0,0 1 1,0-1-1,0 0 0,0 1 1,0-1-1,0 0 0,-1 0 1,1 0-1,0 0 0,-1 0 0,1 0 1,-1 0-1,0 0 0,1-1 1,-1 1-1,1-1 0,-1 1 1,-2 0-1,-4 0-29,1 0 1,0 0-1,-1-1 0,1 0 1,0 0-1,-1-1 0,1 0 1,0 0-1,0 0 0,-1-1 1,1 0-1,0-1 0,1 1 1,-1-2-1,0 1 0,1 0 1,0-1-1,0-1 0,-9-6 1,14 9-365,0 1 0,0-1 1,-1 1-1,1-1 0,1 0 1,-1 1-1,0-1 1,0 0-1,1 0 0,-1 0 1,1 0-1,-1 0 1,1 1-1,0-1 0,0 0 1,0 0-1,0 0 0,0-4 1,0 1-1427,0-18-8114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9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49 18312,'0'0'3234,"-33"-48"-4739,33 49-1632,12 16-2418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29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241 159 11093,'0'0'3853,"-14"-18"-3304,-6-8-330,-49-58 346,67 82-421,-1-1 0,0 0 0,1 0 0,-1 1 0,0 0 0,-1 0 1,1-1-1,0 2 0,0-1 0,-1 0 0,1 1 0,-7-2 0,8 2-109,0 1 1,0 0-1,0 0 1,0 0 0,0 0-1,0 0 1,0 1-1,1-1 1,-1 0 0,0 1-1,0 0 1,0-1-1,1 1 1,-1 0 0,0 0-1,1 0 1,-1 0-1,1 0 1,-1 0 0,1 0-1,-1 1 1,1-1-1,0 1 1,0-1 0,-1 1-1,0 1 1,-4 7-9,0 1 0,1 0 0,0 0 0,1 0 0,0 0 1,0 1-1,2 0 0,-3 17 0,2-2 13,1 0-1,3 45 1,0-70-40,-1 0 1,0 1 0,1-1 0,-1 0 0,1 0 0,0 0 0,-1 0 0,1 1 0,0-1 0,0 0 0,1-1-1,-1 1 1,0 0 0,1 0 0,-1 0 0,1-1 0,-1 1 0,1-1 0,0 1 0,0-1 0,0 0 0,0 0-1,0 0 1,0 0 0,0 0 0,0 0 0,0 0 0,0-1 0,0 1 0,0-1 0,1 1 0,-1-1-1,0 0 1,0 0 0,1 0 0,-1 0 0,0 0 0,0-1 0,1 1 0,-1-1 0,0 1 0,0-1 0,0 0-1,0 0 1,0 0 0,0 0 0,0 0 0,0 0 0,0-1 0,0 1 0,-1-1 0,2-1 0,6-6-73,0-1 1,-1 0 0,-1 0-1,0 0 1,0-1-1,-1 0 1,5-15 0,3-7-27,12-47 1,-24 67 197,4-12 1470,-5 25-1553,-1 0 1,0 0-1,0 0 0,0 0 1,1 0-1,-1 0 0,0 0 1,0 0-1,1 0 0,-1 0 1,0 0-1,0 0 0,1 0 1,-1 0-1,0 0 0,0 0 1,0 0-1,1 1 1,-1-1-1,0 0 0,0 0 1,0 0-1,1 0 0,-1 0 1,0 1-1,0-1 0,0 0 1,0 0-1,0 0 0,1 1 1,-1-1-1,0 0 0,0 0 1,0 0-1,0 1 0,0-1 1,0 0-1,0 0 0,0 1 1,0-1-1,0 0 0,25 72 83,-15-42-85,0 0 0,22 40-1,-32-69-99,0 0 0,1 0 0,0 0 0,-1 0 0,1 0 0,0 0 0,-1 0 0,1-1-1,0 1 1,0 0 0,-1 0 0,1-1 0,0 1 0,0-1 0,1 1 0,-1-1-141,-1 0 0,1 0 1,0 0-1,-1 0 0,1 0 1,-1 0-1,1-1 1,-1 1-1,1 0 0,-1 0 1,1-1-1,-1 1 0,1 0 1,-1-1-1,0 1 0,1 0 1,-1-1-1,1 1 1,-1-1-1,0 1 0,1-1 1,-1 1-1,0-1 0,0 1 1,1-1-1,-1 1 0,0-1 1,0 1-1,0-1 0,0 1 1,0-1-1,0 1 1,0-2-1,7-26-11385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0.1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17896,'0'0'1331,"3"26"-1010,-2-20-308,36 195 115,-4-55-65,22 239-1,-51-354 205,1-22-895,0-21-2778,-1-12-2252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0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0 141 18793,'0'0'2609,"139"-13"-2305,-75-19-240,-6-2-64,-8 6-192,-15 6-1985,-18 11-5859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2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82 10005,'0'0'1619,"4"20"-848,-2-10-662,5 25 49,-2-1 1,2 47-1,-7-19 117,0-62 155,0-4-20,-1-44-74,-1 20-303,2-1-1,7-54 1,-6 76-38,0-1 1,1 1 0,0-1-1,1 1 1,-1 0 0,1 0 0,1 0-1,-1 1 1,1-1 0,1 1-1,-1 0 1,1 0 0,0 0 0,0 1-1,1-1 1,6-4 0,-10 9 4,0-1 1,0 0 0,0 1-1,0 0 1,1-1-1,-1 1 1,1 0 0,-1 0-1,1 0 1,-1 1 0,1-1-1,0 1 1,-1-1-1,1 1 1,0 0 0,-1 0-1,1 0 1,0 0 0,-1 1-1,1-1 1,4 2 0,-3 0 19,0 0 1,0 0 0,-1 1 0,0-1 0,1 1 0,-1 0 0,0-1 0,0 2 0,0-1 0,-1 0 0,1 0-1,2 7 1,5 8 219,-1 1 0,-1 0 1,-1 1-1,6 26 0,7 51 779,-15-63-376,16 53 0,-20-86-628,-1 1 0,0-1 1,1 0-1,0 1 0,-1-1 0,1 0 1,0 1-1,-1-1 0,1 0 0,0 0 1,0 0-1,0 0 0,1 1 1,-1-2-31,-1 1 0,0-1 1,1 0-1,-1 0 1,0 0-1,1 0 0,-1 0 1,0 0-1,1 0 1,-1 0-1,1 0 1,-1 0-1,0 0 0,1 0 1,-1 0-1,0 0 1,1 0-1,-1 0 0,0 0 1,1 0-1,-1-1 1,0 1-1,1 0 1,-1 0-1,0 0 0,1-1 1,-1 1-1,0 0 1,1 0-1,-1-1 0,2-1-342,0-1 0,0 0-1,-1 1 1,1-1-1,-1 0 1,0 0 0,0 0-1,0 0 1,1-4-1,5-29-5639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3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9524,'0'0'6369,"6"25"-5625,34 153-218,-35-151-506,-4-17-11,0 1-1,1 0 1,0-1 0,1 1 0,0-1 0,1 0 0,0 0 0,1 0 0,9 14 0,-13-23-8,0 1 0,0-1 0,0 0 0,1 0 1,-1 0-1,0 0 0,1 0 0,-1 0 0,1 0 0,-1 0 0,1-1 1,-1 1-1,1-1 0,0 1 0,-1-1 0,1 0 0,0 1 0,-1-1 1,1 0-1,0 0 0,2 0 0,-1-1 4,0 0 0,0 0 0,0 0 0,0 0 0,0-1 0,0 1 0,0-1 0,-1 1 0,1-1 0,4-4 0,1-2 11,0-1 0,0 0 0,-1 0 0,12-20 0,-9 11-64,-1-2 0,0 1 1,-2-1-1,0 0 0,-2-1 0,0 1 1,-1-1-1,-1 0 0,1-40 0,-4 61-963,0 3-1032,0 15-2154,0 5-2176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3.6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11557,'0'0'6841,"-2"23"-6532,-1 6-225,-1-8-50,2 0 0,1-1 0,1 1 0,3 30 0,31 200-138,-28-236-1771,-6-14 1736,1-1-1,-1 0 0,0 0 0,0 1 0,1-1 0,-1 0 0,0 0 1,0 0-1,1 0 0,-1 0 0,0 1 0,0-1 0,1 0 0,-1 0 1,0 0-1,1 0 0,-1 0 0,0 0 0,1 0 0,-1 0 1,0 0-1,0 0 0,1 0 0,-1 0 0,0 0 0,1 0 0,-1 0 1,0-1-1,0 1 0,1 0 0,-1 0 0,0 0 0,1 0 1,-1 0-1,0-1 0,0 1 0,0 0 0,1 0 0,-1 0 0,0-1 1,0 1-1,0 0 0,1 0 0,-1-1 0,0 1 0,0 0 0,0-1 1,0 1-1,0 0 0,0 0 0,0-1 0,0 1 0,1 0 1,-1-1-1,0 1 0,6-21-7154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4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15127,'0'0'5234,"-7"151"-4721,12-85-433,-1 4-32,0 1-32,-2-6-32,0-9-369,4-15-1279,5-18-1570,3-21-2881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3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15687,'0'0'7348,"170"-97"-6996,-95 60-176,-7 1-176,-10 10 0,-21 7-160,-22 12-1281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4.5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1 647 10869,'0'0'7942,"4"-15"-7806,6-19-125,61-232-950,-52 167 236,-8 39 1299,35-112-1,-42 172 1576,0 7-1801,4 12-467,16 72 520,-3 1-1,11 132 1,-11-67 24,-16-133-384,-2-17-81,-2-12-299,-1-13-698,-1-35-6542,0 31-2439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34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1 167 16247,'0'0'6211,"143"-71"-6211,-108 30-2945,-12-13-12182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47.8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2 118 13990,'0'0'3821,"0"5"-3781,3 130 157,0 74-133,-5-188-42,0-26-49,0-38-240,2 42 254,-1-43-386,2 1 0,2 0 0,13-66 1,-13 98 378,0 0 1,0-1-1,1 1 1,0 1 0,1-1-1,0 1 1,1-1 0,0 1-1,1 1 1,0 0-1,0 0 1,1 0 0,0 1-1,1 0 1,0 0-1,0 1 1,1 0 0,14-8-1,-19 13 19,0 0 0,-1 0 0,1 0 1,0 1-1,0-1 0,0 1 0,0 0 0,0 1 0,0-1 0,0 1 0,6 1 0,-8-1 1,0 0 0,0 1-1,0 0 1,-1 0 0,1 0 0,0 0-1,-1 0 1,1 0 0,-1 1 0,1-1 0,-1 1-1,1 0 1,-1 0 0,0-1 0,0 2-1,0-1 1,0 0 0,0 0 0,-1 1 0,3 2-1,3 10 82,0 0-1,-1 0 1,-1 1 0,0 0-1,-1 0 1,-1 0-1,2 26 1,-2 123 720,-4-96-587,0-52-153,0-12-18,1 0 0,0-1 0,0 1 0,0 0 0,1-1 0,-1 1 0,3 7 0,-3-11-38,1-1 1,-1 1-1,1-1 0,-1 1 1,1-1-1,-1 1 0,1-1 0,-1 1 1,1-1-1,0 0 0,-1 1 1,1-1-1,0 0 0,-1 0 0,1 1 1,0-1-1,-1 0 0,1 0 0,0 0 1,-1 0-1,1 0 0,0 0 1,0 0-1,-1 0 0,1 0 0,0 0 1,-1 0-1,1 0 0,0-1 1,-1 1-1,1 0 0,0 0 0,0-1 1,23-13 38,-12 2-24,-1-1 0,0 0 1,-1-1-1,11-18 0,25-34-529,-40 61-315,-4 9-3520,-2 8 780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48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1 102 13606,'0'0'1342,"2"19"-1067,1 0-246,0 0 1,1-1-1,1 1 0,1-1 1,1 0-1,0 0 0,16 27 1,-20-42-25,32 43 40,-33-43-43,1-1 0,-1 0 0,1 0 0,-1 0 0,1 0-1,0-1 1,-1 1 0,1-1 0,0 1 0,0-1 0,0 0 0,0 0 0,0-1 0,0 1 0,1 0 0,2-1-1,-4 0 6,0-1 0,0 1 0,0-1 0,0 0-1,0 0 1,-1 1 0,1-1 0,0-1 0,-1 1-1,1 0 1,0 0 0,-1 0 0,0-1 0,1 1-1,-1-1 1,0 1 0,0-1 0,0 0 0,0 1-1,0-1 1,0 0 0,0 0 0,1-3 0,17-53 259,-16 46-154,6-29 342,-1 0 0,-2-1 0,-2 1 0,-2-58 0,1 112-4421,6 0-557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48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14695,'0'0'1552,"-10"125"-1167,10-69-305,0 3-64,4 1-16,0-4 96,-2-9-48,0-10-48,-2-13 0,0-9-16,0-8-16,2-5-272,2-2-1601,0-9-1937,3-19-2129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49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6099,'0'0'11957,"4"104"-11412,6-35-369,-4 8-32,-6 1-80,0-2-64,0-9 32,0-14-32,0-18-80,0-16-80,0-16-1585,7-3-3922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49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13942,'0'0'4947,"-12"112"-4915,14-43 96,4 9-128,2 2 16,-6-7 64,0-13-80,-2-17 0,0-19-32,0-13-272,2-11-529,5 0-2352,3-30-2658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49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43 246 9716,'0'0'7564,"3"-21"-7441,1-10-90,8-30 0,-9 54-29,0 0 0,0 0 0,1 0 0,-1 1-1,1-1 1,1 1 0,-1 0 0,1 1 0,0-1-1,1 1 1,-1 0 0,1 0 0,0 0 0,0 1-1,0 0 1,12-5 0,-11 4-10,-1 1-4,0 1 0,1 0 0,-1 0 0,0 0 0,1 1 0,0 0 0,-1 0 0,1 0 0,0 1 0,0 0 0,14 0 0,-20 2 9,1-1 1,0 0-1,-1 1 0,1 0 0,0-1 1,-1 1-1,1 0 0,-1 0 1,1 0-1,-1 0 0,1 0 1,-1 0-1,0 0 0,1 1 0,-1-1 1,0 0-1,0 1 0,0-1 1,0 1-1,0-1 0,0 1 1,-1-1-1,1 1 0,0 0 0,-1-1 1,0 1-1,1 0 0,-1 0 1,0-1-1,0 1 0,0 3 1,2 9-6,-2 0 0,-2 28 1,1-37 7,-1 10 3,-1 0 0,0 0 1,-1 0-1,-1-1 0,-1 0 1,0 0-1,0 0 0,-15 20 0,-7 8-4,-41 47-1,52-70 1,-25 25 1,36-38 13,0-1 0,-1-1 1,1 1-1,-1-1 1,1 0-1,-1 0 0,-1-1 1,-12 4-1,30-10 210,-2 0-225,-1 1-1,1 0 1,0 0 0,11-1 0,-10 3-2,0 0 0,0 1-1,0 0 1,0 0 0,0 1-1,0 0 1,0 1 0,-1 0-1,1 0 1,-1 1 0,12 6-1,5 7 20,-1 0 0,27 25 0,-32-26-16,0 0 0,1-1 0,41 22 0,-42-31 47,-9-12-287,-9 3-79,0 0 0,-1 0 0,1 0 1,-1 0-1,1 0 0,-1 0 0,0 0 0,-1-5 1,1-6-1933,0-15-4225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0.4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236 120 9925,'0'0'1939,"-17"-16"-1048,-54-54 96,66 65-742,0 1 0,-1-1-1,0 1 1,-11-7 0,15 10-86,0 0 1,-1 1 0,1-1 0,-1 1-1,1-1 1,-1 1 0,1 0 0,-6 0-1,5 0-2,2 0-123,-1 0 0,1 1 0,0-1 0,-1 1 1,1-1-1,0 1 0,-1-1 0,1 1 0,0 0 0,0-1 1,-1 1-1,1 0 0,0 0 0,0 0 0,0 0 1,0 0-1,0 0 0,0 0 0,0 0 0,1 0 0,-2 3 1,-14 32 27,13-27 1,-4 10-34,0 0-1,2 0 0,0 0 0,2 1 1,0 0-1,1-1 0,0 1 1,2 0-1,3 30 0,-2-48-28,-1-1 0,1 1-1,-1-1 1,1 1 0,0-1-1,-1 0 1,1 1 0,0-1-1,0 0 1,0 0 0,0 1-1,0-1 1,0 0 0,0 0 0,0 0-1,1 0 1,-1-1 0,0 1-1,1 0 1,-1 0 0,1-1-1,-1 1 1,0-1 0,1 1-1,-1-1 1,1 0 0,0 1 0,-1-1-1,1 0 1,-1 0 0,1 0-1,2-1 1,0 1-9,0 0 0,0 0 0,0-1 0,0 0 0,-1 1 0,1-2 0,0 1-1,-1 0 1,1-1 0,0 1 0,-1-1 0,5-3 0,1-5 64,0 1 1,-1-1-1,-1 0 0,1-1 1,-2 0-1,1 0 0,-2 0 1,1-1-1,-2 0 0,1 0 1,-2 0-1,0 0 0,0-1 0,2-23 1,-4 59 303,1 0 0,6 26 0,-1-7-140,-6-37-240,-1 0-28,1 1 0,0 0 0,0-1 0,1 1 0,-1-1 1,1 0-1,0 1 0,4 5 0,-4-10-2190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0.8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1 12374,'0'0'5215,"2"17"-4934,-2-12-264,3 32 64,13 55-1,-9-54 52,-1 0 0,-2 1 0,-2-1-1,-3 64 1,0-95-87,0 0 1,0 0-1,-1 0 0,1 0 0,-2 0 0,1-1 0,-1 1 1,0 0-1,0-1 0,-1 0 0,1 0 0,-8 9 1,8-13 7,1 1 1,-1 0 0,0 0 0,0-1 0,0 0 0,0 0 0,0 0 0,-1 0-1,1 0 1,-1 0 0,1-1 0,-1 0 0,1 0 0,-1 0 0,0 0 0,0 0-1,1-1 1,-1 1 0,0-1 0,0 0 0,0 0 0,0-1 0,1 1 0,-8-3-1,8 2-64,1 0-1,-1 0 1,1-1-1,0 1 0,0-1 1,-1 1-1,1-1 0,0 0 1,0 0-1,1 0 0,-1 0 1,0 0-1,1 0 1,-1 0-1,1-1 0,-1 1 1,1 0-1,0-1 0,0 1 1,0-4-1,-2-4-1173,0-1-1,1 1 1,-2-18-1,1-4-6161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3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79 10117,'0'0'10247,"-5"-10"-9532,-16-27-320,14 28-144,6 16-206,2-3-16,-3 91 23,0-25 41,8 88 0,-5-152-96,0 1 1,0-1-1,1 1 1,0-1-1,0 0 0,0 1 1,1-1-1,0 0 1,0-1-1,8 12 1,-9-15-10,0 0-1,0 0 1,0 1 0,1-2 0,-1 1 0,1 0 0,-1 0-1,1-1 1,0 1 0,-1-1 0,1 0 0,0 0 0,0 0 0,0 0-1,0-1 1,0 1 0,0-1 0,0 1 0,0-1 0,0 0-1,0 0 1,0-1 0,0 1 0,0-1 0,3 0 0,-2 0 13,-1-1 1,0 1-1,0-1 0,0 1 1,0-1-1,0 0 1,0 0-1,0 0 1,-1 0-1,1-1 1,-1 1-1,0-1 0,1 0 1,-1 1-1,0-1 1,-1 0-1,1 0 1,0 0-1,-1-1 1,0 1-1,0 0 1,0 0-1,1-4 0,1-8 14,0 1 0,-1-1 0,-1 0 0,0-16 0,-2 15-5,0 0 0,-1 1 0,-1 0 0,0 0 0,-1-1 0,0 2 0,-1-1 0,-1 0 0,-8-14 0,8 18-88,-1 0 1,0 0-1,-1 1 0,0 0 1,0 0-1,-1 1 0,0 0 0,0 0 1,-1 1-1,-1 1 0,-15-10 1,20 14-125,1 0 1,-1 1 0,0-1-1,0 1 1,0 1 0,0-1 0,-9 0-1,13 2 15,1 0 0,-1 0 1,0 0-1,0 0 0,1 0 0,-1 0 0,0 0 0,1 1 0,-1-1 1,0 1-1,1-1 0,-1 1 0,0 0 0,1 0 0,-1 0 0,1-1 0,0 1 1,-1 1-1,1-1 0,0 0 0,-1 0 0,1 0 0,0 1 0,0-1 0,0 0 1,0 1-1,0-1 0,1 1 0,-1 0 0,-1 1 0,-5 40-5824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1.2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24 17688,'0'0'1729,"-23"-24"-4146,23 30-2369,0 9-2626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1.6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230 137 8132,'0'0'5079,"-10"-18"-4518,-34-54 71,42 68-502,-1 1 1,1-1 0,-1 0-1,1 1 1,-1 0-1,0 0 1,-1-1-1,1 2 1,0-1-1,-1 0 1,0 1-1,1-1 1,-6-1-1,8 4-76,-1-1-1,0 1 1,0 0 0,0-1-1,0 1 1,1 0-1,-1 0 1,0 0-1,0 1 1,0-1 0,1 0-1,-1 1 1,0-1-1,0 1 1,0-1 0,1 1-1,-1 0 1,1 0-1,-1 0 1,0 0-1,-1 1 1,-3 4-2,0 1 0,0 0 0,1 0 0,-1 0 0,1 0 0,1 1 0,0 0 0,-6 14 0,3-5-33,1 0 1,0 0-1,2 0 1,0 1 0,0 0-1,2 0 1,0 0 0,1 0-1,1 0 1,4 31 0,-3-46-31,0 0 1,0 1-1,0-1 1,0 0-1,1 0 1,-1 0-1,1-1 1,0 1 0,-1 0-1,1-1 1,1 1-1,-1-1 1,0 1-1,0-1 1,1 0-1,0 0 1,-1 0 0,1 0-1,0-1 1,0 1-1,0-1 1,0 0-1,0 0 1,0 0-1,0 0 1,0 0-1,1 0 1,-1-1 0,0 0-1,0 0 1,1 0-1,-1 0 1,0 0-1,0-1 1,1 1-1,-1-1 1,0 0 0,0 0-1,0 0 1,0 0-1,0 0 1,0-1-1,0 0 1,0 1-1,-1-1 1,1 0 0,2-3-1,4-7-55,-1 0-1,0 0 1,-1 0-1,0-1 1,-1-1-1,-1 1 1,0-1 0,0 0-1,3-24 1,-5 21 1053,-1 0 0,0-21 0,-1 48-961,0 0 0,1-1 0,0 1 1,4 11-1,1 7-21,26 126-957,-33-153 638,6 12-1537,1-10-4124,1-6 260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1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16408,'0'0'2481,"1"20"-2273,3 26-75,17 83 1,-1-31-38,-6 0 1,-3 2 0,-4 152-1,-4-233-158,-3-19 31,0 0-1,1 1 0,-1-1 0,0 0 0,0 0 0,0 0 0,0 0 1,1 0-1,-1 0 0,0 0 0,0 0 0,0 0 0,0 0 1,1 0-1,-1 0 0,0 0 0,0 0 0,0 0 0,1 0 1,-1 0-1,0 0 0,0 0 0,0 0 0,0-1 0,0 1 1,1 0-1,-1 0 0,0 0 0,0 0 0,0 0 0,0 0 1,0 0-1,1-1 0,-1 1 0,0 0 0,0 0 0,0 0 0,0 0 1,0 0-1,0-1 0,0 1 0,0 0 0,0 0 0,0 0 1,0 0-1,0-1 0,12-33-6018,-8-2-3371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2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16984,'0'0'4946,"153"3"-4306,-95-10-512,-4-14-128,-9 1-320,-18-1-2769,-20 12-9461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4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87 13750,'0'0'3079,"3"19"-3002,-1-1-47,5 30 117,0 50-1,-6-75-87,-1-9 4,1 0 1,-4 23 0,2-34-52,1 0 0,-1 0-1,1 0 1,-1 0 0,0-1-1,0 1 1,0 0 0,-1 0 0,1-1-1,-1 1 1,1-1 0,-1 1-1,0-1 1,0 0 0,0 1-1,0-1 1,-1 0 0,-2 1-1,5-2-6,0-1-1,0 0 0,0 0 1,-1 0-1,1 0 0,0 0 1,0 0-1,0 0 0,-1 0 1,1 0-1,0 0 0,0 0 1,0 0-1,-1 0 0,1 0 1,0 0-1,0 0 0,0 0 1,-1-1-1,1 1 0,0 0 1,0 0-1,0 0 0,0 0 1,-1 0-1,1 0 0,0 0 1,0-1-1,0 1 0,0 0 1,0 0-1,0 0 0,-1 0 1,1-1-1,0 1 0,0 0 1,0 0-1,0 0 0,0-1 1,0 1-1,0 0 0,0 0 1,0 0-1,0-1 0,0 1 1,0 0-1,0 0 0,0 0 1,0-1-1,0 1 0,0 0 0,0 0 1,-3-29 16,1 1-1,1-1 1,1 1 0,6-38 0,-3 52-33,0 0-1,1 1 1,0-1 0,1 1-1,0 0 1,2 0 0,-1 0-1,1 1 1,1 0 0,16-19-1,-19 25 2,1 0 0,0 1 0,0-1 0,0 1 0,1 0 0,0 1 0,0 0 0,15-7 0,-17 9 2,0 1 1,0-1-1,1 1 1,-1 0-1,1 0 1,-1 1-1,1 0 1,-1 0-1,1 0 1,-1 0-1,1 1 1,-1 0-1,1 0 1,6 3-1,-8-2 6,0 0 0,0 0 0,0 1-1,0 0 1,-1-1 0,1 1 0,-1 1 0,0-1 0,0 0-1,0 1 1,0-1 0,0 1 0,-1 0 0,1 0-1,-1 0 1,0 1 0,1 4 0,3 6 69,-1 1-1,-1-1 1,4 27 0,-4 2 415,-2 80 1,-1-11 435,-1-112-914,0 0 1,0-1-1,0 1 0,0 0 0,0 0 0,0-1 0,0 1 0,0 0 0,0 0 0,1-1 0,-1 1 0,0 0 0,0-1 0,1 1 0,-1 0 0,1-1 0,-1 1 0,0 0 0,1-1 1,-1 1-1,1-1 0,-1 1 0,1-1 0,0 1 0,-1-1 0,1 1 0,-1-1 0,1 0 0,0 1 0,-1-1 0,1 0 0,0 1 0,0-1 0,-1 0 0,1 0 0,0 0 1,-1 0-1,1 0 0,0 0 0,0 0 0,-1 0 0,1 0 0,0 0 0,0 0 0,-1 0 0,1 0 0,0 0 0,0-1 0,-1 1 0,1 0 0,0-1 0,-1 1 0,2-1 1,2-1 8,0 0 0,0-1 1,-1 1-1,1-1 0,0 0 1,-1 0-1,5-5 0,7-12-111,0 0 0,-2-2-1,16-31 1,-28 65-6992,-1 1 352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4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14807,'0'0'2217,"-1"18"-1977,0-1-198,-1 1-25,1 0 0,1 0 1,1 0-1,6 34 0,-6-43-7,25 99 43,-22-97-46,0 1-1,0-1 1,1 1-1,1-1 1,0-1 0,14 20-1,-20-29-5,1 1 0,1-1-1,-1 0 1,0 1 0,0-1 0,0 0-1,1 0 1,-1 0 0,1 1-1,-1-2 1,1 1 0,-1 0 0,1 0-1,-1 0 1,1-1 0,0 1-1,-1-1 1,1 1 0,0-1-1,-1 0 1,1 0 0,0 0 0,0 1-1,0-2 1,-1 1 0,1 0-1,0 0 1,-1-1 0,1 1 0,0-1-1,0 1 1,-1-1 0,1 0-1,-1 1 1,1-1 0,-1 0-1,1 0 1,-1 0 0,1 0 0,-1 0-1,0-1 1,0 1 0,3-3-1,2-4 14,0 0 0,0-1 0,-1 0 0,0 0 0,8-19 0,-3-3 14,-1-1-1,-1-1 0,-2 0 1,-1 0-1,-2 0 1,-2-66-1,-1 99-100,0 0 1,-1 0-1,1 0 0,0 0 1,0 0-1,0 0 0,0 0 1,0 0-1,0 0 0,0-1 1,0 1-1,-1 0 0,1 0 1,0 0-1,0 0 0,0 0 1,0 0-1,0 0 0,0 0 1,0 0-1,-1 0 0,1 0 0,0 0 1,0 0-1,0 0 0,0 0 1,0 0-1,0 0 0,0 1 1,-1-1-1,1 0 0,0 0 1,0 0-1,0 0 0,0 0 1,0 0-1,0 0 0,0 0 1,0 0-1,0 0 0,-1 0 1,1 1-1,0-1 0,0 0 0,0 0 1,0 0-1,0 0 0,0 0 1,0 0-1,0 0 0,0 1 1,0-1-1,0 0 0,0 0 1,0 0-1,0 0 0,0 0 1,0 0-1,0 0 0,0 1 1,0-1-1,0 0 0,0 0 1,0 0-1,0 0 0,0 0 1,0 0-1,0 0 0,1 1 0,-3 14-5444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5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16696,'0'0'2289,"-1"19"-2207,0-7-66,-2 24 56,5 69 0,4 16-33,8 63 32,-13-183-123,-1 1 1,0 0 0,1-1-1,-1 1 1,1-1 0,-1 1-1,1-1 1,0 0-1,-1 1 1,1-1 0,0 0-1,2 3 1,5-3-1877,-1-13-1119,-1-11-2083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5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17272,'0'0'3522,"-4"153"-3282,10-88-176,-2 8-64,-4 5-112,0 2-369,0-5-559,-8-10-721,-2-17-864,5-22-2193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5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12678,'0'0'7315,"0"7"-7227,0 66-34,10 389 484,-6-431-615,0-24-1203,1-21-2077,-1-17-2645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6:56.5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15 338 10069,'0'0'4087,"-2"-16"-2860,-1 3-1027,0 0-36,1 0 1,0 0-1,1 0 1,0 0 0,1 0-1,0-1 1,1 1-1,5-23 1,-2 25-139,1 1 1,0 0-1,1 0 1,0 0-1,1 1 1,0-1 0,0 2-1,1-1 1,0 1-1,17-13 1,-17 15-29,0 0 0,1 0 0,-1 1 1,1 1-1,0-1 0,1 1 1,-1 1-1,1 0 0,-1 0 0,1 1 1,0 0-1,17-1 0,-24 4 4,0-1 0,0 0 0,0 1 0,0-1 0,0 1 0,-1 0 0,1 0 0,0 0 0,0 0 0,-1 1 0,1-1 0,-1 1 0,1 0 0,-1-1 0,1 1 0,-1 0 0,0 0 0,0 1 0,0-1 0,0 0 0,-1 1 0,1-1 0,0 1 0,-1-1 0,0 1 0,0 0 0,0 0 0,0 0 0,0-1 0,1 6 1,1 10 13,0 0 1,-2-1-1,0 37 1,-1-41-10,-1 10 46,0 0-1,-2 0 0,-1-1 0,0 1 1,-2-1-1,-9 23 0,9-29 33,0 0 0,-2-1-1,0 0 1,-1 0 0,0-1 0,-1 0-1,-1 0 1,-21 21 0,32-35-74,0 0-1,0-1 1,0 1 0,0 0 0,0-1 0,0 1 0,0-1-1,0 1 1,0 0 0,0-1 0,0 1 0,0 0 0,0-1-1,0 1 1,0 0 0,0-1 0,-1 1 0,1 0-1,0-1 1,0 1 0,0 0 0,0-1 0,-1 1 0,1 0-1,0 0 1,0-1 0,-1 1 0,1 0 0,0 0-1,0-1 1,-1 1 0,1 0 0,0 0 0,-1 0 0,1 0-1,0-1 1,-1 1 0,1 0 0,0 0 0,-1 0 0,1 0-1,-1 0 1,1 0 0,0 0 0,-1 0 0,1 0-1,0 0 1,-1 0 0,1 0 0,0 0 0,-1 0 0,1 1-1,0-1 1,-1 0 0,1 0 0,0 0 0,-1 0 0,1 1-1,0-1 1,0 0 0,-1 0 0,1 0 0,0 1-1,0-1 1,-1 0 0,1 1 0,4-31 51,-2 22-66,1 0 0,1 0 1,-1 0-1,1 1 0,1-1 1,-1 1-1,1 0 0,1 1 1,-1-1-1,1 1 0,0 0 1,0 0-1,1 1 0,0-1 1,14-7-1,-14 9 1,1-1 0,0 1 0,0 1 1,1 0-1,-1 0 0,1 1 0,-1 0 0,1 0 0,0 1 1,0 0-1,0 0 0,0 1 0,-1 0 0,1 1 1,13 2-1,-18-1 0,1 0-1,-1 0 1,0 0 0,0 0 0,0 1-1,0-1 1,0 1 0,-1 0 0,1 0 0,-1 1-1,0-1 1,0 1 0,0-1 0,0 1-1,0 0 1,-1 0 0,0 0 0,0 1 0,0-1-1,0 0 1,-1 1 0,0-1 0,1 8-1,1 2 5,-1 0 0,0 1 0,-1-1 0,-1 0-1,0 1 1,-4 23 0,1-26 39,-1 1 0,0 0 0,-1-1 0,0 0 0,-1 0 1,0 0-1,-1-1 0,0 0 0,-1-1 0,-1 1 0,1-1 0,-14 11 0,11-10 173,-2 0 0,1-1 0,-2 0-1,1-1 1,-1-1 0,-1 0 0,1-1-1,-1 0 1,-25 7 0,32-12-29,-1 0-1,1-1 1,-1 0-1,1 0 1,-1-1 0,1 0-1,-1 0 1,0-1-1,-8-2 1,12 2-105,1 0 0,0-1 1,0 1-1,0-1 0,0 0 0,0-1 0,0 1 0,1-1 1,-1 0-1,1 1 0,-1-2 0,1 1 0,0 0 0,0 0 1,1-1-1,-1 0 0,1 0 0,-4-6 0,-4-34-38,7 33-1000,2 32-436,0 34-4501,-6-31-1873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4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14871,'0'0'4671,"5"10"-4580,17 53 208,20 89-1,-24-81-281,-16-64-21,0-1 0,0 1 0,0-1-1,1 0 1,0 1 0,0-1 0,8 10 0,-10-14-5,1 0 0,0-1 0,-1 1 0,1-1 0,0 1 0,0-1 0,0 0 1,0 0-1,0 0 0,1 0 0,-1 0 0,0 0 0,0-1 0,1 1 0,-1-1 0,0 1 0,0-1 0,1 0 0,-1 0 0,0 0 0,1 0 0,-1 0 0,0-1 0,1 1 0,-1-1 0,4-1 0,-2 0 10,1 0-1,0-1 1,-1 0 0,0 0 0,1 0-1,-1 0 1,0 0 0,-1-1 0,1 0 0,0 0-1,-1 0 1,0 0 0,0-1 0,-1 1 0,1-1-1,3-8 1,2-7 41,0 0 0,9-38 0,-9 16 279,0 0 0,-3-1 0,-2 0 0,-2 0 0,-6-73 0,3 104-737,-1 0 1,-1 0-1,-5-13 1,25 45-2021,13 3-1929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17.6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14 9877,'0'0'9369,"0"-13"-8360,-4 112-823,-24 129 0,-2 36 61,30-237-282,0-26 19,4-1-3,30-1 48,-1-1 0,1-1 0,-1-2-1,62-18 1,-72 16-164,5-2-196,-1 1 0,1 1 0,1 2 0,43-4 0,-71 15-7814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18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15191,'0'0'3436,"0"23"-3348,0 294 30,-25 237 359,23-521-2640,2-24-2402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18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104 135 13030,'0'0'2382,"0"24"-2307,0 166 384,-3-151-71,-1-1 0,-2 1-1,-15 53 1,-46 110 387,67-201-615,-2-19 74,1-1-1,2 1 1,-1 0-1,6-30 1,22-73-337,-1 4-180,-7-58-737,0-8 274,-19 179 786,-1 0 0,1 0 0,0 1 0,0-1 0,1 0 1,-1 0-1,1 0 0,2-4 0,-3 7-30,-1 1-1,0 0 1,0 0 0,0 0 0,1-1-1,-1 1 1,0 0 0,1 0 0,-1 0-1,0-1 1,0 1 0,1 0 0,-1 0-1,0 0 1,1 0 0,-1 0 0,0 0-1,1 0 1,-1 0 0,0 0 0,1 0-1,-1 0 1,0 0 0,1 0 0,-1 0-1,0 0 1,1 0 0,-1 0 0,0 0-1,0 1 1,1-1 0,-1 0 0,0 0-1,1 0 1,-1 1 0,15 20 46,2 17 114,-1 2 0,14 54 1,12 88 226,-33-141-374,57 352 125,-51-290-896,-15-95-1888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19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69 11813,'0'0'3554,"123"-9"-3122,-72-4-320,3-2-112,-2 0-48,-6 6-1200,-13 1-4387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19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0 102 8580,'0'0'1291,"3"19"-1141,-3-16-143,17 159 722,-17-138-618,-1-18-78,1 0-1,0 0 1,0 1-1,0-1 1,1 0-1,2 9 1,1-43 2656,-4-8-2600,-1 9-71,1-1-1,2 0 0,7-42 0,-7 61-5,0 1 0,1 0 0,0 0 1,0 0-1,1 0 0,0 0 0,0 1 0,1-1 0,0 1 0,0 0 1,1 1-1,0-1 0,0 1 0,1 1 0,12-10 0,-16 12 0,1 1 1,-1 0-1,1 0 0,-1 0 1,1 0-1,0 1 1,0 0-1,0-1 0,0 1 1,0 1-1,0-1 0,0 1 1,0-1-1,0 1 0,0 0 1,0 0-1,0 1 0,0 0 1,0-1-1,0 1 0,0 0 1,0 1-1,0-1 0,0 1 1,-1 0-1,1 0 0,-1 0 1,1 0-1,-1 0 0,0 1 1,0 0-1,0-1 0,0 1 1,0 0-1,0 1 0,-1-1 1,0 0-1,0 1 0,4 6 1,2 7 49,0 1 1,0 0 0,-2 1-1,0 0 1,5 35 0,-5-13-1327,-1 72 1,-5-97-2717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19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16359,'0'0'2498,"2"97"-2498,9-52 32,-3 3-32,-2 1 16,-2-3 48,0-3-64,1-9 0,-3-14-48,0-11-176,0-7-657,0-5-3553,0-22-1040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20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 13894,'0'0'4803,"14"-15"-9846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20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19 303 12758,'0'0'4863,"0"14"-4759,0 50-31,1-7-48,-6 64 0,1-107 15,2-14 17,0-11-42,-2-38-80,2 0 0,5-60 0,0 86-64,0 0 0,1 0 1,1 0-1,1 0 0,2 1 0,18-42 1,-22 56 54,1 0 0,0 1 1,0-1-1,1 1 1,0 0-1,0 1 0,10-9 1,-14 13 66,0 1 1,-1-1 0,1 1 0,0 0-1,0 0 1,0 0 0,0 0-1,0 0 1,0 1 0,0-1 0,0 0-1,0 1 1,1 0 0,-1-1-1,0 1 1,0 0 0,0 0 0,1 0-1,-1 1 1,0-1 0,0 0-1,0 1 1,0-1 0,0 1-1,0 0 1,0 0 0,0 0 0,0 0-1,0 0 1,0 0 0,0 0-1,0 1 1,-1-1 0,1 1 0,-1-1-1,3 3 1,5 9 5,0-1 0,0 1 0,-1 0-1,-1 1 1,0 0 0,-1 0 0,-1 0 0,0 1-1,-1 0 1,3 21 0,0 8 13,-2 1-1,-2 57 0,-2-80-10,-1-15 1,1-1 0,-1 1 1,0 0-1,-1-1 0,0 1 0,0-1 1,-4 13-1,5-19 4,0 0 0,0 0 0,0 0 0,0 0 0,0 0 0,0 0 0,0 0 0,0 0 0,0 0 0,0 0 0,0 0 0,0-1 0,0 1 0,0 0 0,0 0 0,0 0 0,0 0 0,0 0 0,0 0 0,0 0 0,0 0 0,0 0 0,0 0 0,0 0 0,-1 0 0,1 0 0,0 0 0,0 0 0,0 0 0,0 0 0,0 0 0,0 0 0,0 0 0,0 0 0,0 0 0,0 0 0,0 0 0,0 0 0,0 0 0,0 0 0,0 0 0,-1 0 0,1 0 0,0 0 0,0 0 0,0 0 0,0 0 1,0-8 136,4-64-590,4 0-1,2 1 1,30-105-1,-36 161 275,0 1 0,0-1 0,2 1 0,-1 0 0,11-17-1,-14 28 212,0 0 0,0 0 0,0 1 0,0-1 0,1 0 0,-1 1 0,0 0 0,1-1 0,0 1 0,0 0 0,0 0 0,0 1 0,0-1 0,0 0-1,0 1 1,0 0 0,0 0 0,1 0 0,-1 0 0,1 0 0,-1 1 0,0 0 0,1-1 0,-1 1 0,1 1 0,-1-1 0,1 0 0,5 2-1,-5 0 11,1 0 0,-1 0 0,-1 1-1,1-1 1,0 1 0,-1 0-1,1 0 1,-1 0 0,0 0-1,0 0 1,0 1 0,0 0-1,-1-1 1,1 1 0,-1 0 0,2 5-1,5 11 313,0-1-1,5 22 0,-6-9-68,0 1 0,-3 0 0,0 0 1,-1 37-1,-3 15-4967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21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96 4290,'0'0'3652,"18"3"-3142,55 4 66,-71-7-517,0 0 0,1 0 0,-1-1 0,0 1 0,0-1 0,0 1 0,0-1 0,0 0 0,0 0 0,0 0 0,0 0 0,0 0 0,-1 0 0,1 0 0,0-1 0,-1 1 0,1-1 0,-1 1 0,1-1-1,-1 1 1,0-1 0,1 0 0,-1 0 0,0 0 0,0 0 0,1-3 0,-1 1 251,0 0-1,0 0 0,0 0 0,0 0 1,-1-1-1,1 1 0,-1 0 1,0 0-1,-1 0 0,0-7 0,0 10-214,1-1 0,-1 1-1,0 0 1,0 0-1,1 0 1,-1 0-1,0 0 1,0 0 0,0 0-1,0 0 1,0 0-1,0 0 1,-1 0-1,1 0 1,0 1-1,0-1 1,-1 1 0,1-1-1,0 1 1,-1-1-1,1 1 1,0 0-1,-1-1 1,1 1 0,-1 0-1,-1 0 1,-40 1 1109,41 0-1179,-2-1 8,0 1-1,0 0 0,1 0 0,-1 0 1,1 1-1,-1 0 0,1-1 0,0 1 0,-1 0 1,1 0-1,0 1 0,0-1 0,1 1 0,-1-1 1,0 1-1,1 0 0,0 0 0,-1 0 0,1 0 1,1 1-1,-1-1 0,0 0 0,1 1 0,-1 0 1,1-1-1,-1 6 0,-2 7-5,1 0-1,0 1 1,2 0 0,-1 27 0,2-35-20,1 1 0,0 0 0,0-1 1,1 1-1,0-1 0,0 0 0,1 0 0,0 0 1,1 0-1,9 16 0,-10-20-38,0 0-1,1-1 1,0 0-1,0 1 1,0-2-1,0 1 1,0 0-1,1-1 1,-1 0 0,1 0-1,0 0 1,0 0-1,0-1 1,1 0-1,-1 0 1,0 0-1,1-1 1,-1 0-1,12 1 1,-12-1-281,1-1-1,-1 0 1,0 0-1,1 0 0,-1-1 1,0 0-1,1 0 1,-1-1-1,0 1 1,0-1-1,0 0 1,0 0-1,0-1 1,0 1-1,-1-1 1,1 0-1,-1-1 1,0 1-1,0-1 1,0 1-1,4-7 1,26-30-4461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21.5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1 10501,'0'0'6979,"-10"15"-6766,-28 52-31,36-63-181,0 0 0,0-1 0,1 1 1,-1 0-1,1 0 0,0 0 0,0 0 1,1 0-1,-1 0 0,1 0 0,0 0 0,0 0 1,0 0-1,1 0 0,-1 0 0,1 0 0,0 0 1,0 0-1,0-1 0,3 7 0,1-3-50,-1 0-1,2-1 1,-1 1-1,1-1 1,0 0-1,0-1 1,9 7-1,18 17-617,-31-27 671,-1 0 0,1 0 0,0 0 0,-1 1 0,0-1 1,1 1-1,-1-1 0,0 1 0,0-1 0,-1 1 0,1-1 0,0 1 0,-1 0 0,1-1 0,-1 1 0,0 0 0,0 0 0,0-1 0,-1 1 1,1 0-1,0-1 0,-1 1 0,0 0 0,0-1 0,0 1 0,-1 2 0,-1 1 88,0 0 0,-1-1-1,1 1 1,-1-1 0,0 0-1,0 0 1,-1-1 0,0 1-1,-8 5 1,9-6-238,-1-1 0,0 0-1,1 0 1,-1 0 0,0 0-1,-1-1 1,1 0 0,0 0 0,-1 0-1,1-1 1,-11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4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 15415,'0'0'5208,"-4"-1"-4888,4 1-318,0 0 0,-1 0 0,1 0 0,0 0 1,-1 0-1,1 0 0,0 0 0,0 0 0,-1 0 0,1 0 0,0 0 0,-1 0 0,1 0 1,0 0-1,0 0 0,-1 0 0,1 0 0,0 0 0,0 1 0,-1-1 0,1 0 1,0 0-1,0 0 0,0 1 0,-1-1 0,1 0 0,0 0 0,0 0 0,0 1 0,0-1 1,-1 0-1,1 0 0,0 1 0,0-1 0,0 0 0,0 0 0,0 1 0,0-1 1,0 0-1,0 1 0,-1 20 128,13 39 222,-6-31-110,5 67 190,-5 0 1,-6 107-1,-2-82-182,-4 344 76,7-473-935,0 0 0,0 1-1,0-1 1,1 1 0,6-15 0,1-6-2657,1-15-4332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22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9 745 8500,'0'0'251,"4"-19"-110,37-124 185,-29 102 437,-2 0 1,-2-1 0,-2 1 0,-1-1 0,-3-81 0,-3 102-186,-1 1-1,-1 0 1,0 0 0,-2 0 0,0 0-1,-2 1 1,0 0 0,-1 0-1,-1 0 1,-21-32 0,30 51-560,0-1-1,0 1 1,0 0 0,0 0-1,0-1 1,0 1 0,-1 0-1,1 0 1,0-1 0,0 1-1,0 0 1,0 0 0,-1 0-1,1 0 1,0-1 0,0 1-1,-1 0 1,1 0 0,0 0-1,0 0 1,-1 0 0,1-1-1,0 1 1,0 0 0,-1 0-1,1 0 1,0 0 0,0 0-1,-1 0 1,1 0 0,0 0-1,-1 0 1,1 0 0,0 0-1,-1 0 1,-2 10 140,1 23-270,2-28 169,-4 756-292,24-773 192,6-13 42,27-33 0,22-22-5,-65 71-9,-1 1 0,1 0 1,1 1-1,-1 0 0,1 1 0,17-7 0,-24 11 4,-1 1-1,1-1 0,0 1 0,0 0 0,1 0 1,-1 1-1,0-1 0,0 1 0,0 0 0,0 0 1,0 1-1,9 1 0,-11-1 8,1 0 0,0 0 0,-1 0 1,1 0-1,-1 1 0,1 0 0,-1-1 0,1 1 0,-1 0 0,0 0 1,0 0-1,0 0 0,0 1 0,-1-1 0,1 0 0,0 1 0,-1 0 0,2 3 1,5 16-11,0 1 0,-1 0 0,3 27 0,-3-17 8,-7-32 8,0 0 0,0 1-1,1-1 1,-1 0 0,1 0-1,-1 1 1,0-1 0,1 0-1,0 0 1,-1 0 0,1 0 0,0 0-1,-1 0 1,1 0 0,0 0-1,0 0 1,0 0 0,0 0-1,2 1 1,-2-2 3,0 0-1,0 1 0,0-1 1,0 0-1,0 0 1,0 0-1,0 0 1,0 0-1,0 0 1,0-1-1,0 1 0,0 0 1,-1 0-1,1-1 1,0 1-1,0 0 1,0-1-1,0 1 1,1-2-1,4-2 40,-1-1 1,1 0-1,-1 0 1,0 0-1,6-9 1,6-7-155,0-2-1,-2 0 1,-1 0 0,-1-2 0,-1 1 0,16-48 0,-19 23-3190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2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19 5939,'0'0'12976,"0"-3"-12277,0-10-200,0 10-219,0 6-314,1 145-41,-3 167 102,-10-244-142,12-123-147,2-1 0,11-61 0,-10 98 153,0 1-1,1-1 0,1 1 0,0-1 1,1 2-1,1-1 0,0 0 1,1 1-1,0 1 0,1-1 0,19-20 1,-22 29 61,0 0 0,0 0 0,0 0 0,0 1 0,1 0 0,-1 1 0,9-4 0,-14 6 42,1 1-1,0-1 1,0 0-1,0 0 0,0 1 1,0-1-1,0 1 1,0 0-1,0 0 0,1 0 1,-1 0-1,0 0 0,0 0 1,0 0-1,0 0 1,0 1-1,0-1 0,0 1 1,0 0-1,0 0 0,0 0 1,0 0-1,-1 0 1,1 0-1,0 0 0,0 0 1,-1 1-1,1-1 1,-1 0-1,1 1 0,1 2 1,2 5-4,-1 0 1,0 0 0,0 1-1,-1-1 1,0 1-1,-1 0 1,0 0 0,1 14-1,0 89 39,-3-90-29,-1 64 44,5 122 18,-4-206-61,0 1 0,1-1 0,-1 0 0,1 0-1,0 1 1,0-1 0,0 0 0,0 0-1,1 0 1,-1 0 0,1 0 0,0 0 0,2 2-1,-3-4 2,-1 0-1,1-1 1,0 1 0,-1-1-1,1 0 1,0 1-1,-1-1 1,1 0-1,0 1 1,0-1-1,-1 0 1,1 0-1,0 1 1,0-1-1,0 0 1,-1 0-1,1 0 1,0 0-1,0 0 1,0 0-1,1-1 1,0 0 12,0 1 0,0-1-1,0 0 1,-1 0 0,1-1 0,0 1 0,0 0 0,-1-1 0,1 1-1,-1-1 1,3-2 0,10-14 128,-1 0 0,16-32 0,-18 29-240,2 0-1,18-24 1,-21 36-5065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3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7171,'0'0'6811,"4"16"-6755,26 249 123,-29-245-168,4 43 129,-4-58-135,0 0 1,0 0-1,0 0 1,1 0-1,-1 0 1,1-1-1,1 1 1,-1 0-1,5 5 1,-7-9-1,1 0 1,0 0-1,1 1 1,-1-1-1,0 0 1,0 0-1,0-1 1,1 1 0,-1 0-1,0 0 1,1-1-1,-1 1 1,1 0-1,-1-1 1,1 1 0,-1-1-1,1 0 1,-1 0-1,1 0 1,-1 1-1,1-1 1,0 0-1,-1-1 1,1 1 0,-1 0-1,1 0 1,-1-1-1,1 1 1,-1-1-1,1 1 1,-1-1-1,0 0 1,1 1 0,-1-1-1,0 0 1,1 0-1,-1 0 1,0 0-1,1-2 1,5-2 135,-1-2 0,1 1-1,-2-1 1,1 0 0,5-9 0,2-7 223,-2 0 0,0-1 1,-1 0-1,-2-1 0,0 0 0,-2 0 1,0-1-1,-2 1 0,-1-1 1,0-45-1,-3 70-199,0 3-130,0 33-35,16 416 40,-9-437-3418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3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16568,'0'0'1531,"3"24"-1430,1 13-81,24 286 777,-28-7 521,3-315-1069,-1-1-2978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3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16167,'0'0'3471,"-2"12"-3436,-5 62 11,5 140 0,3-113 134,-11 231 1442,10-286-843,-11-46-4826,-3-5-3447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5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0 140 6755,'0'0'6518,"3"3"-6430,7 20 15,-1 0 0,-2 1 1,0-1-1,-2 2 1,0-1-1,1 33 0,-2-21 81,1 13 137,-3 53 0,-2-80-187,0-21 485,0-4-301,-1-31-32,8-144 115,-4 155-437,0 0 0,2 1 0,1 0 0,0 0 1,19-40-1,-16 44 3,1 1 0,0 0 1,2 1-1,13-17 0,-20 28 21,0-1-1,0 1 1,1 0-1,0 0 1,0 0-1,0 1 0,0 0 1,0 0-1,1 1 1,0 0-1,0 0 0,0 0 1,0 1-1,7-2 1,-12 4 8,0 0 1,0 0-1,0 0 0,0 0 1,0 0-1,0 0 1,0 1-1,0-1 0,0 1 1,0-1-1,0 1 1,0 0-1,0 0 1,-1 0-1,1 0 0,0 0 1,-1 0-1,1 0 1,-1 1-1,1-1 0,-1 0 1,1 1-1,-1-1 1,0 1-1,0 0 1,0-1-1,0 1 0,0 0 1,0 0-1,0 0 1,-1-1-1,1 1 0,0 2 1,2 9 4,0 1 0,-1-1-1,2 27 1,-3-23 3,5 176 286,-6-121-69,3 0 0,18 108-1,-20-173-193,9 24 80,-10-30-96,1 0-1,-1-1 1,1 1 0,-1 0 0,1-1 0,-1 1 0,1-1-1,0 1 1,-1-1 0,1 1 0,0-1 0,-1 1 0,1-1-1,0 0 1,0 1 0,0-1 0,-1 0 0,1 0-1,0 1 1,0-1 0,0 0 0,0 0 0,-1 0 0,1 0-1,0 0 1,0 0 0,0 0 0,0-1 0,-1 1 0,1 0-1,0 0 1,0-1 0,0 1 0,1-1 0,2-2 77,0 1 1,0-1 0,0 0 0,-1 0 0,1 0 0,-1-1-1,1 1 1,-1-1 0,0 0 0,4-8 0,26-48 177,-26 46-197,9-23-20,-11 25-62,0 0 0,1 1 0,9-17 1,-14 27-169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6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10917,'0'0'870,"-1"18"-774,0 1-79,0 106 563,2-109-485,0 0 1,1 0-1,1-1 0,0 1 1,2-1-1,8 23 0,-10-32-80,0 0-1,0 0 1,1 0-1,0 0 1,0-1-1,0 0 1,1 0-1,0 0 1,0 0 0,8 5-1,-10-8-8,1 0 0,-1 0 0,1 0 0,0 0 0,0-1 0,0 0 0,0 0 1,0 0-1,0 0 0,0 0 0,1-1 0,-1 0 0,0 0 0,0 0 0,0 0 0,0-1 0,1 0 0,4-1 0,-5 0 29,0 0-1,0 0 0,0 0 1,0 0-1,0-1 0,0 0 1,-1 0-1,1 0 0,-1 0 1,0 0-1,0-1 0,0 1 1,0-1-1,-1 0 1,1 0-1,-1 0 0,0 0 1,0 0-1,1-6 0,2-4 207,-1 0-1,0 0 0,-2 0 1,3-29-1,-4 38-202,0-14 327,-3-37 0,2 51-283,-1 0-1,0 0 0,0 0 0,0 0 1,-1 0-1,1 0 0,-1 0 1,-1 1-1,1-1 0,-1 1 0,1-1 1,-6-5-1,5 57 183,6 12-133,19 101-1,-4-42-4,-15-83-96,-3-22-26,1-1-1,1 0 1,0 1-1,5 15 1,-3-24 226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6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11493,'0'0'1577,"3"26"-817,1 1-602,17 147 501,-12 1-257,9 104-207,-13-255 80,-1-2-3236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7:47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15127,'0'0'3241,"1"11"-3126,31 256 896,-25 55 698,-7-272-1246,0-50-412,0-7-3680,0-12-2454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2657,'0'0'3434,"0"7"-2735,10 518 3025,9 34-3425,12 645-195,-8 573 21,54-983 158,-59-653-275,15 123 229,75 553 196,-37-239 291,-8-60-218,103 900-485,-71-513-165,27 360-99,-60 309 243,-37-693-650,1-509-3251,-16-272-893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1 126 5298,'0'0'16200,"153"-77"-15752,-91 61-240,-2 1-80,-12 3-128,-11 7-144,-12 5-864,-13 0-1521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5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60 5491,'0'0'3345,"0"-59"-3233,-4 59-272,-9 0-2209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5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1 0 7908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6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62 7908,'-9'-51'1723,"8"41"4891,1 38-6516,0 199 62,0-131-3518,0-84-1479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6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26 8308,'0'0'6400,"-20"-5"-5749,3 1-518,0 0-1,-32-2 1,47 6-124,0 0 0,0 0 0,0 0 0,0 1-1,1-1 1,-1 1 0,0 0 0,0-1 0,1 1 0,-1 0 0,0 0 0,1 0 0,-1 0 0,1 0 0,-1 0 0,1 1 0,0-1 0,-1 0 0,1 1 0,0-1 0,-2 4 0,-13 35 149,13-28-89,-11 34 185,2 0-1,2 0 1,-7 94 0,11 143 336,7-259-579,-1 0 2,1 1-1,1 0 1,1 0-1,1-1 1,2 1-1,9 27 1,-12-45-19,-1 0 1,1 0-1,0-1 0,1 0 1,0 1-1,0-1 0,0-1 1,1 1-1,-1 0 1,1-1-1,1 0 0,-1 0 1,1-1-1,0 0 1,0 0-1,0 0 0,0 0 1,1-1-1,-1 0 0,1-1 1,0 1-1,0-1 1,0-1-1,0 1 0,13 0 1,-10-2-53,-1-1 0,1 1 0,0-2 1,0 0-1,-1 0 0,1-1 0,-1 0 0,0 0 1,0-1-1,0 0 0,0-1 0,-1 0 0,0 0 1,0-1-1,9-9 0,10-9-183,-1-2-1,40-51 1,-47 52 261,0 1 0,-2-2 0,-1 0 0,-1-1 0,-2-1 0,0 0-1,-2-1 1,-1 0 0,-1-1 0,-2 0 0,-1 0 0,-1-1 0,-1 1 0,-2-35 0,-2 51 47,-1 1 0,0 0-1,-1 0 1,0 0 0,-1 1 0,-1-1 0,0 1 0,-1-1-1,0 1 1,-1 1 0,0-1 0,-1 1 0,0 0 0,-1 0-1,0 1 1,0 0 0,-1 0 0,-16-12 0,13 11-107,0 1 0,-1 0 0,0 1 0,-1 1 0,0 0 0,0 0 0,0 2 0,-1 0 0,0 0 0,-1 1 0,1 1 0,-1 1 0,-24-3-1,33 6-159,0-1-1,0 1 1,0 1-1,1-1 1,-1 1-1,0 0 1,0 1-1,0 0 1,1 0-1,-1 0 1,1 1-1,0 0 1,-1 0-1,1 0 1,1 1-1,-1 0 1,0 0-1,-9 10 1,-40 47-4093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7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9700,'0'0'4242,"9"3"-4122,17 4-85,-11-3-26,1 0-1,-1 2 0,16 6 0,-28-10-1,1 0-1,0 0 1,0 1-1,-1-1 1,1 1 0,-1 0-1,0-1 1,0 2 0,0-1-1,0 0 1,0 0-1,-1 1 1,1 0 0,-1-1-1,0 1 1,0 0 0,1 5-1,-1 2 109,0-1-1,0 1 0,-1 0 1,-1 0-1,0 1 1,0-1-1,-1 0 0,0 0 1,-1 0-1,-1-1 0,1 1 1,-2 0-1,0-1 1,0 0-1,0 0 0,-1 0 1,-1 0-1,0-1 1,0 0-1,-1 0 0,0-1 1,0 1-1,-10 6 0,69-15 1052,4-11-2542,70-24-1,-97 25-2521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7.5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97 14535,'0'0'1003,"-17"26"-547,3-5-301,5-8-69,0 0 0,1 0 0,0 0 0,1 1 0,1 0 0,0 1 0,1 0 0,1-1 0,0 1 0,1 1 0,-2 24 0,3 267 523,4-272-564,2 0 1,2 0 0,1-1-1,1 0 1,2-1 0,24 56 0,-30-80-37,-1-1 0,2 0 1,-1-1-1,1 1 1,0-1-1,1 0 1,0 0-1,0-1 0,1 1 1,-1-1-1,1-1 1,0 1-1,1-1 1,-1-1-1,1 1 0,0-1 1,1-1-1,-1 1 1,0-1-1,1-1 1,0 1-1,0-2 0,-1 1 1,1-1-1,0-1 1,0 1-1,0-1 1,0-1-1,16-2 0,-9-1 10,0-1 0,0 0 0,-1-1 0,0-1 0,0 0 0,0-1 0,-1 0 0,0-2 0,24-20 0,-7 2-32,-1-2 1,46-58-1,-60 67 24,0-1-1,-2 0 0,0-1 1,-1-1-1,-2 0 0,-1-1 1,0 0-1,-2 0 0,-1-1 0,-1 0 1,-1-1-1,-1 1 0,0-37 1,-5 47 41,0-1 0,-1 1 0,-1-1 1,0 1-1,-2 0 0,1 0 1,-2 0-1,0 1 0,-1 0 1,-1 0-1,0 0 0,-1 1 0,0 0 1,-14-14-1,5 7-53,-1 2 0,-1 0-1,0 1 1,-1 2 0,-1 0 0,-1 1 0,0 1-1,-26-11 1,32 17-122,-1 1-1,-1 1 1,1 0-1,-1 2 1,-25-4-1,33 7-19,0 0-1,0 1 0,0 0 1,-1 1-1,1 0 0,0 0 1,0 2-1,0-1 0,0 1 1,-15 7-1,13-2-235,-1 1 0,1 1 0,1 0 0,0 1 0,0 0 0,1 0 0,0 2 0,1-1-1,1 1 1,-11 19 0,-29 59-4652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8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9 161 10453,'0'0'5797,"7"-14"-5490,0 1-277,0 0 1,1 0-1,0 1 0,0 0 1,2 0-1,-1 1 0,22-18 1,-27 25-35,1 1 1,-1 0-1,1 0 1,0 0 0,0 1-1,0-1 1,0 1-1,0 0 1,1 1-1,-1-1 1,0 1 0,1 0-1,8 0 1,-13 1-5,0 1 0,0-1 0,0 0 0,0 1 1,0-1-1,0 1 0,0 0 0,0-1 0,0 1 0,0 0 1,0 0-1,0-1 0,0 1 0,0 0 0,-1 0 1,1 0-1,0 0 0,-1 0 0,1 0 0,0 0 0,-1 0 1,0 1-1,1-1 0,-1 0 0,0 0 0,1 0 1,-1 0-1,0 1 0,0-1 0,0 0 0,0 2 1,0 50-4,-1-40 10,-1 6 4,-1 0 0,0 0-1,-2-1 1,0 1 0,-2-1-1,1 0 1,-2-1 0,-1 1-1,0-2 1,-20 28 0,22-32 138,19-21 85,6-5-236,-12 11-7,1 0-1,-1 0 0,1 1 1,0 0-1,0 0 1,0 1-1,0 0 1,12-1-1,-17 2 3,0 0 0,0 0-1,0 0 1,0 0 0,-1 0 0,1 0-1,0 1 1,0-1 0,0 1 0,0-1-1,0 1 1,-1 0 0,1-1 0,0 1-1,-1 0 1,1 0 0,0 1 0,-1-1-1,1 0 1,-1 0 0,0 1 0,0-1-1,1 1 1,-1-1 0,0 1 0,0-1-1,0 1 1,0 0 0,-1 0 0,1-1-1,0 1 1,-1 0 0,1 0 0,-1 0-1,1 2 1,-1 3 3,-1 1-1,1 0 1,-1-1-1,0 1 1,-1 0-1,0-1 1,0 0 0,-1 1-1,0-1 1,0 0-1,0 0 1,-1 0-1,0-1 1,-1 0 0,1 1-1,-1-1 1,-1-1-1,-7 8 1,6-6-92,-1 0 0,0 0 1,0-1-1,-1 0 0,0-1 0,0 1 1,0-2-1,-1 1 0,1-2 0,-1 1 1,0-1-1,0 0 0,-15 1 0,23-4-17,1 0-1,-1 1 0,0-1 0,1 0 0,-1-1 1,0 1-1,1 0 0,-1 0 0,1-1 0,-1 1 1,0-1-1,1 1 0,-1-1 0,1 0 1,-1 0-1,1 1 0,-1-1 0,1 0 0,0 0 1,0 0-1,-1-1 0,1 1 0,0 0 1,0 0-1,0-1 0,0 1 0,0-1 0,0 1 1,1 0-1,-1-1 0,0 0 0,1 1 1,-1-3-1,-14-44-3448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8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149 153 9748,'0'0'5947,"-18"12"-4682,3-3-1023,8-6-161,0 0 0,1 1 0,0 0 0,-1 0 0,1 1 0,1 0 0,-1 0 0,1 0 0,0 0 0,0 1 0,0 0 0,1 0 0,0 0-1,0 1 1,1-1 0,-1 1 0,-1 8 0,-3 23 191,2 0 0,1 0 0,3 1 0,2 59-1,1-42-66,0-1 224,11 85 1,-7-112-317,1-1-1,1 0 1,1 0-1,1-1 0,13 26 1,-18-45-109,0 1 0,0-1 0,0 0 0,1-1 1,0 1-1,0-1 0,0 0 0,1 0 0,0 0 1,0-1-1,1 0 0,0 0 0,-1-1 0,1 1 1,1-2-1,-1 1 0,1-1 0,-1 0 0,1 0 1,0-1-1,0 0 0,0-1 0,0 0 1,1 0-1,-1-1 0,0 0 0,0 0 0,0 0 1,0-1-1,1-1 0,-1 0 0,14-4 0,-7-1-5,0 0-1,-1 0 0,0-2 1,-1 0-1,1 0 0,-2-1 1,15-14-1,-2-2-7,0-1 0,24-35 0,-32 38 9,-1-1 0,-1 0 0,-1-1 0,-2-1-1,0 0 1,-2-1 0,-1 0 0,-2-1 0,0 1 0,-2-2-1,-1 1 1,-1 0 0,-2-1 0,-3-48 0,-1 58 20,-1 0 1,-1 1-1,-1-1 0,0 1 1,-2 0-1,0 0 1,-1 1-1,-1 0 1,0 1-1,-2 0 1,0 0-1,0 1 1,-16-14-1,15 17-67,-1 0 1,0 0 0,0 1-1,-1 1 1,-1 1-1,0 0 1,0 1-1,-1 1 1,0 0-1,0 1 1,-1 1-1,0 1 1,0 0-1,-23-2 1,34 7-64,0-1 1,0 2-1,1-1 1,-1 0-1,0 1 1,0 1-1,1-1 1,-1 1-1,1 0 1,-1 0-1,1 1 1,0 0-1,0 0 1,0 0-1,-10 8 0,5-1-595,1 1-1,0-1 1,0 2-1,1-1 1,0 1-1,-9 17 1,-27 57-7019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9.1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10645,'0'0'3695,"-3"16"-3484,0 0-162,-2 4 46,2 1-1,-2 39 1,-9 99 411,0 19 474,14-176-975,0 0-1,0 0 0,0 0 1,0-1-1,0 1 1,1 0-1,-1 0 0,1-1 1,-1 1-1,1 0 1,0-1-1,0 1 0,-1-1 1,1 1-1,0-1 1,1 1-1,-1-1 0,0 1 1,0-1-1,0 0 1,3 2-1,-1-2 5,0 1 0,0-1 0,0 0 0,0 1 0,0-2 0,0 1 0,0 0 0,0-1-1,1 1 1,-1-1 0,4 0 0,2 0-50,0-1-1,0 0 0,0-1 1,0 0-1,0 0 0,-1-1 1,1 0-1,8-4 0,-9 2-937,0 0 0,0 0 0,13-11 0,-7 0-3188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9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11573,'0'0'2241,"10"115"-2017,-6-53-208,-1 5 48,-1 4 49,-2-4-97,0-8-16,0-12 0,0-13-209,0-14-767,6-12-1537,0-8-1873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7:42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1 334 15879,'0'0'2489,"18"-4"-1341,205-57 1400,97-25-556,-120 45-1537,3 8-1,0 9 0,238 3 0,-298 21-443,-142 0-36,-1 0 0,0-1 1,1 1-1,-1 0 0,0 0 1,1 0-1,-1-1 0,0 1 1,1 0-1,-1-1 0,0 1 1,0 0-1,1-1 0,-1 1 1,0 0-1,0-1 0,1 1 1,-1 0-1,0-1 0,0 1 1,0-1-1,0 1 0,0 0 1,0-1-1,0 1 0,0-1 1,0 1-1,0 0 0,0-1 0,0 1 1,0-1-1,0 0 0,-4-16-2017,-13 0-1389,-12-1-1822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5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29 220 11557,'0'0'6323,"3"5"-6240,-2-3-71,0-1 1,0 1-1,1 0 1,-1 0-1,1-1 1,-1 1-1,1-1 1,-1 1-1,1-1 1,0 0-1,0 0 1,0 0-1,0 0 1,0 0-1,0 0 1,0 0-1,0-1 0,0 1 1,0-1-1,0 1 1,0-1-1,0 0 1,1 0-1,-1 0 1,0 0-1,0 0 1,0 0-1,0-1 1,1 1-1,-1-1 1,0 1-1,0-1 1,2-1-1,1-1 2,0 0-1,-1 0 0,1-1 1,-1 0-1,0 0 1,0 0-1,0 0 1,0-1-1,-1 1 0,1-1 1,-1 0-1,0 0 1,-1 0-1,1 0 1,-1-1-1,0 1 1,-1-1-1,1 1 0,0-9 1,2-10 479,-1-1 0,0-50 0,-3 74-449,0 0 1,0 0-1,0 0 1,0 0-1,-1 0 1,1 0-1,0 0 1,-1 0-1,1 1 1,0-1 0,-1 0-1,1 0 1,-1 0-1,0 0 1,1 1-1,-1-1 1,0 0-1,1 1 1,-1-1-1,0 1 1,0-1-1,1 0 1,-1 1 0,0 0-1,0-1 1,0 1-1,0-1 1,0 1-1,0 0 1,0 0-1,0 0 1,0-1-1,0 1 1,0 0 0,1 0-1,-1 0 1,-2 1-1,0-1-10,-1 0-1,1 0 1,-1 1 0,1-1-1,0 1 1,-1 0-1,1 0 1,-1 0 0,1 1-1,-4 1 1,0 3-28,-1 0 0,1 0-1,0 1 1,1 0 0,-1 0 0,1 1 0,1-1 0,-1 1 0,1 1 0,1-1-1,0 1 1,0-1 0,0 1 0,1 0 0,-2 13 0,-2 7-4,3-1 0,0 1-1,0 53 1,4-61-30,1-1-1,0 1 0,1-1 1,2 1-1,8 30 1,-10-45-9,0 0 0,0 0 0,1 0 0,0 0 0,0-1 1,1 0-1,-1 0 0,1 0 0,0 0 0,0 0 0,1-1 0,0 1 1,-1-1-1,1-1 0,1 1 0,-1-1 0,0 1 0,1-1 0,0-1 1,0 1-1,-1-1 0,12 2 0,-10-2-79,1-1 1,-1 0-1,0 0 1,1-1-1,-1 0 0,0 0 1,1-1-1,-1 0 0,0 0 1,0-1-1,1 0 0,-1 0 1,-1 0-1,1-1 0,0 0 1,-1-1-1,1 1 1,-1-1-1,0-1 0,0 1 1,0-1-1,-1 0 0,0 0 1,0-1-1,7-8 0,12-23-3941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09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95 12950,'0'0'1683,"-20"24"-757,6-6-732,5-9-102,1 0-1,0 1 1,0 0-1,1 0 0,1 1 1,-1-1-1,2 2 1,0-1-1,0 1 0,1-1 1,0 1-1,1 0 1,1 1-1,0-1 0,-1 18 1,4 39 88,3 0 0,2 0 1,4 0-1,3-1 0,3 0 0,2-1 1,4-2-1,43 95 0,-58-147-178,0 0 1,1 0-1,0-1 1,1 0-1,0 0 0,0-1 1,2-1-1,-1 1 1,18 12-1,-23-20-7,1 1 0,-1-1 1,1 0-1,0 0 0,0-1 0,0 0 0,0 0 1,0 0-1,1-1 0,-1 0 0,0 0 0,1 0 1,-1-1-1,0 0 0,1 0 0,-1-1 0,1 0 1,-1 0-1,0-1 0,0 1 0,1-1 0,-1 0 1,-1-1-1,9-4 0,-2 0-26,0-2 1,0 0-1,-1 0 1,0-1-1,-1 0 1,0-1 0,0 0-1,-1-1 1,-1 0-1,11-20 1,-1-1 11,-1-2 0,22-69 0,-25 59 123,-2-1 1,-2 0 0,-3 0-1,-1-1 1,-2 1 0,-3-1-1,-1 0 1,-8-49-1,4 70-55,-2 1 0,-1 0-1,-1 0 1,-1 1-1,-1 0 1,-19-33-1,18 37-63,-1 2 0,-1-1 0,-1 2 0,0 0 0,-1 0 0,-1 1-1,-31-23 1,41 34-57,0 2-1,0-1 1,0 0-1,0 1 1,-1 1-1,1-1 1,-1 1-1,0 0 1,0 0-1,0 1 1,1 0-1,-9-1 1,10 3-30,0-1 1,0 1-1,0-1 1,0 1-1,0 1 1,1-1 0,-1 1-1,0 0 1,1 0-1,-1 0 1,1 0-1,0 1 1,0 0-1,0 0 1,0 0-1,0 0 1,-5 7-1,-3 5-874,0 1-1,-13 24 1,-22 43-4176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0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9668,'0'0'6852,"135"-125"-6740,-96 89-112,-2 10-160,-8 6-1521,-10 9-3618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0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12422,'0'0'3423,"-1"21"-3189,-1 153-74,2-132-106,1-41-48,0-1 1,0 0 0,-1 0-1,1 0 1,0 0 0,-1 0-1,1 0 1,0 0 0,-1 0-1,1 0 1,0-1 0,-1 1 0,1 0-1,0 0 1,-1-1 0,1 1-1,0 0 1,-1-1 0,1 1-1,-1 0 1,2-2 0,37-43 250,-28 31-222,0 1-1,21-19 1,-28 28-34,1 1-1,0-1 1,0 1 0,0 0 0,1 0 0,-1 1-1,1-1 1,0 1 0,-1 0 0,1 1 0,9-2-1,-12 2-4,0 0-1,0 1 0,1 0 0,-1-1 0,0 1 0,0 0 1,0 0-1,0 0 0,0 1 0,0-1 0,0 1 0,0 0 1,0 0-1,0 0 0,0 0 0,0 0 0,0 1 0,-1-1 1,1 1-1,-1 0 0,1-1 0,-1 1 0,1 1 0,-1-1 1,0 0-1,0 0 0,0 1 0,0-1 0,-1 1 0,1 0 1,-1-1-1,1 1 0,-1 0 0,0 0 0,0 0 0,1 5 1,1 5 0,0 1 0,0-1 0,-2 1 0,0-1 0,0 1 0,-1 0 0,-1-1 0,0 1 0,-4 15 0,4-22-2,-1 0 0,0 0 1,0 0-1,0 0 0,-1 0 0,-1 0 0,1-1 1,-1 1-1,0-1 0,0 0 0,-1 0 1,1-1-1,-2 1 0,1-1 0,0 0 1,-1 0-1,0-1 0,-9 6 0,11-8-132,0 0 0,0-1 0,0 1 0,0-1 0,-1 0 0,1 0 0,-8 0 0,10-1-159,0 0-1,0 0 0,0 0 0,0 0 0,0 0 0,0-1 0,0 1 0,0-1 0,1 1 0,-1-1 0,0 0 1,0 0-1,0 0 0,1 0 0,-1 0 0,0 0 0,1 0 0,-1 0 0,-2-4 0,-13-27-6673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1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235 126 9812,'0'0'4384,"-21"-1"-3613,4 0-572,-1 1 0,-32 4 0,47-4-162,1 1 0,0-1 1,0 1-1,0 0 0,0 0 0,1 0 0,-1 0 0,0 0 0,0 1 0,1-1 0,-1 0 0,0 1 0,1-1 0,-1 1 0,1 0 0,0-1 0,0 1 0,0 0 0,-2 3 0,-8 37 646,8-28-442,-6 43 484,3 0 1,2 1-1,7 107 0,-3-159-686,3 35 238,1 1-1,2-1 0,18 65 1,-16-78-177,2-1 1,0-1-1,2 1 1,1-2-1,1 0 1,19 26-1,-26-42-88,1 0-1,0 0 1,0 0 0,0-1-1,1-1 1,1 0-1,-1 0 1,1-1 0,0 0-1,0 0 1,1-1-1,13 4 1,-16-6-11,1-1-1,-1 0 1,1-1-1,-1 0 1,1 0-1,0-1 1,-1 0-1,1-1 1,0 0-1,-1 0 1,1-1-1,-1 0 1,0 0-1,1-1 1,-1 0-1,0 0 1,10-7-1,-4 1-19,0-1 0,-1 0-1,0-1 1,-1-1 0,0 0 0,-1-1 0,14-20-1,2-7-151,30-61 0,-39 65 151,-1 0 1,-2-1-1,-2-1 1,-1 0 0,-2-1-1,-2 0 1,-2-1-1,-1 1 1,-1-73-1,-4 96 48,-1 0 0,-1 0 0,-1-1 0,0 2 0,-1-1 0,-1 0 0,0 1 0,-1 0 0,-1 0 0,0 0 0,-1 1 0,0 0 0,-2 1 0,1 0 0,-2 0 0,1 1 0,-2 1 0,1-1 0,-2 2 0,0 0 0,0 0 0,0 1 0,-23-10 0,22 12-40,-1 1-1,0 1 1,-1 0-1,1 2 1,-1-1-1,1 2 1,-1 0-1,0 1 1,0 0-1,0 2 1,0-1-1,0 2 1,1 0-1,-1 1 0,-21 7 1,10 0-438,1 1 0,0 0 0,0 2 1,1 1-1,1 1 0,1 1 0,-37 33 0,-23 30-4936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1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266 155 6227,'0'0'7774,"1"-18"-6875,0-55-146,-1 71-696,0-1 0,-1 1 1,1-1-1,-1 0 1,1 1-1,-1-1 0,0 1 1,0-1-1,0 1 1,0 0-1,0-1 0,0 1 1,-1 0-1,1 0 1,-1 0-1,0 0 0,0 0 1,1 0-1,-1 0 1,0 0-1,-1 1 0,1-1 1,0 1-1,0 0 1,-1 0-1,1-1 0,0 2 1,-6-3-1,2 2 69,0 0 0,-1 0 0,1 0 0,0 1 0,-1 0 0,1 0 0,-1 0 0,-11 3 0,12 0-88,-1-1-1,1 1 0,0 1 1,0-1-1,0 1 0,1 0 1,-1 0-1,1 0 1,0 1-1,0 0 0,0 0 1,1 0-1,0 1 0,0-1 1,0 1-1,-3 8 1,-3 4 80,1 1 0,1 0 1,1 0-1,-7 26 0,9-16-67,1 1 0,2 0 0,1 45-1,1-53-47,0-12-1,1 0 0,0 0 0,0 0 0,1-1 0,0 1 0,1 0 0,0-1 0,1 0 0,5 13 0,-7-20-15,-1 1 0,1 0 0,0-1 0,0 1 0,0-1 0,0 0 0,0 1 0,0-1 0,0 0 0,1 0 0,-1-1 0,1 1 0,0 0 0,-1-1 0,1 1 0,0-1 0,0 0 0,0 0 0,0 0 0,0-1 0,0 1 0,0-1 0,0 1 0,0-1 0,0 0 0,0 0 0,0 0 0,0-1 0,0 1 0,0-1 0,0 0 0,0 0 0,0 0 0,4-1 0,-4 0 3,0 0 0,0 0 0,1 0 0,-1 0 0,-1-1 0,1 1 0,0-1 0,-1 1 0,1-1 0,-1 0 0,0 0 0,0 0 0,0 0 0,0-1 0,-1 1 0,1-1 0,-1 1 0,2-6 0,0-2 2,-1 0-1,0 0 1,0 0-1,-1-21 1,-1 31 10,0-1-1,0 1 1,0 0 0,-1 0-1,1-1 1,0 1 0,-1 0 0,1 0-1,0 0 1,-1 0 0,0-1 0,1 1-1,-1 0 1,0 0 0,1 0-1,-1 0 1,0 0 0,0 0 0,0 1-1,0-1 1,0 0 0,0 0 0,0 1-1,0-1 1,0 0 0,0 1-1,-1 0 1,1-1 0,0 1 0,0-1-1,0 1 1,-1 0 0,1 0 0,0 0-1,-1 0 1,0 0 0,-1 0 0,-1 0 1,1 0-1,0 0 1,0 1-1,0-1 1,0 1-1,0 0 1,0 0-1,0 0 1,0 0-1,0 1 1,1-1-1,-1 1 1,-4 3-1,3-2 1,1 1 0,0 0 0,0 0 0,0 0 0,0 0 0,1 1 0,0-1 0,0 1 0,0-1 0,0 1 0,1 0 0,-2 9 0,1 0-245,0 1-1,1 1 1,1 14-1,6 3-2500,13-8-2720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2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398 168 880,'-17'-10'11344,"-1"-1"-9683,7 3-1250,-1 0 1,0 2-1,-1-1 0,1 2 1,-1-1-1,0 2 1,-21-5-1,26 7-249,1 1-1,-1 0 1,0 0 0,0 1-1,0 0 1,0 0 0,0 1-1,1 0 1,-1 0 0,-8 3-1,11-2-121,0 0-1,0 1 0,0 0 1,1 0-1,-1 0 1,1 0-1,0 1 1,0-1-1,0 1 0,0 0 1,1 0-1,-1 1 1,1-1-1,0 1 1,-3 7-1,-7 16 41,1 0 1,2 1-1,1 0 1,1 0-1,2 1 1,-4 42-1,-2 186 848,12-243-864,0 40 192,2 0 0,2 0 0,23 103 1,-21-135-227,0 0 0,2-1 0,1 0 1,0 0-1,2-1 0,0 0 0,2-1 1,0-1-1,1 0 0,1 0 0,29 27 1,-35-38-32,0-1 0,0 0 0,1 0 1,-1-1-1,1 0 0,1-1 1,-1 0-1,1 0 0,0-2 0,0 1 1,1-1-1,-1-1 0,1 0 0,-1 0 1,1-1-1,-1-1 0,1 0 1,0 0-1,-1-1 0,1-1 0,19-5 1,-16 1-16,0-1 1,0-1 0,-1 0 0,0-1 0,-1-1 0,1 0 0,-2-1-1,17-18 1,0-2-89,-2-2 0,27-42 0,-28 34 76,-2-2-1,-1 0 1,-3-1-1,-2-1 1,-1-1-1,-3 0 1,-1-1-1,-3-1 1,-2 0-1,-2 0 1,-2 0-1,-2-63 1,-4 89 65,0-1 0,-1 1 0,-1 0 1,-1 0-1,-1 0 0,-1 1 0,-1 0 0,-19-37 1,17 42-30,0 0-1,-1 1 1,0 0 0,-1 0 0,-1 2 0,-1 0 0,0 0 0,0 1-1,-1 1 1,-31-18 0,32 21-32,-1 2 1,0 0-1,0 0 1,-1 1-1,1 1 0,-1 1 1,-22-3-1,25 5-77,1 1-1,0 0 1,0 1-1,0 0 1,0 1 0,0 0-1,0 1 1,1 0-1,-1 1 1,-18 8 0,14-2-129,1-1 0,0 2 0,1 0 1,0 1-1,1 0 0,1 1 0,0 1 1,-16 22-1,3 1-802,2 0 1,-26 59-1,-4 35-3970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2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0 358 10901,'0'0'2134,"1"-17"-650,0 8-1276,-1-5 90,1 1 0,1-1 0,0 1 0,1 0 1,0 0-1,1 0 0,9-21 0,-6 19-6,46-83 373,-47 88-657,0 1 1,1 0-1,1 0 1,-1 0-1,2 1 0,-1 0 1,12-9-1,-18 16-6,-1 0-1,0 0 0,1 0 0,-1 0 1,1 0-1,-1 0 0,1 0 0,-1 0 1,1 1-1,0-1 0,-1 0 0,1 1 1,0-1-1,-1 1 0,1 0 0,0 0 1,0 0-1,-1 0 0,1 0 0,0 0 1,0 0-1,0 0 0,-1 1 0,1-1 1,0 1-1,-1-1 0,1 1 0,0 0 1,-1 0-1,1-1 0,-1 1 0,1 0 1,-1 0-1,0 1 0,1-1 1,-1 0-1,0 0 0,0 1 0,0-1 1,1 0-1,-2 1 0,1 0 0,1 1 1,3 8 21,0 0 1,-1 1-1,-1 0 1,0-1-1,2 16 1,-3-14 6,18 102 534,4 132 0,-16 119-1129,-12-373-9253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3.1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0 170 12582,'0'0'6307,"38"-84"-6307,-5 58 0,2 4 64,2 3-128,1 8-385,-3 5-2272,-4 6-2209,-6-1-545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2:18:13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251 427 12358,'-19'0'3049,"-62"4"-912,78-4-2065,1 0-1,0 1 1,0-1 0,0 1-1,0 0 1,0-1 0,0 1-1,0 0 1,0 0 0,0 0-1,0 1 1,0-1 0,0 0-1,1 1 1,-1-1 0,1 1-1,-1 0 1,1-1 0,-1 1-1,1 0 1,0 0 0,0 0-1,0 0 1,0 0 0,0 0-1,1 0 1,-2 3 0,1 2 51,0 1 1,1 0-1,-1 0 1,1 0-1,2 13 1,0-7 12,2 17 54,1-1 0,2 0 0,1 0 0,1-1 0,17 38 0,0-2-31,13 46 132,0 2 32,103 207 0,-131-301-314,0 0 1,1-1-1,1-1 1,1 0-1,0-1 1,1 0-1,32 25 1,-41-36-7,0-1 0,0 0 0,1 0 0,-1-1 0,1 0 0,0 0 0,0-1 1,0 0-1,0 0 0,0 0 0,1-1 0,-1 0 0,0 0 0,1-1 0,-1 0 1,1-1-1,-1 1 0,0-1 0,1-1 0,-1 1 0,0-1 0,0-1 0,0 1 0,0-1 1,-1 0-1,13-8 0,-3 0-35,-2 0 1,0-1-1,0-1 0,-1 0 1,-1-1-1,19-26 1,-1-6-311,27-52 0,-33 50 312,-1-1 0,-3-1-1,-2 0 1,-2-2 0,-3 0-1,14-98 1,-24 115 97,-1 1-1,-2-1 1,-1 0-1,-2 1 1,-2 0 0,0-1-1,-3 2 1,0-1-1,-2 1 1,-2 0 0,-27-53-1,20 52-51,-2 0-1,-1 1 1,-1 2-1,-2 0 0,-1 1 1,-56-48-1,66 65-64,-1 1-1,-1 1 0,0 0 0,0 1 0,-1 1 0,-24-8 1,28 12-43,0 2 0,0-1 0,0 2 0,-1 0 0,1 1 0,0 0 0,-1 1 0,1 1 0,-20 3 0,19 0-120,0 0 1,0 1-1,1 1 1,-1 0 0,2 1-1,-1 1 1,1 0-1,0 1 1,0 0-1,1 1 1,0 1 0,-16 17-1,-6 12-1979,1 2 0,-44 71 0,-34 72-9536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8388,'0'0'3388,"-5"16"-2275,-9 39 295,2 2 1,-7 88 0,15 141 1720,4-223-2526,13-65-624,-8-3-236,0 1 1,0-2 0,-1 1 0,1 0 0,-1-1 0,0 0 0,-1 0 0,1 0-1,3-10 1,4-16-4578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27 691 10325,'0'0'2337,"14"-17"-1001,-2 2-928,18-22 1138,26-44 1,-42 58-1296,-2 0 0,0-1 0,-2 0 0,0-1 0,-2 0 0,-1-1-1,-1 1 1,-1-1 0,-1-1 0,-1 1 0,-2 0 0,0-1 0,-7-51 0,4 70-223,1 0 0,-2 1-1,1-1 1,-1 0 0,0 1-1,-1-1 1,0 1-1,0 0 1,0 0 0,-8-7-1,9 10 35,0 0 0,-1 0 0,0 1 0,1-1 0,-1 1 0,-1 0 0,1 0 0,0 0 0,-1 1 0,0 0 0,1 0 0,-1 0 0,0 0 0,0 1 0,0 0 0,0 0 0,-6-1 0,8 2-61,-1 0 0,0-1 0,0 1 0,0 1 0,1-1 0,-1 0 0,0 1 0,0 0 0,1 0 0,-1 0 1,1 0-1,-1 1 0,1 0 0,-1-1 0,1 1 0,0 0 0,0 0 0,0 1 0,0-1 0,0 1 0,1 0 0,-1-1 0,1 1 1,-1 0-1,1 0 0,0 1 0,0-1 0,0 0 0,1 1 0,-1-1 0,1 1 0,0-1 0,0 1 0,0 0 0,1-1 1,-1 6-1,1-7-10,0 0 0,0 0 1,0 1-1,0-1 0,0 0 1,1 0-1,-1 1 0,1-1 1,-1 0-1,1 0 0,0 0 1,0 0-1,0 0 0,0 0 1,0 0-1,1 0 0,-1 0 1,0-1-1,1 1 0,-1 0 1,1-1-1,0 0 0,0 1 1,-1-1-1,1 0 0,0 0 1,0 1-1,0-2 0,0 1 1,1 0-1,-1 0 0,3 0 1,8 2-38,1-2 0,-1 1 0,0-1 0,22-2 0,-12 1 41,224-17-185,-240 16 186,41 0-90,-47 2 90,0-1 0,-1 1 1,1-1-1,0 1 0,-1-1 0,1 1 0,0 0 0,-1-1 0,1 1 0,-1 0 0,1 0 1,-1-1-1,1 1 0,-1 0 0,0 0 0,1 0 0,-1 0 0,0-1 0,0 1 0,0 0 0,0 0 1,0 0-1,0 0 0,0 0 0,0 0 0,0-1 0,0 1 0,0 0 0,0 0 0,0 0 1,-1 1-1,0 4-18,-3 83 161,-5-1 1,-21 94 0,12-74 148,13-81-267,1 0 0,2 0 1,1 1-1,3 37 0,-2-64-18,1 1 1,-1 0-1,1-1 0,-1 1 0,1-1 0,0 1 1,0-1-1,-1 0 0,1 1 0,0-1 0,0 0 1,0 1-1,1-1 0,-1 0 0,0 0 1,0 0-1,1 0 0,-1 0 0,0 0 0,1-1 1,-1 1-1,1 0 0,-1-1 0,1 1 0,-1-1 1,1 1-1,0-1 0,-1 0 0,1 0 0,2 1 1,1-1 17,0 0 0,0 0 0,1 0 1,-1-1-1,0 1 0,0-1 0,0-1 1,9-2-1,-3-1 18,1-2 1,-1 1-1,0-1 1,-1-1-1,0 0 0,11-11 1,51-60-22,-69 75-99,0 1 0,0 0 0,-1-1 0,1 0 0,-1 1 0,0-1 1,0 0-1,-1 0 0,3-7 0,-6 4-2491,-12 6-3692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0:5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11957,'0'0'8396,"4"0"-7942,17 0-138,0-2 1,0 0 0,0-1-1,31-10 1,2 2 282,146-19 445,-46 9-869,-149 19 342,-2 1-1975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253 181 8708,'0'0'10255,"-1"-18"-8915,-7 3-1263,0 1 0,0 0 0,-2 1 0,1 0 0,-2 0 0,-18-17 0,22 24-71,1 0 0,-1 0 1,0 1-1,0 0 1,-14-8-1,17 12-2,0-1 0,0 1 0,0-1 0,0 1 1,0 0-1,0 0 0,0 1 0,0-1 0,-1 1 0,1 0 0,0 0 0,0 1 0,-8 1 1,10-1-19,0 0-1,0 0 1,0 0 0,0 0 0,1 1 0,-1-1 0,1 1 0,-1-1 0,1 1 0,-1 0 0,1 0 0,0-1 0,0 1 0,-1 0-1,2 0 1,-1 0 0,0 0 0,0 3 0,-12 38-276,10-24 185,0 1 0,2-1 1,0 1-1,1 0 0,1 0 0,3 21 0,-2-36 78,-1 1-1,1-1 0,0 0 0,1 0 0,-1 0 1,1 0-1,0 0 0,0-1 0,1 1 0,4 4 1,-7-8 3,0 0 1,0 1 0,1-1-1,-1 0 1,1 1-1,-1-1 1,1 0 0,-1 0-1,1 0 1,0-1 0,0 1-1,-1 0 1,1-1 0,0 1-1,0-1 1,0 1 0,0-1-1,-1 0 1,1 0-1,0 0 1,0 0 0,0 0-1,0 0 1,0 0 0,0-1-1,-1 1 1,1-1 0,0 1-1,0-1 1,-1 0 0,1 0-1,0 0 1,-1 0-1,3-1 1,4-5-23,-1-1-1,0 0 1,0 0-1,0 0 1,-1-1-1,-1 0 1,8-15-1,27-70-1582,-36 85 1505,-3 6 302,1 1 1,-1-1-1,0 0 0,0 0 1,0 0-1,0 0 0,-1 0 1,1-6-1,19 41 211,66 129-247,-82-154-1983,-4-21-2478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12710,'0'0'8612,"0"-1"-8329,0-5-161,3 63-226,3 0 0,15 66 0,-1-5 112,-11-47 2,20 124 12,-26-190 36,-1-18 70,0-22 65,-2 17-184,-1 6-14,1 0 0,0-1 1,0 1-1,1 0 0,1 0 0,0 0 1,1 0-1,0 0 0,1 1 0,0-1 1,8-15-1,-5 16-81,1 0-1,0 1 1,0 0-1,1 0 1,17-14-1,-23 21 4,0 1 0,1-1 0,-1 0 0,1 1 0,0 0 0,-1 0 0,1 0 0,0 1 0,0-1 0,1 1 0,-1 0 0,0 0 0,0 0 0,1 0 0,-1 1 0,0 0 0,0 0 0,1 0 0,-1 0 0,0 1 0,5 1 0,-6-1 22,0 1 0,1 0-1,-1 0 1,0 0 0,-1 0 0,1 1 0,0-1 0,-1 1-1,1 0 1,-1 0 0,0 0 0,0 0 0,0 0 0,0 0 0,-1 0-1,1 1 1,-1-1 0,0 1 0,2 5 0,1 7 14,-1-1 0,-1 1 0,2 19 0,-3-18 72,-1 1-1,0-1 1,-2 0 0,1 1 0,-8 27 0,6-36 8,0 0 1,0 0-1,-1 0 0,0-1 0,-1 0 1,0 1-1,0-2 0,-1 1 0,0-1 0,0 1 1,0-2-1,-10 8 0,13-11-58,0-1 1,0 0-1,-1 0 0,1 0 0,-1 0 0,1 0 0,-1-1 1,0 0-1,0 0 0,-7 1 0,9-1-187,0-1 1,1 0-1,-1 0 0,1 0 0,-1 0 1,1 0-1,-1-1 0,1 1 0,-1 0 0,1-1 1,-1 1-1,1-1 0,-1 1 0,1-1 1,-1 0-1,1 0 0,0 0 0,-1 0 1,1 1-1,0-2 0,0 1 0,0 0 1,0 0-1,0 0 0,0 0 0,0-1 0,0 1 1,1 0-1,-1-1 0,0-1 0,-7-33-9784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9604,'0'0'6430,"6"23"-6302,37 154 539,-7 99 1048,-28-190-1266,-8-79-416,0-6-31,0 0-1,0 0 1,-1 0 0,1 1 0,0-1 0,0 0 0,0 0-1,1 0 1,-1 0 0,0 0 0,0 0 0,0 0 0,1 1-1,-1-1 1,1 0 0,-1 0 0,1 0 0,-1 0-1,1 0 1,-1-1 0,1 1 0,0 0 0,0 0 0,-1 0-1,1 0 1,0-1 0,0 1 0,0 0 0,0-1 0,0 1-1,0-1 1,2 1 0,-3-1-60,1-1 0,0 0 0,-1 1 1,1-1-1,0 0 0,-1 1 0,1-1 0,-1 0 0,1 0 0,-1 0 0,0 1 0,1-1 1,-1 0-1,0 0 0,1 0 0,-1 0 0,0 0 0,0 0 0,0 0 0,0-1 1,3-26-2011,-2 25 1352,1-32-4783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12838,'0'0'1347,"6"14"-1261,23 42-4,-29-54-80,1-1 0,-1 0 0,1 1 0,-1-1 0,1 0 0,0 1-1,0-1 1,0 0 0,0 0 0,0 1 0,0-1 0,0 0 0,0 0 0,0 0-1,0 0 1,1-1 0,-1 1 0,0 0 0,1 0 0,-1-1 0,0 1 0,1-1-1,-1 1 1,1-1 0,-1 0 0,1 1 0,-1-1 0,1 0 0,-1 0 0,1 0 0,1 0-1,5-1-21,-8 1 19,1-1 0,0 1 0,-1-1 0,1 0 0,-1 1 0,1-1 0,-1 0-1,1 0 1,-1 1 0,1-1 0,-1 0 0,0 0 0,1 0 0,-1 1 0,0-1 0,0 0-1,1 0 1,-1 0 0,0 0 0,0 0 0,0 1 0,0-1 0,0 0 0,0 0 0,0 0 0,-1 0-1,1 0 1,-1-1 0,1-1 7,0 0-1,-1 0 0,1 1 1,-1-1-1,0 0 0,0 0 1,0 1-1,0-1 0,-2-3 1,-2 1 28,-1 0 0,0 0 1,-1 1-1,1 0 1,-13-6-1,16 8 214,-1 0 0,1 0 0,-1 1 0,0 0-1,0-1 1,0 1 0,1 1 0,-1-1 0,0 1 0,0-1-1,0 1 1,0 0 0,-5 1 0,9 0-240,-1 0 0,1 0 1,-1 0-1,1 0 0,0 0 1,-1 0-1,1 1 0,0-1 0,0 0 1,0 0-1,0 0 0,0 0 0,0 0 1,0 1-1,1 1 0,-1 1-15,0 20 31,-1 4 125,2 0 0,5 41 1,-5-62-128,1 0 0,-1-1 0,1 1 1,0-1-1,1 1 0,-1-1 0,1 0 1,1 0-1,-1 0 0,1-1 0,0 1 0,0-1 1,1 0-1,-1 0 0,10 8 0,-11-11-32,0 0 0,1 0 0,-1-1-1,0 1 1,1-1 0,-1 1 0,1-1 0,-1 0-1,1-1 1,0 1 0,-1-1 0,1 1-1,0-1 1,-1 0 0,1 0 0,0-1 0,-1 1-1,1-1 1,0 0 0,-1 0 0,1 0-1,-1 0 1,1 0 0,-1-1 0,0 0 0,5-3-1,-4 2-301,1 0-1,-1 0 0,-1 0 0,1-1 0,0 0 1,-1 0-1,0 0 0,0 0 0,0 0 1,0-1-1,-1 1 0,0-1 0,1 1 0,-2-1 1,1 0-1,-1 0 0,1 0 0,0-7 1,-2-13-5390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9396,'0'0'4720,"17"-18"-4587,-3 2-113,17-16 50,42-60 0,-69 85 79,-1 4 72,-1 0 0,1 0 1,-1-1-1,0 1 0,0-1 1,0 0-1,-1 1 0,1-1 0,-1 0 1,0 0-1,1-7 2284,-2 14-2433,-1 87-148,-1-14 248,3-1 0,4 0-1,15 84 1,-19-151-163,0-5-3,-1 1-1,1 0 0,0 0 0,0 0 0,0-1 1,1 1-1,-1 0 0,1-1 0,0 0 0,3 6 1,-1-9-727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5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15703,'0'0'4466,"147"-32"-3938,-87 23-319,-2 4-97,-10-1-64,-13 6-48,-6 0-16,-15 0-1073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6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8516,'0'0'9823,"2"2"-9111,0-1-668,0 1-1,1-1 1,-1 0-1,1 0 0,-1 0 1,1 0-1,-1-1 1,1 1-1,0-1 1,-1 1-1,1-1 0,0 0 1,-1 0-1,6-1 1,9 1 134,834-33 1756,-850 33-1983,0 0 1,1 0-1,-1 0 0,0 0 0,0 0 0,1 0 1,-1-1-1,0 1 0,0 0 0,0-1 0,1 1 0,-1-1 1,0 1-1,0-1 0,0 0 0,0 1 0,0-1 0,0 0 1,0 0-1,1-1 0,-2 0-252,0 1-1,0 0 1,0-1 0,0 1-1,0 0 1,-1 0 0,1-1-1,0 1 1,-1 0 0,1 0 0,-1 0-1,0 0 1,1-1 0,-1 1-1,0 0 1,0 0 0,1 0-1,-1 0 1,0 1 0,0-1-1,-2-1 1,-21-20-12852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0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7075,'0'0'2033,"4"99"-1152,6-81 175,-2-6-320,-1-5-399,-3-3-81,-2-4 272,-2-8-3650,0-1-1055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0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11189,'0'0'4992,"0"6"-4875,0 618 2727,0-623-2708,3-3-88,1-4-359,1 0 0,-1 0 1,0 0-1,0-1 0,-1 1 0,1-1 0,2-11 0,0 4-889,11-30-4098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6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7 12086,'0'0'7819,"-1"-5"-7748,1 3-69,0 4 16,7 55 550,-3 1-1,-6 103 1,0-134-441,-2-1 1,0 1-1,-2-1 0,-1 0 1,-1 0-1,-1-1 0,-2 0 1,-19 34-1,26-52-54,0 0 0,-1 0 0,0-1 1,-1 0-1,1 0 0,-1 0 0,0-1 0,-1 1 0,1-2 0,-1 1 1,0-1-1,0 0 0,-14 5 0,12-6-9,-1 0-1,0-1 1,0 0-1,0 0 1,0-2 0,0 1-1,0-1 1,0 0-1,0-1 1,-19-4 0,18 2-169,-1 0 0,1-1 0,-1-1 0,1 0 0,0 0 0,1-1 1,0 0-1,0-1 0,-14-11 0,23 17-86,0-1 1,0 1-1,1 0 1,-1-1-1,0 1 0,0 0 1,1-1-1,-1 1 0,1-1 1,-1 1-1,1-1 0,0 1 1,0-1-1,0 1 0,-1-1 1,1 0-1,1-2 0,7-14-6678,5 7-3501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92 13574,'0'0'7620,"-3"0"-6758,7-1-767,298-34-95,74-10 147,-335 39 325,-28 3-1260,-24 1-4261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136 440 9861,'0'0'8913,"-1"-11"-8425,0 1-325,-1 0-1,0 0 1,0 0-1,-1 0 1,-6-14-1,8 21-93,-1 0 0,1 0-1,-1 0 1,0 1 0,0-1 0,0 0-1,0 1 1,0-1 0,-1 1-1,1 0 1,-1 0 0,1 0-1,-1 0 1,0 0 0,0 1-1,0-1 1,0 1 0,0 0 0,0 0-1,0 0 1,0 0 0,-1 0-1,1 1 1,0-1 0,-5 1-1,7 0-75,-1 1 0,1-1 0,0 0 0,-1 1 0,1 0 0,0-1 0,0 1 0,-1-1 0,1 1 0,0 0 0,0 0 0,0 0 0,0 0 0,0 0 0,0 0 0,0 0 0,1 0 0,-1 0 0,0 0 0,1 0 0,-1 1 0,0-1-1,1 0 1,-1 2 0,-10 34-180,11-36 182,-4 18-153,2 1-1,0 0 1,1 0-1,4 39 1,-2-55 69,0 0 0,0 0 0,1 0-1,0 0 1,0 0 0,0-1 0,0 1 0,1 0 0,3 4 0,-5-7 12,-1 0 0,1 0 1,0 0-1,0 0 0,-1 0 1,1 0-1,0-1 0,0 1 0,0 0 1,0 0-1,0-1 0,0 1 1,0 0-1,0-1 0,0 1 1,0-1-1,1 0 0,-1 1 0,0-1 1,0 0-1,0 0 0,1 0 1,-1 0-1,0 0 0,0 0 1,0 0-1,1 0 0,-1 0 0,0 0 1,0-1-1,0 1 0,0 0 1,1-1-1,-1 1 0,0-1 1,0 1-1,0-1 0,0 0 0,1-1 1,6-8-186,-1-1 1,0 0-1,-1 0 1,0-1 0,-1 0-1,7-24 1,0 2-313,-5 12 339,-6 18 302,1 0 1,-1-1-1,0 1 0,1 0 0,0 0 1,0 0-1,0 0 0,0 0 0,4-4 1,-5 8 0,-1 0 0,1 0 1,-1 0-1,0 0 1,1 0-1,-1 0 1,1 0-1,-1 0 1,1 0-1,-1 0 0,1 0 1,-1 0-1,1 1 1,-1-1-1,1 0 1,-1 0-1,0 0 1,1 1-1,-1-1 1,1 0-1,-1 0 0,0 1 1,1-1-1,-1 0 1,0 1-1,1-1 1,-1 0-1,0 1 1,1-1-1,-1 1 1,0-1-1,0 1 0,1 0 1,11 19-309,-10-16 450,6 8-162,0 0 1,1-1 0,0 0-1,1-1 1,0 0 0,17 14-1,-23-22-57,-1 1 0,0-1 0,1 0 0,0 0 0,-1 0 0,1 0 0,0 0 0,0-1 0,0 0 0,0 0 0,0 0 0,0 0 0,0-1 0,0 0 0,0 1 0,0-1 0,1-1 0,-1 1 0,0-1 0,0 1 0,0-1 0,0-1 0,0 1 0,0 0 0,0-1 0,-1 0 0,7-3 0,-2-2-92,1 0 0,-1-1 1,-1 0-1,0 0 1,0-1-1,0 1 1,-1-2-1,0 1 1,5-13-1,1-5-39,-1 1 1,11-40-1,-17 41 433,0-1 1,-2 1-1,-1-1 1,-2-48-1,0 69-38,-1-1-1,0 1 0,0 0 1,0-1-1,-1 1 0,0 0 1,0 0-1,0 0 0,0 0 1,-1 0-1,0 1 0,0-1 1,0 1-1,0-1 0,-1 1 1,0 0-1,-4-3 0,6 6-222,2 1-80,0 8-272,7 225-131,-3-193 457,1 1 1,3-1 0,21 69 0,-28-107-10,-1-1 1,1 1-1,0 0 0,-1-1 1,1 1-1,0-1 0,0 1 0,0-1 1,0 1-1,0-1 0,1 1 1,-1-1-1,0 0 0,1 0 1,-1 0-1,0 0 0,1 0 1,2 1-1,-3-1-4,0-1 0,0 0 0,0 0 0,0 0 0,0-1 0,0 1 0,0 0 0,0 0 0,0 0 0,0-1 0,-1 1 0,1 0 0,0-1 0,0 1 0,0-1 0,0 1 0,0-1 0,-1 0-1,1 1 1,0-1 0,0 0 0,-1 1 0,1-1 0,0 0 0,-1 0 0,1 0 0,-1 0 0,1 1 0,-1-1 0,0 0 0,1 0 0,-1-2 0,6-10-21,-2-2 0,0 1 0,-1 0 0,3-30-1,-4 29-26,0 1 0,0-1 0,2 1 0,0-1 0,8-18 0,-11 29 21,2 0 0,-1 0 0,0 1 0,1-1 0,0 1 0,0 0 0,0 0 0,0 0 1,0 0-1,1 0 0,-1 1 0,1-1 0,0 1 0,-1 0 0,1 0 0,0 1 0,0-1 0,1 1 1,-1 0-1,0 0 0,0 0 0,9 0 0,-11 0-23,1 0-1,-1 1 1,1 0-1,0-1 1,-1 1-1,1 0 1,0 1 0,-1-1-1,1 0 1,0 1-1,-1-1 1,1 1-1,-1 0 1,1 0 0,-1 0-1,1 0 1,-1 0-1,0 0 1,0 1 0,1-1-1,-1 1 1,0 0-1,0 0 1,-1-1-1,1 1 1,0 0 0,0 1-1,-1-1 1,0 0-1,1 0 1,-1 1-1,0-1 1,0 1 0,0-1-1,0 1 1,-1-1-1,1 1 1,-1-1 0,1 1-1,-1 0 1,0 3-1,1 6-40,0-1-1,-1 1 1,0-1-1,-1 1 1,-1-1-1,0 1 1,0-1 0,-1 0-1,0 0 1,-1 0-1,0 0 1,-1-1-1,-11 19 1,10-20 110,1-1 1,-2 0 0,1 0-1,-1 0 1,0-1 0,-1 0-1,0-1 1,0 0 0,0 0-1,-1 0 1,0-1 0,0-1-1,0 0 1,0 0 0,-1 0-1,-11 2 1,18-5-236,0 0-1,-1-1 1,1 1-1,-1-1 1,1 1-1,-1-1 1,1 0-1,-1 0 1,1-1-1,0 1 1,-1-1-1,-5-1 1,0-15-4382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14807,'0'0'6728,"0"0"-6727,0 1-1,0-1 1,0 0-1,0 0 1,0 0-1,0 0 1,0 0 0,0 0-1,0 0 1,0 1-1,0-1 1,0 0-1,0 0 1,0 0-1,-1 0 1,1 0 0,0 0-1,0 0 1,0 0-1,0 1 1,0-1-1,0 0 1,0 0-1,0 0 1,0 0 0,0 0-1,-1 0 1,1 0-1,0 0 1,0 0-1,0 0 1,0 0-1,0 0 1,0 0-1,0 0 1,-1 0 0,1 0-1,0 0 1,0 0-1,0 0 1,0 0-1,0 0 1,0 0-1,-1 0 1,1 0 0,0 0-1,0 0 1,0 0-1,0 0 1,0 0-1,0 0 1,0 0-1,-1 0 1,1 0-1,0 0 1,0 0 0,0-1-1,0 1 1,0 0-1,0 0 1,0 0-1,0 0 1,-1 10-16,0 0 1,1 0-1,1 0 0,0-1 1,0 1-1,1 0 0,4 15 1,2 14 22,11 197 161,-7-46 235,-11-184-367,0 0 0,0 0 0,1 0 0,-1 0 0,4 6 0,-5-11-40,0 0 0,1 0 1,-1-1-1,0 1 0,1 0 0,-1 0 1,1-1-1,-1 1 0,1 0 1,-1-1-1,1 1 0,0-1 0,-1 1 1,1-1-1,0 1 0,-1-1 0,1 1 1,0-1-1,0 1 0,-1-1 1,1 0-1,0 0 0,0 1 0,0-1 1,-1 0-1,1 0 0,0 0 0,0 0 1,0 0-1,0 0 0,-1 0 1,1 0-1,0 0 0,0 0 0,0-1 1,0 1-1,-1 0 0,1 0 0,0-1 1,0 1-1,-1-1 0,1 1 1,0-1-1,0 1 0,-1-1 0,1 1 1,-1-1-1,2 0 0,3-4-307,0-1 0,0 0 0,0 0 0,0 0-1,-1 0 1,4-8 0,11-23-5192,-6 5-3200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14279,'0'0'3740,"35"17"-3785,-34-17 36,0 0 0,0 0 0,0 0 0,0 0 1,1 0-1,-1 0 0,0 0 0,0-1 0,0 1 1,0 0-1,0-1 0,0 1 0,0-1 0,0 1 1,0-1-1,0 1 0,0-1 0,-1 0 1,1 1-1,0-1 0,0 0 0,0 0 0,-1 0 1,1 1-1,0-1 0,-1 0 0,1 0 0,-1 0 1,1 0-1,-1 0 0,0 0 0,1 0 0,-1 0 1,0 0-1,0 0 0,0-1 0,1 1 1,-1 0-1,0 0 0,0 0 0,-1 0 0,1 0 1,0 0-1,0 0 0,0 0 0,-1 0 0,1 0 1,-1 0-1,1 0 0,-1 0 0,1 0 0,-1 0 1,1 0-1,-1 0 0,0 0 0,0 0 0,1 1 1,-1-1-1,0 0 0,-1 0 0,-3-3 146,0 1-1,0 0 0,-1 0 1,1 1-1,-1-1 0,1 1 1,-1 1-1,0-1 1,0 1-1,0 0 0,0 0 1,0 0-1,0 1 0,0 0 1,0 0-1,0 1 0,-9 1 1,14-1-134,0 0 1,-1-1 0,1 1-1,0 0 1,0 0 0,0 0-1,-1 0 1,1 0 0,0 0-1,0 0 1,0 1 0,1-1-1,-1 0 1,0 0 0,0 1-1,1-1 1,-1 1 0,1-1-1,-1 0 1,1 1 0,-1-1-1,1 1 1,0-1 0,0 3-1,-3 41 35,3-38-15,0 10-20,1 0 1,0-1 0,1 1-1,1-1 1,0 1-1,10 25 1,-12-38-8,0 0-1,1 0 1,0-1-1,0 1 1,0 0-1,1-1 1,-1 0-1,1 1 1,-1-1-1,1 0 1,0 0 0,1 0-1,-1-1 1,0 1-1,1-1 1,-1 0-1,1 0 1,0 0-1,0 0 1,-1-1-1,1 1 1,0-1 0,1 0-1,-1 0 1,0-1-1,0 1 1,0-1-1,0 0 1,1 0-1,-1 0 1,8-2-1,-11 2-26,0 0 0,1-1 0,-1 1-1,0-1 1,1 1 0,-1-1 0,0 1-1,1-1 1,-1 0 0,0 0-1,0 0 1,0 1 0,0-1 0,0 0-1,0 0 1,0 0 0,0-1-1,0 1 1,0 0 0,-1 0 0,1 0-1,0-1 1,-1 1 0,1-3-1,1-1-1026,-1 0-1,0-1 0,0 1 1,-1 0-1,0-8 1,0-11-7941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44 173 6979,'0'0'10810,"0"-7"-10340,0-2-418,-1 2-42,1-1 0,0 1 0,0-1 0,1 1 0,0-1 0,0 1 0,1 0 0,0 0-1,0-1 1,1 1 0,0 1 0,6-13 0,-3 13-14,-1-1 0,1 1 0,1 1-1,-1-1 1,11-5 0,-16 9-4,1 1 0,0 0 0,1 0 0,-1 0 0,0 0 0,0 1 0,0-1 0,0 1 0,1-1-1,-1 1 1,3 0 0,-4 0 1,0 0-1,0 0 0,0 0 1,0 1-1,0-1 0,1 0 0,-1 1 1,0-1-1,0 1 0,-1-1 1,1 1-1,0 0 0,0-1 0,0 1 1,0 0-1,0 0 0,-1-1 1,1 1-1,0 0 0,-1 0 0,1 0 1,-1 0-1,1 0 0,0 1 1,3 11 47,-1-1 1,-1 1 0,0 0-1,0 0 1,-1 0-1,-1 0 1,0 0 0,-1 0-1,0 0 1,-1 0 0,-1 0-1,-4 15 1,-3-5 206,-1 0 0,-1-1 0,-1 0 0,-1-1 1,-25 30-1,-24 37 978,62-88-1216,1 1 0,0-1 0,0 0 0,0 0 0,0 1 0,0-1 0,0 0 0,0 0 0,0 1 0,0-1 0,0 0 0,-1 0 0,1 1 0,0-1 0,0 0 0,0 0 0,0 1 0,1-1 0,-1 0 0,0 0 0,0 1 0,0-1 0,0 0 0,0 0 0,0 0 0,0 1 0,0-1 0,0 0 0,1 0 0,-1 0 0,0 1 0,0-1 0,0 0 0,1 0 0,-1 0 0,0 0 0,0 1 0,14 4 95,22-1-116,-30-4 61,102 8 140,182 19 385,-289-26-583,6 0-32,-15-1-1862,-13 0-3193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10117,'0'0'8179,"22"1"-7501,-8-1-568,359-1 2008,9-46-1078,2-25-218,0 0-227,-32 23-414,-339 47-181,19-5-106,-31 7 91,-1 0-1,0 0 1,0 0-1,0 0 1,0-1 0,0 1-1,0 0 1,1 0 0,-1 0-1,0 0 1,0 0-1,0 0 1,0 0 0,0 0-1,0 0 1,0 0-1,1-1 1,-1 1 0,0 0-1,0 0 1,0 0-1,0 0 1,0 0 0,0 0-1,0 0 1,0-1 0,0 1-1,0 0 1,0 0-1,0 0 1,0 0 0,0 0-1,0-1 1,0 1-1,0 0 1,0 0 0,0 0-1,0 0 1,0 0 0,0-1-1,0 1 1,0 0-1,0 0 1,0 0 0,0 0-1,0 0 1,0 0-1,-1 0 1,1-1 0,0 1-1,-16-7-1595,-17-1-1927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7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7475,'0'0'5085,"-2"7"-1827,-6 33-3031,-10 223 2679,13-117-2107,-12 287 249,48 528-1,-12-575-934,-9-137-64,15 140-20,6 120 30,-26-388-22,9 326 191,2 299 345,58-161 146,-24-250-694,-24-52 5,-19-188-25,-6-41 89,0-54-246,-1 0 52,1 0-1,-1 0 1,0 0 0,0 0-1,1 0 1,-1 0 0,0 0-1,0 0 1,1 0-1,-1 0 1,0 0 0,0 0-1,1 0 1,-1 0 0,0 0-1,1 0 1,-1 0 0,0-1-1,0 1 1,0 0 0,1 0-1,-1 0 1,0 0-1,0 0 1,1-1 0,-1 1-1,0 0 1,0 0 0,0 0-1,0-1 1,1 1 0,-1 0-1,0 0 1,0-1 0,0 1-1,1-19-3436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7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2 149 5010,'0'0'10915,"-1"-11"-10115,1-32-82,0 39-643,0 1 0,1 0 1,0 0-1,0-1 1,0 1-1,0 0 1,0 0-1,0 0 0,1 0 1,0 0-1,-1 0 1,1 1-1,0-1 0,0 1 1,1-1-1,-1 1 1,0 0-1,4-3 0,1 0-38,0 0 0,0 1 0,1 0 0,-1 0 0,9-3 0,-8 5-43,-1 0 1,0 1 0,1-1-1,-1 1 1,1 1 0,0-1-1,14 3 1,-21-2 3,1 0-1,-1 1 1,1-1-1,-1 1 1,0 0-1,1-1 1,-1 1-1,0 0 1,1 0-1,-1 0 1,0 0-1,0 0 1,0 0-1,0 0 0,0 1 1,0-1-1,0 0 1,0 0-1,0 1 1,-1-1-1,1 1 1,0-1-1,-1 1 1,1-1-1,-1 1 1,0-1-1,1 1 1,-1 1-1,5 50 11,-5-47-10,1 18 10,0-1 0,-2 1 0,0 0 0,-2 0 0,-1-1 0,-1 1 0,-1-1 0,-15 40 0,17-55-6,-21 44 37,23-49-36,0 1 1,0-1-1,-1 1 1,1-1-1,-1 0 1,0 0-1,0 0 1,0-1-1,0 1 1,0-1 0,-5 3-1,86-12 619,-57 4-532,312-62 1514,-333 65-1652,0-1 0,1 1 0,-1 0 0,0 0 0,0 0 0,0 0 0,1-1 0,-1 1 0,0 0 0,0 0 0,0 0 0,0-1 0,0 1 0,1 0-1,-1 0 1,0-1 0,0 1 0,0 0 0,0 0 0,0-1 0,0 1 0,0 0 0,0-1 0,0 1 0,0 0 0,0 0 0,0-1 0,0 1 0,0 0 0,0 0 0,0-1 0,-1 1 0,1 0 0,0 0 0,0-1 0,0 1 0,0 0 0,-6-12-4538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3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9 230 6323,'0'0'7016,"0"0"-6874,0 0-1,0 1 0,-1-1 0,1 0 0,0 0 0,0 0 0,0 1 1,-1-1-1,1 0 0,0 0 0,0 0 0,-1 0 0,1 0 0,0 0 1,0 1-1,-1-1 0,1 0 0,0 0 0,-1 0 0,1 0 0,0 0 1,0 0-1,-1 0 0,1 0 0,0 0 0,-1 0 0,1 0 0,0-1 1,0 1-1,-1 0 0,2-13 13,0 0 1,1 1-1,0-1 0,1 0 1,0 1-1,1-1 1,1 1-1,5-12 0,-5 15-163,-1 0-1,2 1 1,-1-1-1,1 1 1,0 0-1,0 1 1,1-1-1,0 1 1,1 1-1,0-1 1,9-5-1,-16 11 6,1 0 0,-1 0 0,1 0 0,0 0 0,-1 0 0,1 1 0,0-1 0,0 1 0,-1-1 0,1 1 0,0-1 0,0 1 0,0 0 0,0 0 0,0 0 0,0 0 0,-1 0 0,4 1 0,-4 0-4,1 0 1,-1 0-1,0-1 0,0 1 1,0 0-1,0 0 0,0 0 0,0 0 1,0 0-1,0 1 0,0-1 0,0 0 1,0 0-1,-1 1 0,1-1 1,-1 0-1,1 1 0,0 2 0,1 7-46,0 0-1,-1 1 1,-1-1-1,-1 23 0,1-16 33,1 17 22,-2 47 0,0-73 0,0-1 0,-1 0 0,1 0 0,-1 0 0,-1 0 0,0 0 0,-5 11 0,10-59 163,0 35-173,1 0 0,-1 0-1,1 1 1,0-1 0,1 1-1,-1 0 1,0 0 0,1 0-1,0 0 1,0 1 0,0-1-1,1 1 1,-1 0 0,1 0-1,0 1 1,-1 0 0,1-1 0,0 1-1,0 1 1,1-1 0,-1 1-1,0 0 1,0 0 0,1 1-1,-1-1 1,1 1 0,-1 0-1,0 1 1,6 0 0,-8 0 2,0 1 1,0-1 0,-1 0-1,1 1 1,-1 0-1,1-1 1,-1 1 0,0 0-1,0 0 1,1 0 0,-1 1-1,-1-1 1,1 0-1,0 1 1,-1-1 0,1 1-1,-1 0 1,0-1 0,1 1-1,-1 0 1,-1 0-1,1 0 1,0 4 0,2 6-6,0 1 1,-1 0-1,0 24 1,-2-26 6,0 1 1,-1 0-1,-1-1 1,0 1-1,-5 18 1,4-24 9,0 0 1,0-1-1,0 1 1,-1-1-1,0 1 1,0-1-1,-1-1 1,0 1-1,0 0 1,-11 8-1,7-7 192,0-1-1,-1 0 1,1 0 0,-1-1-1,0 0 1,-1-1 0,1 0 0,-1-1-1,1 0 1,-1-1 0,0 0-1,0 0 1,-1-1 0,1-1-1,0 0 1,-20-3 0,22 1-52,6-9-6131,3 1-1256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9492,'0'0'4731,"25"2"-3336,702-6 3516,-415-9-4771,53 0-128,-8 28 77,413 18-37,-185-12-51,666 22 98,-119-87-1,-556 13-116,300 11 1261,-876 20-1043,-7 0-726,-45-8-5975,14-3-4179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7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15783,'0'0'3650,"31"-15"-3050,-14 8-530,39-20 187,1 3 0,71-18 0,433-65 71,-564 110-1289,-1 0-1,1 0 1,0 0 0,1 1 0,-1-1 0,0 1 0,-1 4 0,-9 17-4724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8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6755,'0'0'10117,"0"11"-9405,26 370 1498,-17-293-2011,-5-44-156,41 643 1184,-47 1668 1425,11-2068-2596,-1-59-64,-7-117 25,2 874 9,-13-621 8,-1-139-20,6-184-13,-2-1 1,-1 1-1,-21 58 0,27-95 18,2-4 165,0-22-5427,2-4-1787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3906,'0'0'6381,"-10"-8"999,18 571-4662,1 246-717,14-327-1434,-7-224-195,41 799 832,-46-217-1042,-13-530 124,-16 497 42,4-570-273,-35 487 480,10-457-299,-1-2-163,32-221-57,8-44-17,0 0-1,0 0 1,0-1-1,0 1 1,0 0-1,0 0 1,0 0-1,0 0 1,0-1-1,-1 1 1,1 0-1,0 0 1,0 0-1,0 0 1,0 0-1,0 0 1,0-1-1,-1 1 1,1 0-1,0 0 1,0 0 0,0 0-1,0 0 1,0 0-1,-1 0 1,1 0-1,0 0 1,0 0-1,0 0 1,0 0-1,-1 0 1,1 0-1,0 0 1,0 0-1,0 0 1,0 0-1,-1 0 1,1 0-1,0 0 1,0 0-1,0 0 1,0 0 0,-1 0-1,1 0 1,0 0-1,0 0 1,0 0-1,0 1 1,0-1-1,-1 0 1,1 0-1,0 0 1,0 0-1,0 0 1,0 0-1,0 1 1,0-1-1,0 0 1,0 0-1,0 0 1,-1 0-1,1 1 1,0-1 0,0 0-1,0 0 1,0 0-1,0 0 1,0 1-1,0-1 1,-4-11-475,-3-65-4150,1 22-1790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3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18649,'0'0'1104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8 3362,'0'0'6872,"0"-1"-6462,-1 1 1,1-1-1,0 1 1,-1-1-1,1 1 0,-1-1 1,1 1-1,-1-1 1,1 1-1,-1 0 0,1-1 1,-1 1-1,1 0 0,-1-1 1,0 1-1,1 0 1,-1 0-1,1 0 0,-1 0 1,0 0-1,1-1 1,-2 1-1,-4 51-205,-12 141 473,5 0 99,-1 44-9,14-231-756,-25 1064 1158,12-244-801,14-761-365,5 264 24,-6 496 8,-8-423-6,-5 101 7,-20 280-37,23-264 16,10-197 357,-1-321-354,0 0 24,1 0-59,6-22-17531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5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5442,'0'0'9722,"4"0"-9556,98 0 669,337-8-158,38 2-152,-314 6-201,41 12 124,2-1 86,90-37-331,-110 5-182,90-3 45,181-13 116,143 31-136,-346 8-42,-176-2-21,716 9 26,-739-7-11,264 22 23,-304-21-16,65 10-13,147 7 0,-185-20 11,113 0 0,222-26-1,-210-4 73,-82 13 95,1 4 0,117-4 0,-141 16 138,0-4 1,102-20-1,-151 23-273,0-1 36,0 0-1,0 1 1,17 0 0,-31 18-666,-1-13 215,1 0 1,-1 0-1,0 0 0,0 0 1,0 0-1,0 0 0,0-1 1,0 1-1,-1-1 0,0 0 1,1 0-1,-4 3 0,-22 15-6188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79 4578,'0'0'8633,"-6"-8"-7507,-1-2-977,2 3 270,-1-1 0,0 1 0,-10-10 0,13 14-333,1 1-1,-1 0 0,0 0 1,0 0-1,0 1 1,0-1-1,0 1 0,-1-1 1,1 1-1,0 0 0,-1 0 1,1 1-1,0-1 0,-7 0 1,5 1-70,1 1-1,-1-1 1,1 0 0,-1 1 0,1 0 0,-1 0 0,1 0 0,-1 1 0,1-1 0,0 1-1,0 0 1,-8 5 0,6-1 15,0-1 0,0 1-1,1 0 1,0 0 0,0 0-1,-7 12 1,4-4 119,0 1-1,1 0 1,1 1 0,0-1-1,1 1 1,1 0 0,1 1-1,0-1 1,1 1-1,0-1 1,2 33 0,0-46-144,0-1 0,0 0 0,0 1 0,1-1 0,-1 0 0,1 0 0,-1 1 1,1-1-1,0 0 0,0 0 0,0 0 0,0 0 0,0 0 0,0 0 0,0 0 0,1 0 0,-1 0 1,1 0-1,0-1 0,-1 1 0,1-1 0,0 1 0,0-1 0,0 0 0,0 0 0,0 0 1,0 0-1,0 0 0,0 0 0,5 1 0,4 0 6,1 0 1,0-1-1,0 0 0,23-2 1,-12 1 2,94-4 4,-116 4-20,0 0 1,1 1-1,-1-1 0,0 0 0,1 1 0,-1-1 1,0 1-1,0-1 0,1 1 0,-1 0 0,0-1 1,0 1-1,0 0 0,0 0 0,0 0 0,0 0 1,0 0-1,0 0 0,0 0 0,-1 0 0,1 0 1,0 1-1,-1-1 0,1 0 0,-1 0 1,1 1-1,-1-1 0,1 0 0,-1 1 0,0-1 1,0 2-1,4 51-30,-5-44 31,1 1 1,-2-1 1,1 1-1,-2 0 1,1-1-1,-1 0 0,-1 1 1,0-1-1,-1-1 0,1 1 1,-2 0-1,1-1 0,-12 14 1,8-12 22,-1 0-1,0 0 1,-1-1 0,0 0 0,0-1 0,-1 0 0,0 0-1,-25 12 1,31-19 63,0 0 0,1 0 0,-1 0 1,0 0-1,-1-1 0,1 0 0,0 0 0,0-1 0,0 1 0,-10-2 0,14 1-75,0-1 0,0 1 0,0-1 0,-1 1 0,1-1 0,0 0 0,0 0 0,0 0 0,0 0 0,0 0 0,1 0 0,-1 0 0,0-1 0,0 1 0,1-1-1,-1 1 1,1-1 0,-1 0 0,1 0 0,0 1 0,0-1 0,0 0 0,0 0 0,0 0 0,0 0 0,0 0 0,1-1 0,-1 1 0,1 0 0,-1-4 0,0-3-93,0-1 0,0 1 0,1-1 1,0 1-1,3-19 0,-2 25-86,0 1-1,-1 0 1,1 0-1,0 0 1,0 0-1,0-1 1,0 1-1,1 1 1,-1-1 0,0 0-1,1 0 1,2-2-1,-2 3-204,0 0-1,0-1 0,0 1 1,0 0-1,0 0 0,0 0 1,0 1-1,0-1 0,1 0 0,-1 1 1,0 0-1,1-1 0,-1 1 1,4 0-1,8 0-3653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9861,'0'0'8905,"-2"12"-8740,-2 17-19,2 1-1,0-1 1,6 56-1,3 180 845,-8-184-331,0-61-366,0-20-266,1-8-230,1 3-366,0-1-1,0 0 0,0 0 1,1 1-1,-1-1 1,6-10-1,2-5-4111,-1-6-6537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10165,'0'0'7694,"-2"7"-7486,-2 4-106,2 0 1,-1 1-1,1-1 0,1 1 1,0 22-1,7 70 574,-1-39-315,0 136 968,-3-196-1058,0-19-376,2-22-1395,-4 12-1592,0-2-3044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7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3073,'0'0'8450,"7"-17"-7474,28-55-261,-32 68-654,0 0 1,0 1-1,1 0 0,-1-1 0,1 1 1,0 1-1,0-1 0,0 0 0,0 1 1,1 0-1,-1 0 0,0 0 0,1 1 1,0 0-1,-1-1 0,1 2 0,0-1 1,-1 0-1,1 1 0,0 0 0,9 1 1,-3-2 39,-5 1-74,1-1 1,0 1 0,0 0-1,0 1 1,0-1 0,0 1-1,0 1 1,0-1 0,0 1-1,-1 1 1,1-1 0,-1 1-1,1 0 1,-1 0 0,0 1-1,0 0 1,-1 0 0,1 0-1,-1 1 1,0 0 0,0 0-1,0 0 1,-1 0-1,0 1 1,0 0 0,0 0-1,-1 0 1,0 0 0,4 13-1,-1-4 10,-2 0 0,0 1 0,-1-1 0,0 1 0,0 27 0,-2-3 147,-6 44 0,1-60-8,-1 1 0,-1-2 0,-1 1 0,-1-1 0,-1 0 1,-1 0-1,-1-1 0,-1 0 0,-26 34 0,36-52-62,-2 0 1,1 0-1,0 0 0,-1 0 1,1 0-1,-1-1 1,0 0-1,0 0 1,-1 0-1,1 0 0,-1-1 1,1 1-1,-1-1 1,0 0-1,0-1 0,0 1 1,0-1-1,0 0 1,0 0-1,0 0 0,0-1 1,0 0-1,0 0 1,-1 0-1,-5-2 1,9 2-113,0-1 0,0 0 1,0 1-1,0-1 1,0 0-1,1 0 1,-1 0-1,0 0 1,0 0-1,1-1 1,-1 1-1,1 0 0,-1-1 1,1 1-1,-2-3 1,-6-6 777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342 112 6243,'0'0'8084,"-21"-17"-6438,-66-52-14,84 66-1479,-2 0 0,1 0 0,0 1 0,0 0 0,-1-1 0,1 1 0,-1 1-1,0-1 1,0 1 0,1 0 0,-9-1 0,10 2-104,0 0 1,0 0-1,0 1 1,0-1-1,0 1 1,0-1-1,1 1 0,-1 0 1,0 0-1,0 1 1,1-1-1,-1 0 1,1 1-1,-4 2 0,-1 3-25,1 0 0,0 0 1,0 0-1,0 1 0,1 0 0,0 0 0,1 0 0,-4 10 0,6-15-5,-12 30 70,2-1 0,1 1-1,1 1 1,2 0 0,1 1-1,2-1 1,2 1-1,0 52 1,3-81-67,0-1 1,1 1-1,0-1 0,-1 1 1,2-1-1,-1 1 0,1-1 1,-1 0-1,1 0 0,1 0 1,-1 0-1,1 0 1,0 0-1,0-1 0,0 1 1,1-1-1,0 0 0,-1 0 1,1 0-1,1 0 0,-1-1 1,0 0-1,1 0 0,0 0 1,0 0-1,0-1 0,7 3 1,5 1-1,1-1 1,0-1-1,0-1 1,0 0-1,1-1 1,-1-1-1,19-2 1,-27 1-19,0-1 1,0-1 0,0 0-1,0 0 1,0-1-1,-1 0 1,1-1 0,-1 0-1,0-1 1,0 1 0,-1-2-1,1 1 1,-1-1-1,8-8 1,-15 13-13,-1 0-85,0 14-7636,0-3-1825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7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79 16952,'0'0'3655,"-2"16"-3591,2-12-59,-2 22 79,1-1 0,3 34 1,-2-52-81,1 0 0,0 0 0,0 0 0,1 0 1,-1 0-1,2 0 0,-1-1 0,1 1 1,0-1-1,0 0 0,1 1 0,-1-1 1,1-1-1,1 1 0,7 8 0,-10-12-16,0-1-1,0 1 1,0-1-1,0 1 1,1-1-1,-1 0 1,0 0 0,1 0-1,-1 0 1,0 0-1,1-1 1,-1 1-1,1-1 1,-1 1-1,1-1 1,-1 0-1,1 0 1,0 0-1,-1 0 1,1-1-1,-1 1 1,1-1 0,-1 1-1,0-1 1,1 0-1,-1 0 1,1 0-1,-1 0 1,0 0-1,0-1 1,0 1-1,3-3 1,0 0 17,-1-1 0,0 1 0,0-1 1,-1 0-1,1 0 0,-1 0 0,0 0 0,0 0 0,-1-1 1,1 0-1,-1 1 0,1-8 0,0 1 74,-1 0 0,0-1 0,-1 1 0,0-1 0,-1 1 1,0-1-1,-1 1 0,-1-1 0,0 1 0,-7-24 0,7 31-60,0 0 1,-1 0 0,1 0-1,-1 0 1,0 0-1,0 0 1,0 1-1,-1-1 1,0 1 0,0 0-1,0 0 1,0 1-1,-1-1 1,1 1-1,-1 0 1,0 0-1,0 1 1,0-1 0,0 1-1,0 0 1,0 0-1,-1 1 1,1 0-1,-1 0 1,1 0 0,-9 0-1,11 1-96,1 0 1,-1-1-1,0 2 1,1-1-1,-1 0 0,1 1 1,-1-1-1,0 1 0,1-1 1,-1 1-1,1 0 1,0 0-1,-1 1 0,1-1 1,0 0-1,-1 1 0,1-1 1,0 1-1,0 0 1,0 0-1,1 0 0,-3 2 1,2-1-459,0 1 0,0 0 0,0-1 0,1 1 0,-1 0 0,1 0 1,0 0-1,-1 7 0,0 31-8616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5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25 14295,'0'0'2342,"3"17"-2179,11 58-102,-12-68-54,0 0 1,1-1-1,0 1 0,0 0 1,0-1-1,1 1 0,0-1 0,0 0 1,1-1-1,9 10 0,-12-12-3,1-1 1,-1 0-1,1 0 0,0 0 0,0 0 0,-1 0 0,1-1 0,0 1 0,1-1 0,-1 0 1,0 0-1,0 0 0,1 0 0,-1 0 0,0-1 0,1 1 0,-1-1 0,0 0 0,1 0 1,-1-1-1,5 0 0,-6 0 38,0 0 1,0-1 0,0 1 0,0 0-1,0-1 1,-1 0 0,1 1-1,-1-1 1,1 0 0,-1 0 0,1 0-1,-1 0 1,0 0 0,0 0-1,0 0 1,0 0 0,-1-1-1,1 1 1,0 0 0,-1-1 0,0 1-1,1 0 1,-1-5 0,1-6 451,-1 0 0,-1-25 1,0 34-450,0-1 0,0 1 1,-1-1-1,1 1 0,-1-1 1,0 1-1,0 0 0,0 0 1,-1 0-1,1 0 0,-1 0 0,0 1 1,0-1-1,0 1 0,0 0 1,-1 0-1,0 0 0,1 0 1,-1 1-1,-7-4 0,4 2-107,-1 1 0,0-1 0,0 2 0,0-1 0,-1 1 0,1 0 0,0 1 0,-1 0 0,0 0 0,-9 1 0,17 0-62,0 0 0,0 0 0,0 0 1,0 0-1,0 0 0,0 0 0,0 1 0,0-1 0,0 0 0,1 1 1,-1-1-1,0 1 0,0-1 0,0 1 0,0-1 0,0 1 0,1 0 0,-1-1 1,0 1-1,1 0 0,-1-1 0,0 1 0,1 0 0,-1 0 0,1 0 1,-2 2-1,-1 25-5435,3-27 5490,0 18-6942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90 14102,'0'0'2852,"0"3"-2467,-3 18-296,0-1 1,2 0-1,1 1 1,1-1-1,0 0 1,1 1-1,2-1 1,6 24-1,-10-42-88,1 0-1,-1 0 0,1 0 1,0 0-1,0 0 0,0-1 1,0 1-1,0 0 0,0 0 1,0-1-1,0 1 0,1-1 1,-1 1-1,1-1 0,-1 0 1,1 1-1,-1-1 1,1 0-1,0 0 0,0 0 1,0 0-1,-1 0 0,1-1 1,0 1-1,0-1 0,0 1 1,0-1-1,2 1 0,-1-1-12,0-1-1,0 1 1,0-1-1,-1 1 0,1-1 1,0 0-1,-1 0 1,1 0-1,0 0 0,-1-1 1,1 1-1,-1-1 0,0 1 1,1-1-1,-1 0 1,0 0-1,0 0 0,3-4 1,6-10-15,0 0 1,-1 0-1,-1-1 0,-1 0 0,0-1 1,-1 0-1,-1 0 0,-1 0 1,-1-1-1,0 0 0,-1 0 1,-1 0-1,-1-32 0,-1 50 93,0 0 0,0 0-1,0 0 1,0 0-1,0 0 1,0 0 0,0 0-1,0-1 1,0 1-1,-1 0 1,1 0 0,0 0-1,-1 0 1,1 0-1,-1 0 1,1 1 0,-1-1-1,0 0 1,1 0-1,-1 0 1,0 0 0,1 1-1,-1-1 1,0 0-1,0 1 1,0-1 0,0 0-1,0 1 1,0-1-1,0 1 1,0-1 0,0 1-1,0 0 1,0 0-1,0-1 1,0 1 0,0 0-1,-1 0 1,-1 7 166,-2 48-216,2 1 0,5 64 0,0-24 19,-2-88-24,-1-6-12,1 0 0,0 0 0,0 1 0,0-1 0,0 0 0,0 0 0,0 0 0,0 0 0,1 0 0,-1 0 0,1 0 0,0 0 0,0 0-1,0 0 1,1 3 0,2-15-8954,-4-2-546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51 402 12966,'0'0'5114,"2"-13"-5031,-1 6-76,2-8 5,0 1 0,1 0 0,0 0 0,10-20 0,-6 16 20,0-1 0,-1 0 0,-1-1 0,-1 1 0,0-1 0,-2 0 0,0-1 0,-1-36 0,-2 54-1,0-1 0,0 1 0,-1 0 0,1-1 0,-1 1 1,0 0-1,0 0 0,0 0 0,0 0 0,-1 0 0,1 0 0,-1 0 0,0 0 1,1 0-1,-2 1 0,1-1 0,0 1 0,0 0 0,-1-1 0,1 1 0,-1 0 1,0 0-1,1 1 0,-1-1 0,0 0 0,0 1 0,0 0 0,0 0 0,0 0 1,-1 0-1,1 0 0,0 0 0,0 1 0,-1 0 0,1 0 0,0 0 0,-1 0 1,1 0-1,0 1 0,0-1 0,-6 2 0,7 0-24,0-1 0,0 1-1,0 0 1,0-1 0,0 1-1,0 0 1,1 0 0,-1 1 0,1-1-1,-1 0 1,1 0 0,0 1-1,0-1 1,0 0 0,0 1 0,0 0-1,1-1 1,-1 1 0,1-1 0,-1 1-1,1-1 1,0 4 0,-1 3 19,1 1 1,0-1 0,0 0 0,4 19-1,-3-24-25,0-1 1,1 0-1,-1 0 0,1 0 0,0 0 0,0 0 0,0 0 1,0 0-1,1-1 0,-1 1 0,1-1 0,-1 0 0,1 0 1,0 0-1,0 0 0,0 0 0,0 0 0,0-1 0,1 1 1,-1-1-1,0 0 0,1 0 0,-1-1 0,5 2 0,5 0-12,1 0-1,1-1 0,-1 0 1,23-2-1,-34 1-8,0-1 0,0 0 0,0 1 0,1-1 0,-1-1 0,0 1 0,0 0 0,-1-1 0,1 1 0,0-1 0,0 0 0,-1 0 1,3-2-1,20-12-131,-24 15 146,-2 5 42,0 0 1,0 0-1,1 0 1,-1 0-1,1 0 0,0 0 1,0 4-1,0 11 11,-4 34-4,3 0 1,6 67-1,-5-119-39,0 0 0,0 0-1,0 0 1,0 0 0,0 1-1,0-1 1,0 0 0,0 0-1,1 0 1,-1 0 0,0 0-1,1 0 1,-1 0 0,0 0-1,1 0 1,0 0 0,-1-1-1,1 1 1,-1 0-1,1 0 1,0 0 0,0 0-1,-1-1 1,1 1 0,0 0-1,0-1 1,0 1 0,0-1-1,0 1 1,0-1 0,0 1-1,0-1 1,0 0 0,0 0-1,0 1 1,0-1 0,0 0-1,0 0 1,0 0 0,0 0-1,0 0 1,0 0 0,0 0-1,2-1 1,-1 0-145,0 1 0,0-1 0,0 0 0,0 0 0,0-1 0,0 1-1,0 0 1,0-1 0,0 1 0,-1-1 0,1 1 0,0-1 0,-1 0 0,0 1 0,1-1 0,-1 0 0,0 0 0,0 0-1,0 0 1,1-3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2625,'0'0'13238,"-12"3"-12349,-36 13-241,46-14-619,1-1 0,-1 1 0,0 0 0,1-1 0,-1 1 1,1 0-1,-1 0 0,1 0 0,0 0 0,0 0 0,0 0 0,0 1 0,0-1 0,0 0 1,1 1-1,-1-1 0,1 0 0,-1 1 0,1-1 0,0 0 0,0 1 0,0-1 0,0 1 0,1-1 1,-1 0-1,1 3 0,0 5 33,-1-5-53,0 0 0,1 0 0,-1 1 0,1-1 0,0 0 0,1 0 0,-1 0 0,1 0 0,0 0 0,0-1 0,1 1 1,-1-1-1,1 1 0,6 7 0,-3-7-10,0 1 0,0-1 0,0 0 1,0 0-1,1-1 0,0 0 1,0 0-1,0-1 0,9 4 0,-11-6 2,0 1-1,0 0 1,0 1-1,0-1 1,-1 1 0,1 0-1,-1 0 1,6 5-1,-8-5 1,0-1 1,-1 0-1,1 1 1,-1-1-1,0 1 0,0-1 1,0 1-1,0 0 0,0 0 1,0-1-1,-1 1 1,1 0-1,-1 0 0,0 0 1,0-1-1,0 1 0,-1 3 1,1-3 2,-1 0 0,0 0 0,0 0 1,0-1-1,0 1 0,-1 0 0,1-1 0,-1 1 1,0-1-1,1 1 0,-1-1 0,0 0 0,-1 0 1,1 1-1,0-2 0,0 1 0,-1 0 0,1 0 1,-1-1-1,0 1 0,1-1 0,-1 0 0,0 0 1,-3 1-1,-6 2 14,0-1 1,0 0-1,0 0 1,-20 1-1,-40-2 244,71-2-265,1-1 0,-1 1 1,1 0-1,0 0 0,-1 0 0,1-1 1,-1 1-1,1 0 0,0-1 1,-1 1-1,1 0 0,0-1 1,-1 1-1,1 0 0,0-1 0,0 1 1,-1 0-1,1-1 0,0 1 1,0-1-1,0 1 0,-1-1 1,1 1-1,0-1 0,0 1 1,0-1-1,0 1 0,0 0 0,0-1 1,0 1-1,0-1 0,0 1 1,0-1-1,0 1 0,0-1 1,1 1-1,-1-1 0,0 1 0,0-1 1,0 1-1,1 0 0,-1-1 1,0 1-1,1-1 0,11-20-3728,-2 13-2429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0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8084,'0'0'3823,"9"10"-3482,30 29-122,-38-39-210,0 1 1,0 0-1,-1-1 0,1 1 0,0-1 1,0 1-1,0-1 0,0 0 1,0 1-1,0-1 0,0 0 0,0 0 1,0 0-1,0 0 0,0 0 0,0 0 1,0 0-1,0 0 0,0 0 1,0 0-1,0 0 0,0-1 0,0 1 1,0 0-1,0-1 0,0 1 1,0-1-1,0 1 0,0-1 0,0 1 1,-1-1-1,1 0 0,1 0 1,18-27 109,-18 24-108,0 1 13,0 0 0,-1 0 0,1-1 0,-1 1 1,0 0-1,0-1 0,0 1 0,0 0 0,-1-1 1,1 1-1,-1-1 0,0 1 0,0-1 0,0 1 1,-1-4-1,1 5 26,-1 0 0,0 0 0,0 0 0,0 0 1,0 0-1,0 0 0,0 0 0,0 1 0,0-1 0,-1 1 1,1-1-1,-1 1 0,1-1 0,-1 1 0,0 0 0,1-1 1,-1 1-1,0 0 0,0 0 0,0 1 0,0-1 0,0 0 1,0 1-1,0-1 0,-3 0 0,-2 0 230,-1-1 0,0 1 0,1 0 0,-1 1 1,0-1-1,0 2 0,0-1 0,0 1 0,-10 2 0,14-1-186,1-1 0,0 0-1,0 1 1,0-1 0,0 1-1,0 0 1,0 0 0,0 0 0,1 0-1,-1 1 1,1-1 0,-1 1-1,1 0 1,0-1 0,0 1 0,0 0-1,1 0 1,-1 0 0,1 1-1,-1-1 1,1 0 0,0 0 0,-1 5-1,0 4-72,-1 0 0,1 0 0,1 1 0,1-1 0,-1 1 0,2-1 0,0 1 0,0-1 0,1 0 0,1 0 0,0 0 0,0 0 0,2 0 0,-1 0 0,1-1 0,1 0 0,0 0 0,1 0 0,0-1 0,0 0 0,1 0 0,14 13 0,-19-21-19,0 1 0,0-1-1,0 0 1,1 0 0,-1 0-1,0 0 1,1-1 0,-1 1-1,1-1 1,0 0 0,-1 0-1,1 0 1,0-1 0,0 1-1,0-1 1,-1 0 0,1 0-1,0 0 1,0-1-1,0 1 1,-1-1 0,1 0-1,0 0 1,-1 0 0,1-1-1,5-2 1,0-1 14,1-1 0,-1 0 0,0 0 0,0-1 0,0-1 1,-1 1-1,13-16 0,-29 22 329,-8 6-2685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1681,'0'0'6221,"-3"18"-5484,1-6-685,-25 129 2929,4-48-1242,3 1-1,-15 192 1,32-209-1665,-33 790 609,26-624-312,4 322 1275,16-450-1157,-10-115-502,0 0 0,0 0 0,0 0 1,0 0-1,0 0 0,0 0 0,0-1 1,0 1-1,0 0 0,0 0 1,0 0-1,1 0 0,-1 0 0,0 0 1,0 0-1,0 0 0,0 0 0,0 0 1,0 0-1,0 0 0,0 0 0,0 1 1,0-1-1,1 0 0,-1 0 1,0 0-1,0 0 0,0 0 0,0 0 1,0 0-1,0 0 0,0 0 0,0 0 1,0 0-1,0 0 0,0 0 1,0 0-1,0 0 0,0 0 0,1 1 1,-1-1-1,0 0 0,0 0 0,0 0 1,0 0-1,0 0 0,0 0 1,0 0-1,0 0 0,0 0 0,0 0 1,0 1-1,0-1 0,0 0 0,0 0 1,0 0-1,0 0 0,0 0 0,0 0 1,0 0-1,-1 0 0,1 0 1,0 0-1,0 0 0,0 1 0,4-8-1161,0-18-2089,2-11-1765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6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48,'0'0'15815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6867,'0'0'5797,"-1"4"-5036,-5 22-265,1 0 0,2 0-1,0 0 1,2 0 0,3 42 0,-1-13 8,-1 139 698,-1 227-83,-3-346-1011,-19 107 0,-30 70 803,-4 20-133,57-264-889,-2-1 0,1 1 0,-1 0 0,0-1 0,-1 0 0,0 1 1,0-1-1,-7 11 0,10-18 19,0-1 0,0 1 0,0 0 0,0 0 0,0 0 1,0 0-1,0 0 0,0 0 0,0 0 0,0 0 0,0-1 0,0 1 0,0 0 0,0 0 1,0 0-1,0 0 0,0 0 0,0 0 0,0 0 0,0 0 0,0 0 0,0 0 0,0-1 1,-1 1-645,1 0 645,0 0-1,0 0 0,0 0 0,0 0 0,0 0 0,0 0 0,0 0 0,-1 0 0,1 0 1,0 0-1,0 0 0,0 0 0,0 0 0,0 0 0,0 0 0,0 0 0,0 0 0,-1 0 1,1 0-1,0 0 0,0 0 0,0 0 0,0 0 0,0 0 0,0 0 0,0 0 0,0 0 0,-1 1-643,1-1 643,0 0 1,0-14-7750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5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12374,'0'0'2449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8212,'0'0'2369,"0"2"-2236,-4 17 506,2 0-1,1 0 0,0 0 0,3 30 1,0 2 3,20 494 1698,0 3-958,-12-110-953,0 2 164,-12-419-16,1-15-1538,0-15-5133,1-13-605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7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17416,'0'0'3442,"-2"12"-3336,-5 70 452,4 114-1,0 20-367,3-167 507,0-28-2000,13-40-13813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23 464,'0'0'17368,"11"-23"-26940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151 172 192,'0'0'7486,"-3"21"-6245,-24 163 2689,-24 32-657,18-82-1405,27-111-1583,2-2-104,-1-1 1,-1 0-1,-8 18 1,13-72-129,40-191-208,-12 95 62,-23 111 84,8-51 95,27-90 1,-32 140 174,0 0-1,1 0 1,1 1 0,1 1 0,1-1 0,0 2-1,2-1 1,0 2 0,15-17 0,-27 32-229,0 0 0,0 1 0,-1-1 1,1 0-1,0 0 0,0 1 0,0-1 0,0 0 0,0 1 1,0-1-1,0 1 0,0-1 0,0 1 0,0 0 0,0-1 1,1 1-1,-1 0 0,0 0 0,2 0 0,-2 0-21,0 0-1,-1 1 1,1-1-1,0 1 0,0-1 1,0 1-1,-1-1 1,1 1-1,0-1 1,-1 1-1,1-1 0,0 1 1,-1 0-1,1 0 1,-1-1-1,1 1 1,-1 0-1,0 0 0,1 1 1,2 6-13,0 0 1,-1 1-1,-1-1 0,2 12 1,-1-6 104,84 533 124,-66-357-214,-17-185-262,-3-5 65,0 0 0,1 0 0,-1 0 0,0 0 0,0-1 0,1 1 1,-1 0-1,0 0 0,0 0 0,1 0 0,-1-1 0,0 1 0,0 0 0,0 0 0,0 0 1,1-1-1,-1 1 0,0 0 0,0 0 0,0-1 0,0 1 0,0 0 0,0 0 0,1-1 0,-1 1 1,0 0-1,0 0 0,0-1 0,0 1 0,0 0 0,0 0 0,0-1 0,0 1 0,0-15-7147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14583,'0'0'7075,"76"-15"-6563,-32 7-144,-5 3-304,-6 3-64,-10 2-80,-15 0-2129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1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8260,'0'0'5682,"0"1"-5596,1-1 0,-1 0 0,1 1 0,-1-1 0,1 0 0,-1 0 0,1 1 0,-1-1 0,1 0 0,-1 0 0,1 0 0,-1 0 0,1 0 0,0 0 0,-1 1 0,1-1 0,-1-1 0,1 1-1,0 0 1,-1 0 0,1 0 0,0 0 0,3-2-59,0 0 0,0 0 0,0-1 0,0 1-1,0-1 1,-1 0 0,1 0 0,-1 0 0,0 0 0,0-1-1,0 1 1,0-1 0,-1 0 0,0 1 0,1-1 0,-1-1-1,2-4 1,-1-1 147,1 1-1,-1-1 0,-1 1 1,1-1-1,-2 0 1,2-20 1912,-4 33-2096,1 0 0,-1 0 1,1 0-1,0 0 0,-1 0 0,2 0 0,-1 0 1,1 6-1,0 4-6,-1 41 51,-2 21 171,4 1-1,3-1 0,21 109 0,-22-171-210,-2-13-2016,0-8-2038,-2-9-4727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0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10885,'0'0'6718,"19"0"-5656,129-2 522,-43-4-430,229-7-101,-334 11-3113,-1-5-1608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89 232 8292,'0'0'7075,"7"-2"-6936,7 0-112,0-2 1,0 1 0,0-2-1,-1 0 1,0-1-1,0 0 1,21-14 0,-29 17-37,0-1 1,0 0 0,0 0 0,0 0 0,-1-1 0,0 0 0,1 1 0,-2-2 0,1 1 0,-1 0-1,1-1 1,-1 0 0,-1 1 0,1-1 0,-1 0 0,0-1 0,-1 1 0,1 0 0,-1 0 0,0-12-1,-1 9 237,0-22-860,0 30 742,0 0 0,0 1-1,0-1 1,0 0 0,-1 0-1,1 1 1,0-1 0,0 0-1,-1 1 1,1-1 0,0 0-1,-1 1 1,1-1 0,-1 0-1,1 1 1,0-1 0,-1 1-1,0-1 1,1 1 0,-1-1-1,1 1 1,-1-1 0,0 1-1,1-1 1,-1 1 0,0 0-1,1-1 1,-1 1 0,0 0-1,1 0 1,-1 0 0,-2-1 514,3 9-589,4 48-26,1 1 0,21 85 0,5 49-4,-26-37 3,-5-131 3,0-21-11,-1 0 1,1 0-1,-1-1 1,1 1-1,-1 0 1,1 0-1,-1-1 1,0 1-1,0-1 1,0 1-1,0-1 1,0 1-1,0-1 1,-1 0-1,1 1 1,0-1-1,-1 0 1,1 0-1,-1 0 1,1 0 0,-1 0-1,1 0 1,-1-1-1,-3 2 1,-49 14-205,36-12-22,-23 10-697,-46 22 0,-30 9 2545,286-80-627,-1 1-698,-14-20 144,-15 4-143,-116 45-250,-23 5-64,-4 0-3293,-4 0-1562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9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0 205 7860,'0'0'3433,"5"-16"-2702,18-54-160,-20 62-475,0 1 0,1-1 0,0 1 0,0-1 0,0 1-1,1 0 1,0 1 0,0-1 0,1 1 0,0 0 0,0 0 0,0 1 0,1 0 0,0 0-1,0 0 1,11-4 0,-17 8-71,0 0 0,0 0 0,0 1-1,0-1 1,0 1 0,0-1 0,1 1-1,-1-1 1,0 1 0,0 0 0,0-1 0,1 1-1,-1 0 1,0 0 0,0 0 0,1 0 0,-1 0-1,0 0 1,0 1 0,1-1 0,-1 0-1,0 1 1,0-1 0,0 1 0,0-1 0,1 1-1,-1-1 1,0 1 0,0 0 0,0-1 0,0 1-1,0 0 1,-1 0 0,1 0 0,0 0-1,0 0 1,0 0 0,-1 0 0,1 0 0,-1 0-1,1 0 1,-1 0 0,1 1 0,0 0 0,1 7 117,-1 0 1,0-1 0,0 1 0,-1 0 0,-1 11 0,1-6-35,0 6 53,1 11-44,-2-1-1,0 1 1,-13 57-1,1-38-57,-25 57 0,31-89-50,-2 0 0,0-1 0,-1 0 0,0 0 0,-2-1 0,-17 19 1,27-32 4,1-2 13,0 0-1,0 0 1,0 0 0,0 0 0,0 0 0,0 0-1,0-1 1,0 1 0,0 0 0,-1 0 0,1-1-1,0 1 1,-2 0 0,2-1 357,1-1-364,0 1 0,-1-1-1,1 0 1,0 1 0,0-1 0,-1 0-1,1 0 1,0 1 0,0-1-1,0 0 1,0 1 0,0-1 0,0 0-1,0 0 1,0 1 0,1-1-1,-1 0 1,0 1 0,0-1 0,0 0-1,1 1 1,-1-1 0,0 0 0,1 1-1,-1-1 1,1 1 0,0-2-1,35-8 28,2 2-1,47-6 0,-7 2-40,-25 2-21,-17 2 16,0 2 1,58-3-1,-93 9-756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3714,'0'0'11079,"2"7"-10244,5 26 107,-2 0 0,2 60-1,-8 78 373,0-70-490,3 84 136,0-233-8566,-2 20 1056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9524,'0'0'5944,"4"-21"-5567,19-65-132,-20 77-227,1 0-1,0 1 1,1-1-1,0 1 1,0 0 0,0 1-1,1-1 1,1 1 0,-1 0-1,14-11 1,-3 3 7,-12 9-24,0 1 0,1 0 1,-1 0-1,1 0 0,1 1 1,-1-1-1,0 1 0,1 1 1,0 0-1,0 0 0,0 0 1,0 0-1,1 1 0,-1 1 1,1-1-1,-1 1 0,16 0 1,-21 1-1,0 0 1,0 1-1,-1-1 0,1 1 1,0-1-1,0 1 0,-1 0 1,1 0-1,0 0 0,-1 0 1,1 0-1,-1 0 1,1 0-1,-1 1 0,1-1 1,-1 0-1,2 3 0,0 1 19,-1-1 0,1 1 0,-1-1 0,0 1 0,0 0 0,2 7 0,-1 5 64,0 0 0,2 32 0,-4-21-33,-1 0 0,0-1 0,-3 1 0,0-1 0,-1 1 0,-2-1 0,-18 51 0,17-59-11,-27 59 939,34-77-643,0-4-226,0-3-100,1 0 1,1 1-1,-1-1 1,1 1-1,0 0 1,0-1-1,1 1 0,-1 0 1,1 0-1,1 0 1,-1 1-1,0-1 1,7-6-1,1 0-15,1 0 0,-1 0-1,27-17 1,-31 23 2,0 1 0,1 1 0,-1-1 0,1 1 0,0 0 0,0 1 1,0 0-1,0 0 0,9 0 0,-14 1 1,0 1 1,-1 0 0,1 0-1,0 0 1,0 0-1,0 1 1,0-1 0,0 1-1,0-1 1,-1 1 0,1 0-1,0 0 1,0 1-1,-1-1 1,1 0 0,-1 1-1,1 0 1,-1-1 0,0 1-1,0 0 1,0 0-1,0 0 1,0 1 0,0-1-1,0 0 1,-1 1 0,1-1-1,1 5 1,1 6 16,0 2-1,-1-1 1,-1 0 0,0 1-1,-1-1 1,0 1 0,-1-1-1,-1 1 1,-4 28 0,1-33 11,1 0 1,-1 0-1,0 0 0,-1-1 1,0 1-1,-1-1 1,0 0-1,0-1 1,-9 9-1,4-5 27,0 0 0,-1-1 0,-1-1-1,0 0 1,-18 11 0,20-16-18,0 0 0,0-1-1,-1 0 1,1-1 0,-1 0-1,1 0 1,-1-2 0,0 1-1,0-2 1,0 1 0,0-2-1,-16-1 1,25 1 21,1 1 0,-1-1 0,1 0-1,-1 0 1,1 0 0,0 0 0,-1 0 0,1-1 0,0 1-1,0 0 1,-1-1 0,1 0 0,1 0 0,-1 1 0,0-1-1,0 0 1,1-1 0,-1 1 0,1 0 0,-1 0 0,1-1-1,0 1 1,0 0 0,0-1 0,1 1 0,-1-1 0,0-4 589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74 6371,'0'0'9895,"0"21"-7691,-3 52-1962,-4 1 0,-25 119-1,-30 88 304,69-354-423,79-459-2341,-83 507 2238,-3 16 87,1-1 1,0 1-1,1 0 0,0-1 0,0 1 1,6-15-1,-7 24-59,0-1 1,-1 1 0,1-1 0,0 1-1,0-1 1,0 1 0,0-1 0,-1 1-1,1 0 1,0 0 0,0-1 0,0 1-1,0 0 1,0 0 0,0 0 0,0 0-1,0 0 1,0 0 0,0 0-1,-1 0 1,1 0 0,0 1 0,0-1-1,1 1 1,23 9 367,-19-3-323,-1-1 0,1 1-1,-1 0 1,0 0-1,-1 1 1,0-1-1,6 14 1,19 64 300,-23-66-308,44 186 443,-1-4-51,-32-159-246,-17-42-204,0-11-12023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8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14663,'0'0'162,"-2"19"289,-5 318 3090,8-336-3540,-1-1 1,0 1-1,0 0 1,0 0-1,0-1 1,0 1-1,0 0 1,0 0-1,0-1 0,0 1 1,0 0-1,0-1 1,0 1-1,0 0 1,0 0-1,-1-1 1,1 1-1,0 0 1,-1-1-1,1 1 1,0 0-1,-1-1 1,1 1-1,-1-1 1,1 1-1,-1-1 1,1 1-1,-1-1 1,0 1-1,1-1 1,-1 1-1,1-1 1,-1 0-1,0 1 1,1-1-1,-1 0 1,0 0-1,0 1 1,0-1-1,-1 0-5,1-1 0,0 0-1,0 1 1,-1-1 0,1 0 0,0 1-1,0-1 1,0 0 0,0 0 0,0 0 0,0 0-1,0 0 1,0 0 0,0 0 0,1 0-1,-1-1 1,0 1 0,1 0 0,-1 0 0,0-3-1,-4-17 1,0-1 1,2 1-1,0-1 0,2 1 0,0-1 0,5-38 1,-4 50 105,2-1-1,-1 1 1,2 0 0,-1 0 0,1 0 0,1 0 0,-1 0 0,2 1 0,-1 0 0,1-1 0,1 2 0,0-1 0,10-12 0,-13 19-22,-1 0 0,1 0 0,-1 1 1,1-1-1,0 0 0,-1 1 0,1 0 0,0 0 0,0 0 1,0 0-1,0 0 0,0 0 0,0 1 0,0-1 0,1 1 0,-1 0 1,0 0-1,0 0 0,0 1 0,3 0 0,3 0-62,-1 1 0,0 0 0,1 1 0,-1-1 0,0 2 0,8 4 0,19 13-239,-2 2 0,-1 1 0,-1 2 0,-1 1 0,37 42 0,-63-64-481,4 3-377,-1-6-3759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12998,'0'0'7011,"154"-42"-6435,-105 38-271,-3 4-161,-9 0-144,-4 0-32,-10 0-417,-6 0-1247,-13-6-3715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4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15 259 4338,'0'0'14479,"0"-4"-13703,4-9-674,1 1-1,-1-1 1,2 1-1,0 0 1,1 1-1,0-1 1,0 1-1,1 1 1,10-11-1,2 0-68,0 1-1,1 1 0,29-21 0,-46 37-31,1 0 0,-1 0-1,1 0 1,-1 1 0,1-1-1,0 1 1,0 0-1,0 0 1,0 1 0,0 0-1,1 0 1,4-1 0,-9 3-4,-1-1 1,1 1 0,-1-1 0,1 1 0,-1 0 0,1-1 0,-1 1 0,0 0 0,1-1 0,-1 1 0,0 0 0,0-1 0,1 1 0,-1 0 0,0 0 0,0-1 0,0 1 0,0 0 0,0 0 0,0-1-1,0 1 1,0 1 0,0 26 5,-1-21-4,-1 18 17,-1 1 0,-1-1 0,-2 0 0,0 0 0,-2-1 0,-1 1 0,0-2 0,-16 27 0,32-52-58,14-9 26,-10 5 3,0 1 1,23-9-1,-29 13 7,-1 0 0,1 1 0,-1-1 0,1 1 0,0 0 0,-1 0 0,1 0 0,4 2 0,-7-2 2,-1 1 1,1 0 0,-1-1 0,1 1 0,0 0-1,-1 0 1,1 0 0,-1 0 0,0 0 0,1 0-1,-1 0 1,0 1 0,0-1 0,1 0 0,-1 1-1,0-1 1,-1 1 0,1-1 0,0 1 0,0 0 0,-1-1-1,2 3 1,1 7 1,-1-1 1,0 1-1,0 0 0,-1-1 0,-1 1 0,0 0 1,0-1-1,-1 1 0,0 0 0,-1-1 1,0 1-1,-1-1 0,0 1 0,-1-1 0,0 0 1,0 0-1,-12 17 0,4-9 1,-1-1 0,-1-1 0,-1 0 0,-1-1 0,-30 23 0,38-32 53,0-1 0,-1 0 0,1 0 0,-1-1 0,0 0 0,0-1 0,0 0 0,0 0 0,-1-1 1,1 0-1,-1-1 0,0 0 0,1-1 0,-1 1 0,-11-3 0,17 1 18,0 0 1,1 0-1,-1 0 0,1-1 0,-1 1 0,1-1 1,0 0-1,0 0 0,-1 0 0,1 0 0,1-1 1,-1 0-1,0 1 0,1-1 0,-4-5 0,5-12-3341,1 8-2006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27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80 8980,'0'0'8316,"-1"-5"-7353,0 2-847,0 0 0,0-1 0,-1 1 0,1 0-1,0 0 1,-1 0 0,0 0 0,0 0 0,0 0 0,0 1 0,0-1 0,-1 1-1,1-1 1,-1 1 0,0 0 0,1 0 0,-1 0 0,0 0 0,0 1 0,0-1-1,0 1 1,-5-2 0,-5-1 54,1 1 0,-1 0 0,0 0 0,0 1 0,-1 1 0,-22 1 0,29 0-121,-1 0 0,1 1-1,-1 1 1,1-1 0,0 1-1,0 0 1,0 1-1,0 0 1,0 0 0,0 0-1,0 1 1,-11 9-1,7-4-12,-1 1-1,2 0 0,-1 1 0,2 1 0,-1 0 0,1 0 0,1 0 0,1 1 0,-1 0 0,2 1 1,0 0-1,1 0 0,0 0 0,1 0 0,0 1 0,1 0 0,1-1 0,0 21 0,2-14 16,-1-1 67,2 0 0,3 26-1,-2-38-81,-1-1 1,1 0-1,1 1 0,0-1 0,0 0 0,0 0 1,1-1-1,-1 1 0,9 9 0,-5-8-17,0-1 1,0 0-1,1 0 1,0-1-1,0 0 0,0 0 1,1-1-1,0 0 0,0 0 1,0-1-1,1 0 1,-1-1-1,1 0 0,0-1 1,10 2-1,11 0-8,0-2 0,0-1 1,52-5-1,-71 2-26,0 0 1,0-1-1,0 0 1,0-1-1,-1 0 1,17-9-1,-21 10 10,-5 3 13,-2 0 72,0-16-7745,0 2-3775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0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1505,'0'0'13662,"0"8"-13609,-5 294 2578,6-178-1884,-1-123-680,0-4 7,-9-112-145,4 74-123,1-56 0,5 90 183,-1 0-1,2 0 1,-1 0-1,1 0 1,0 0-1,1 0 1,0 0 0,0 1-1,0-1 1,1 1-1,0 0 1,0 0-1,0 0 1,1 1-1,0-1 1,0 1-1,0 1 1,1-1-1,0 0 1,0 1-1,0 0 1,0 1-1,0 0 1,1-1-1,0 2 1,-1-1-1,1 1 1,0 0-1,0 1 1,1-1-1,-1 1 1,14 1 0,-19 0 7,1 0 1,0 0 0,0 0 0,-1 1 0,1 0 0,-1-1 0,1 1-1,0 0 1,-1 0 0,1 1 0,-1-1 0,0 0 0,1 1 0,-1-1 0,0 1-1,0 0 1,2 2 0,0 0 10,0 1 1,-1 0-1,0 0 0,0 0 0,0 0 0,0 1 0,2 8 1,1 5 54,-1 1 0,-1-1 1,2 35-1,-3 107 351,-3-101-63,21-66-235,-10-2-111,0-1-1,-1-1 1,0 0-1,-1 0 1,0-1-1,-1 0 1,11-18-1,19-25-471,-36 53 454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 7491,'0'0'10848,"-1"-1"-10490,0 1-356,1 0 0,0 0 0,0 0 0,0 0 0,0 0 0,0 0 0,-1 0 0,1 0 0,0 0 0,0 0 0,0 0 1,-1 0-1,1 0 0,0 0 0,0 0 0,0 0 0,0 0 0,-1 0 0,1 0 0,0 0 0,0 0 0,0 0 0,0 0 0,-1 0 1,1 0-1,0 0 0,0 0 0,0 0 0,0 1 0,-1-1 0,1 0 0,0 0 0,0 0 0,0 0 0,0 0 0,0 0 1,0 1-1,0-1 0,-1 0 0,1 0 0,0 0 0,0 0 0,0 1 0,0-1 0,0 0 0,0 0 0,0 0 0,0 0 0,0 1 1,0-1-1,0 0 0,0 0 0,0 0 0,0 1 0,0-1 0,0 12 10,0-10-12,15 123 33,-1-22 14,-12-68-13,-2-19-24,1 0 0,1 1-1,0-1 1,10 30-1,-12-44-7,0-1-1,1 0 0,-1 1 0,1-1 1,-1 0-1,1 0 0,0 0 1,-1 0-1,1 1 0,0-1 0,0 0 1,0 0-1,0-1 0,0 1 1,0 0-1,0 0 0,0 0 0,0-1 1,0 1-1,0 0 0,1-1 1,-1 1-1,0-1 0,0 1 0,1-1 1,-1 0-1,0 0 0,0 1 0,1-1 1,-1 0-1,0 0 0,1 0 1,-1 0-1,0-1 0,1 1 0,1-1 1,1 0 1,0-1 0,-1 0 1,1 0-1,-1 0 1,0 0-1,1 0 0,-1-1 1,0 1-1,-1-1 1,1 0-1,3-4 0,14-21-194,-1-2 0,-1 0 0,-2-1 0,-1 0 0,-1-1 0,-2-1 0,11-48 0,-20 63 1095,-5 21 1135,-4 30-1109,5 2-904,1 1-1,2-1 0,1 1 0,15 62 0,-11-66 29,-5-20 23,0-1 0,1 0 1,1 1-1,7 16 0,-9-27 0,-1-1-50,-1-23-3492,0 0-860,0-1-2115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12422,'0'0'6093,"0"11"-5629,4 49 359,14 77-1,3 32-2,-14 29 928,-7-197-1596,0-22-880,0 15 172,0-13-1499,0 6-3602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3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14759,'0'0'6979,"-1"0"-6970,1 0 0,0 0-1,0 0 1,-1 0 0,1-1 0,0 1 0,0 0-1,-1 0 1,1 0 0,0 0 0,0 0 0,-1 0 0,1 0-1,0 0 1,0 0 0,-1 0 0,1 0 0,0 0-1,-1 0 1,1 1 0,0-1 0,0 0 0,-1 0-1,1 0 1,0 0 0,0 0 0,0 0 0,-1 1 0,1-1-1,0 0 1,0 0 0,0 0 0,-1 1 0,1-1-1,0 0 1,0 0 0,0 0 0,0 1 0,0-1 0,0 0-1,-1 0 1,1 1 0,0-1 0,0 0 0,0 1-1,0-1 1,0 0 0,0 0 0,0 1 0,0-1-1,0 0 1,0 0 0,0 1 0,0-1 0,1 1 0,-1 7 11,1 1 1,0 0 0,1-1-1,0 1 1,5 12 0,0 3 28,15 63 662,-4 1 0,-4 1 0,6 173 0,-20-261-23,0-19-760,0 14-100,0-21-1143,0 8-2494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60 7475,'0'0'9461,"0"13"-8303,-1 120-221,-21 143 1,11-211-778,5-39-52,2 0-1,-2 38 1,6-63-87,0-8 105,4-108-394,36-218 0,-37 310 251,1 1 0,2-1 0,0 1 0,1 1 1,1-1-1,16-29 0,-23 49 21,-1 1 1,1-1-1,0 1 0,0-1 1,1 1-1,-1-1 0,0 1 0,0 0 1,1-1-1,-1 1 0,1 0 1,-1 0-1,1 0 0,-1 0 1,1 0-1,0 1 0,-1-1 0,1 0 1,0 1-1,0-1 0,-1 1 1,1 0-1,0-1 0,0 1 0,0 0 1,0 0-1,-1 0 0,1 0 1,0 1-1,0-1 0,0 0 1,-1 1-1,1-1 0,0 1 0,0 0 1,-1 0-1,1-1 0,1 2 1,2 2 16,0 0 1,0 0 0,0 0 0,0 0 0,-1 1 0,0 0 0,0-1 0,0 2 0,4 7 0,1 5 30,-1-1-1,-1 1 1,-1 1-1,0-1 1,4 30 0,7 99 44,-11-73-67,-1-26 13,-2-14 45,1 0-1,9 36 0,-13-69-80,1 1 0,-1 0 0,0 0 0,1 0-1,0-1 1,0 1 0,-1 0 0,1 0 0,0-1 0,0 1 0,0-1-1,1 1 1,-1-1 0,0 0 0,1 1 0,-1-1 0,0 0-1,1 0 1,2 2 0,-3-3 0,1 0 0,-1 1 0,0-1 0,1 0 0,-1 0 0,1 0 0,-1 0 0,0 0 0,1-1 0,-1 1 0,1 0 0,-1-1 0,0 1 0,1-1 0,-1 1 0,0-1 0,0 0 0,1 1 0,1-2 0,3-3 10,0 0 0,0-1 0,-1 0-1,1 0 1,-1 0 0,-1 0-1,6-8 1,-9 12-151,7-12-88,0 0 0,7-21-1,-9 9-6908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16263,'0'0'6003,"156"-37"-5715,-96 17-144,-4 3-144,-9 6-48,-12 5-1056,-12 6-1585,-17 0-4243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5378,'0'0'4050,"0"9"-3444,-4 1939 9561,18-1461-9796,-14-487-552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0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18184,'0'0'3234,"13"141"-2770,12-42 593,-2 15-753,-5 1-288,-1 1-32,-3-14-577,5-33-2144,0-29-5042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15735,'0'0'1585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1 270 8212,'0'0'4722,"7"0"-4367,606-19 4679,534-101-4327,-109 17 182,5 75-30,-130 45-531,-227 19-111,-4 37 449,-676-72-1569,-11-2-59,-21-5-2514,-14-15-4496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7475,'0'0'1993,"1"16"-1032,14 228 4364,-4 155-2468,3 226-1667,-18-289-619,0 139 734,12-355-1176,0 28-138,-6-203-6405,-2 10-1189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8868,'0'0'3162,"3"11"-2693,55 299 4636,-27 16-3804,-19 415 757,-10-352-1710,0-85-793,-2-325-2413,0-7-3289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16199,'0'0'801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9877,'0'0'6450,"0"2"-6383,1 13 128,1-1-1,6 27 0,2 12 178,-3 174 208,-8-170-469,-9-83-47,3-9-244,3 0 0,0-1-1,3 0 1,4-57 0,-2 82 166,1 0 1,1 1 0,0-1 0,0 1 0,1 0 0,0 0 0,1 0-1,0 1 1,1-1 0,0 1 0,7-8 0,-9 12 8,1-1 0,0 1 0,0 0 0,1 0 0,0 1 0,-1 0 0,13-7 0,-14 9-4,0 1-1,-1-1 1,1 1 0,0 0-1,0 0 1,-1 0 0,1 1-1,0-1 1,0 1 0,0 0-1,0 0 1,0 0 0,0 1-1,0 0 1,4 0 0,-5 1 6,0 0 1,0-1 0,1 1-1,-1 0 1,0 1-1,0-1 1,-1 0 0,1 1-1,-1 0 1,1-1 0,-1 1-1,0 0 1,0 0-1,0 0 1,0 1 0,0-1-1,1 4 1,3 8 53,-1 1-1,6 23 1,-1 17 280,-3-1 1,-2 2-1,-3 84 1,-2-103-273,0-37-55,0-1 0,-1 1 0,1 0 1,0 0-1,0 0 0,1 0 0,-1-1 0,0 1 1,0 0-1,0 0 0,0 0 0,1-1 0,-1 1 1,0 0-1,1 0 0,-1-1 0,1 1 0,-1 0 1,1-1-1,-1 1 0,1 0 0,-1-1 0,1 1 1,0-1-1,-1 1 0,1-1 0,0 1 0,-1-1 1,1 0-1,0 1 0,0-1 0,-1 0 0,1 1 1,0-1-1,0 0 0,0 0 0,-1 0 0,1 0 1,0 0-1,0 0 0,0 0 0,0 0 0,-1 0 1,1 0-1,0 0 0,0 0 0,0-1 0,-1 1 1,1 0-1,0-1 0,0 1 0,-1 0 0,1-1 1,0 1-1,0-1 0,4-2 41,1 0 0,-1 0 0,0 0 0,-1 0 0,1-1-1,6-6 1,20-34 232,-6 7-1468,-6 17-3641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 12774,'0'0'3535,"-1"10"-3458,2 25 117,2-1 0,11 54-1,2 10 267,-15-89-393,-1-1 14,1 0 0,0 0 1,0 0-1,4 9 0,-5-16-75,0 0 0,0 0 0,1 0-1,-1-1 1,0 1 0,1 0 0,-1 0-1,0 0 1,1-1 0,-1 1 0,1 0-1,0 0 1,-1-1 0,1 1 0,-1-1-1,1 1 1,0 0 0,0-1 0,-1 1 0,1-1-1,0 0 1,0 1 0,-1-1 0,1 1-1,0-1 1,0 0 0,0 0 0,0 0-1,0 1 1,0-1 0,-1 0 0,1 0-1,0 0 1,0 0 0,0 0 0,0-1-1,0 1 1,0 0 0,0 0 0,-1-1-1,1 1 1,0 0 0,0-1 0,0 1-1,-1-1 1,2 0 0,1-1 6,0 0 0,0-1 1,-1 1-1,1-1 0,-1 0 0,1 0 1,-1 0-1,0 0 0,0 0 0,3-6 0,14-39 72,-16 38-75,13-40-17,-3 0 0,-1 0 0,4-54 0,-18 127 1438,2 41-1,14 91-1541,-4-59 251,-9-82-135,-1-10-5,0 1 1,0 0-1,0-1 1,1 1 0,0-1-1,-1 1 1,2-1-1,-1 0 1,0 1-1,1-1 1,0 0-1,3 5 1,-5-10-814,1-1 0,0 0 1,-1 1-1,1-1 0,-1 0 0,0 0 1,0 1-1,1-1 0,-1 0 1,0 0-1,-1-1 0,1-14-8494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13094,'0'0'3303,"0"17"-3183,17 287 1299,-18-245-1053,2 59 429,2-112-1060,0-12-320,1-11-940,-2-4-2178,-2 1-3249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4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14855,'0'0'3780,"2"21"-3449,17 146 472,2 116 697,-16-179-820,-4-90-494,-2-11-128,1 1 1,0-1 0,1 0 0,-1 1 0,0-1-1,1 0 1,0 1 0,1 2 0,-1-5-51,0-28-4466,-1 7-1751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6019,'0'0'12582,"3"-3"-11651,5-2-635,1-1 1,-1 1-1,1 1 0,0-1 1,0 1-1,1 1 1,-1 0-1,14-3 1,89-10 94,-20 4-97,-74 9-1027,-35 4-4393,-1-1-887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0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12886,'0'0'299,"-2"26"-555,-12 365 3100,4 99 182,-1 314-2341,11-832-4220,0-13-2345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11541,'0'0'7492,"-1"3"-7100,1 14-50,0-1 1,2 0 0,3 24-1,3 28-50,-6 83 538,-2-151-668,1-1-141,0 0-1,0 0 0,0 0 0,0 0 0,0 0 0,0 0 0,0 0 0,-1 0 0,1-1 1,-1 1-1,1 0 0,-1 0 0,1-1 0,-1 1 0,1 0 0,-1-1 0,0 1 0,0-2 0,1-2 15,1-2-30,1-1 0,0 0 0,0 1 0,0 0 0,1 0 0,0 0 0,0 0 0,1 0 0,7-7 1,-10 11-12,1 1 1,0-1 0,0 1-1,0 0 1,1 0-1,-1 0 1,1 0 0,-1 0-1,1 1 1,-1 0 0,1-1-1,0 1 1,0 1 0,-1-1-1,1 0 1,0 1 0,0 0-1,0 0 1,0 0 0,0 1-1,5 0 1,-5 0 5,0 1 0,-1-1 0,0 1-1,1 0 1,-1-1 0,0 1 0,0 1 0,0-1 0,0 0-1,-1 1 1,1 0 0,-1-1 0,1 1 0,-1 0 0,0 0 0,0 1-1,0-1 1,0 0 0,-1 1 0,0-1 0,1 1 0,0 3 0,2 6 0,-1 0 0,0 1 0,-1-1 0,1 25 0,-2-26 7,-1 0-1,-1 1 0,0-1 0,-1 0 1,0 0-1,-1 0 0,0 0 1,-9 21-1,9-27-2,0 0 0,-1 0-1,0 0 1,0-1 0,0 1 0,-1-1 0,0 0 0,0 0-1,0-1 1,0 1 0,-1-1 0,0 0 0,0-1-1,0 1 1,0-1 0,-1 0 0,-7 2 0,7-3 57,1 0 1,-1-1-1,1 0 1,-1 0-1,0 0 1,1-1-1,-1 0 1,0 0-1,1-1 1,-1 0-1,0 0 1,1-1-1,-1 1 1,1-1-1,0-1 1,-1 1-1,1-1 1,0 0-1,-7-5 1,12 5-352,0 1 1,0 0 0,1-1 0,-1 1 0,0-1-1,1 0 1,-1 1 0,1-1 0,0 1 0,0-1 0,0 0-1,0 1 1,0-1 0,1 1 0,1-5 0,-2 3-508,7-31-8261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1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5314,'-1'1'13588,"-3"22"-13465,27 489 1843,-23-502-2676,0-17-5023,0-10-251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3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9 256 7988,'0'0'6693,"-1"-15"-5743,-1 0-694,0-1 64,0 0 0,1 1-1,0-1 1,1 0 0,3-16-1,-1 25-290,0 0 0,1 1 0,0 0-1,0 0 1,1 0 0,0 0 0,0 0-1,0 1 1,0-1 0,1 1 0,0 0-1,0 1 1,0-1 0,1 1 0,0 0-1,0 1 1,0-1 0,0 1 0,0 0-1,0 0 1,1 1 0,0 0 0,-1 0-1,1 1 1,0 0 0,0 0 0,0 0-1,0 1 1,0 0 0,10 1 0,-15 1-28,1-1 0,-1 0 0,1 1 0,-1-1 0,1 1 1,-1 0-1,0 0 0,1 0 0,-1 0 0,0 0 0,-1 0 0,1 1 1,0-1-1,-1 0 0,1 1 0,-1 0 0,0-1 0,1 1 1,-1 0-1,-1 0 0,1-1 0,0 4 0,3 10 13,-1 1 1,2 23-1,-2 4 24,-1 0 0,-2 0 0,-10 74 0,8-108 41,0 0 0,-1 0 0,1 0 0,-2 0 0,0-1 0,0 1 0,-10 16 0,14-25-63,-1-1 0,1 1-1,0-1 1,0 1 0,-1-1-1,1 0 1,0 1 0,0-1 0,-1 0-1,1 1 1,0-1 0,-1 0-1,1 1 1,0-1 0,-1 0-1,1 1 1,-1-1 0,1 0 0,0 0-1,-1 0 1,1 1 0,-1-1-1,1 0 1,-1 0 0,1 0-1,-1 0 1,1 0 0,-1 0-1,1 0 1,-1 0 0,1 0 0,-1 0-1,1 0 1,-1 0 0,-7-16 75,5-24-198,2 32 89,2 0-1,-1 0 1,1 0 0,0 0 0,0 0 0,5-13 0,-5 18 12,1-1 1,0 1 0,0 0 0,0 0-1,0 0 1,0 0 0,1 1 0,-1-1-1,1 1 1,-1-1 0,1 1 0,0 0 0,0 0-1,0 0 1,1 1 0,-1-1 0,7-2-1,-4 2-5,1-1 0,0 2-1,0-1 1,0 0-1,0 1 1,0 1-1,1-1 1,-1 1-1,0 0 1,0 1-1,0 0 1,1 0-1,-1 0 1,11 4 0,-14-3 7,1 0 1,-1 1-1,0-1 1,1 1-1,-1 0 1,0 0 0,-1 0-1,1 0 1,0 1-1,-1-1 1,0 1-1,0 0 1,0 0 0,0 0-1,-1 0 1,1 1-1,-1-1 1,0 1-1,-1 0 1,1-1-1,-1 1 1,1 5 0,0 2 52,-1 1 0,-1 0 1,0 0-1,-1 0 1,0-1-1,-1 1 0,0 0 1,-1-1-1,0 1 1,-1-1-1,0 0 0,-1 0 1,-1-1-1,0 0 1,0 1-1,-1-2 0,-1 1 1,0-1-1,0 0 1,-1-1-1,0 0 1,0 0-1,-1-1 0,0 0 1,-1-1-1,0 0 1,0-1-1,-22 9 0,28-13 44,1 0-1,-1-1 1,1 1 0,-1-1-1,0-1 1,0 1-1,1 0 1,-1-1 0,0 0-1,0 0 1,0-1-1,-8-1 1,9 0-57,0 1 0,1-1 0,-1 0 1,1 0-1,0 0 0,0 0 0,-1-1 0,1 1 0,1-1 0,-1 0 1,0 0-1,1 0 0,-1 0 0,1 0 0,-2-5 0,-20-44 754,24 52-773,1 0-1,-1 0 1,0 1 0,0-1-1,0 0 1,0 0-1,0 0 1,0 0-1,0 0 1,0 0 0,0 0-1,0 0 1,0 1-1,0-1 1,0 0 0,0 0-1,0 0 1,0 0-1,0 0 1,0 0 0,0 0-1,0 0 1,0 1-1,0-1 1,0 0 0,0 0-1,-1 0 1,1 0-1,0 0 1,0 0 0,0 0-1,0 0 1,0 0-1,0 0 1,0 1 0,0-1-1,0 0 1,0 0-1,0 0 1,-1 0-1,1 0 1,0 0 0,0 0-1,0 0 1,0 0-1,0 0 1,0 0 0,0 0-1,-1 0 1,1 0-1,0 0 1,0 0 0,0 0-1,0 0 1,0 0-1,0 0 1,0 0 0,0 0-1,-1 0 1,1 0-1,0 0 1,0 0 0,0 0-1,0-1 1,-1 12 121,1-11-125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338 115 8724,'0'0'7665,"-8"-14"-6849,-28-44-50,34 55-657,0 0 0,0 0 1,-1 0-1,0 0 0,0 0 0,0 1 1,0-1-1,0 1 0,0 0 0,0 0 1,-1 0-1,1 0 0,-1 0 0,0 1 1,1 0-1,-1 0 0,-4-1 0,-2 0 158,0 2 0,0-1-1,0 1 1,-16 3-1,12-2 18,7 0-197,1 0 0,-1 0 0,1 1 0,0 0 0,-1 0 0,1 1 0,0 0 0,0 0 0,1 0 0,-1 1 0,1 0 0,-1 0 0,1 0 0,0 1 0,1-1 0,-1 1 0,-4 7 0,3-4-27,1 0 0,0 0 0,0 0 0,1 1 0,0 0 0,0 0 0,1 0 0,0 0 0,1 1 0,0-1 0,-1 13 0,3 292 1037,0-306-1040,0 0 0,1 0 1,0 0-1,1 0 0,0 0 0,0 0 1,1 0-1,0-1 0,7 14 0,-8-17-37,1-1-1,-1 1 0,1-1 0,0 0 1,0 1-1,1-1 0,-1-1 0,0 1 1,1 0-1,0-1 0,0 0 0,0 0 1,0 0-1,0 0 0,0-1 0,0 1 1,0-1-1,1 0 0,5 1 1,15 0 25,-1 0 0,45-4 1,-59 1-34,1 0 1,-1-1 0,0 0 0,1 0 0,-1-2-1,-1 1 1,1-1 0,0 0 0,10-7 0,-17 8-660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5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95 8964,'0'0'7782,"-21"-14"-6533,-68-45-222,86 56-905,-1 0 0,0 1-1,0 0 1,0 0 0,-1 0 0,1 0 0,0 1-1,-1 0 1,1-1 0,-1 2 0,1-1-1,-1 0 1,0 1 0,1 0 0,-1 0 0,-5 1-1,-6 0 285,11 0-326,0 0-1,0 0 1,0 1 0,1-1 0,-1 1 0,0 0-1,1 0 1,-1 1 0,1-1 0,0 1 0,0 0-1,0 0 1,0 1 0,0-1 0,1 1-1,-1 0 1,1 0 0,0 0 0,-5 8 0,-1 3 1,1 0 1,1 1-1,0 0 1,-8 28-1,5 2 28,2 0-1,3 1 0,1-1 1,4 83-1,0-120-90,1-1 1,0 1-1,1 0 0,0 0 1,0-1-1,1 1 0,0-1 1,0 0-1,1 0 0,0 0 0,5 8 1,-5-11-11,0 0 1,-1-1 0,2 1-1,-1-1 1,0 1-1,1-1 1,0-1-1,0 1 1,0-1 0,0 0-1,1 0 1,-1 0-1,1-1 1,0 1-1,-1-2 1,12 3 0,-12-3-17,0 0 0,0 0 0,1 0 1,-1-1-1,0 0 0,0-1 0,1 1 1,-1-1-1,0 0 0,0 0 0,0 0 1,0-1-1,0 0 0,0 0 0,0 0 1,7-5-1,-9 4-1,1 0-1,-1-1 1,0 0 0,1 1 0,-2-1-1,1-1 1,0 1 0,-1 0-1,0-1 1,0 1 0,0-1-1,0 1 1,-1-1 0,0 0 0,0 0-1,0 0 1,0-8 0,-1 5 5,1 1-1,-1 0 1,0-1 0,-1 1 0,0 0 0,0-1-1,0 1 1,-1 0 0,0 0 0,-1 0 0,0 0-1,-4-8 1,4 11 8,1 0-1,-1 0 0,0 1 1,0 0-1,-1-1 0,1 1 1,-1 0-1,1 1 0,-1-1 1,0 1-1,0-1 0,0 1 0,0 0 1,-1 1-1,1-1 0,-1 1 1,1 0-1,-1 0 0,1 0 1,-1 0-1,-4 1 0,5 0-11,1-1-1,0 1 0,-1 0 1,1 1-1,-1-1 0,1 1 1,-1 0-1,1-1 0,0 1 0,-1 1 1,1-1-1,0 0 0,0 1 1,0 0-1,0-1 0,0 1 1,0 1-1,1-1 0,-1 0 0,1 1 1,-5 4-1,5-3-244,0-1 0,0 1 0,0-1 0,0 1 0,1 0 0,-1 0 0,-1 7 0,2-6-715,1 1-1,-1 0 0,1 0 0,0-1 0,1 11 1,6 13-10155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11301,'0'0'7873,"1"5"-7707,31 198 715,6 39 697,-32-201-1283,-3-27-79,-1 1-1,1 22 1,-3-37-136,0-19-907,0 14 205,0 0 1,0 1-1,-1-1 1,0 0-1,0 1 0,-3-9 1,-5-9-4680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4:0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22 277 6115,'0'0'10191,"-4"-14"-9244,-11-48-165,14 56-710,0 0-1,1-1 1,-1 1 0,1 0 0,1 0-1,-1 0 1,1 0 0,0 0 0,0 0-1,1 0 1,0 0 0,0 0 0,0 0-1,1 1 1,0-1 0,0 1 0,5-7-1,-1 3-59,0 1 0,1-1-1,0 1 1,0 1 0,1-1-1,0 2 1,15-10 0,-20 14-8,0 0 0,0 0 1,1 0-1,-1 0 0,1 1 1,-1-1-1,1 1 1,0 0-1,-1 1 0,1-1 1,0 1-1,-1 0 0,1 0 1,7 1-1,-9 0-5,0 0-1,0 0 1,0 0-1,0 0 0,0 0 1,0 0-1,-1 1 1,1 0-1,-1-1 0,1 1 1,-1 0-1,1 0 1,-1 0-1,0 1 1,0-1-1,0 1 0,0-1 1,-1 1-1,1-1 1,-1 1-1,1 0 0,0 3 1,4 19-13,-1 0 0,-1-1 0,-1 1 0,-1 1 0,-1-1 0,-2 0 0,-5 40 0,4-53 88,-1 0 1,0 1-1,-1-1 0,0-1 1,-1 1-1,-1 0 0,-6 11 1,8-64 490,3 35-572,1 0 0,0 1 0,1-1 0,-1 0 0,1 1-1,0-1 1,1 1 0,-1-1 0,1 1 0,0 0 0,1 0 0,-1-1-1,1 1 1,0 1 0,0-1 0,1 0 0,-1 1 0,1 0 0,0 0-1,0 0 1,0 0 0,1 0 0,-1 1 0,9-5 0,-7 5 4,-1 0 0,1 0 1,-1 0-1,1 1 0,0 0 0,0 0 1,0 0-1,0 1 0,0 0 1,1 0-1,-1 1 0,0-1 0,13 2 1,-15 0 0,0 0 0,0 0 0,0 0 0,0 0 0,0 1 0,0-1 0,0 1-1,-1 0 1,1 0 0,-1 1 0,1-1 0,-1 1 0,0 0 0,0 0 0,0 0 0,0 0 0,0 0 0,-1 1 0,0-1 0,1 1 0,1 4 0,2 5 4,-1 1-1,-1 1 1,0-1 0,0 0-1,-2 1 1,2 23 0,-2-9 53,-2 0 1,-5 41 0,3-59 25,0-1 0,-1 0 0,0 0 1,0-1-1,-1 1 0,0-1 0,-1 1 0,0-1 1,0-1-1,-1 1 0,0-1 0,0 0 0,-9 8 1,8-9 26,1-1 1,-1-1 0,0 1-1,-1-1 1,1 0 0,-1-1-1,0 0 1,0 0 0,0-1 0,-1 0-1,1 0 1,-1-1 0,0 0-1,0 0 1,-11 0 0,13-2 0,1 0 0,-1 0 0,0-1 0,1 0 0,-1 0 0,0 0 0,1-1 0,-1 0 1,-6-4-1,9 5-43,1-1 0,0-1 0,-1 1 0,1 0 0,0-1 0,0 1 0,1-1 1,-1 0-1,1 0 0,-1 0 0,1 0 0,0-1 0,0 1 0,0-1 0,1 1 0,-1-1 1,-1-4-1,4-7-2013,1 7-1077,-1-5-3218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1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4178,'0'0'7838,"3"0"-7088,228 6 3293,8-1-3980,-215-5-83,107 1 405,191-24-1,86-14 20,-322 31-373,123-10-30,220-9-4,85 7 117,251-46 231,-630 53-314,912-15 224,-1003 26-248,225 19-49,0 1 23,236-18 43,-431-5-10,94-17 1,60-3-2,-68 24 3,108-5-32,-266 4 18,45-4 665,47-10 1,-130 15-2167,15 0-3288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2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6915,'0'0'3901,"-2"27"-1716,-5 553 869,4-420-2758,1-57-247,3 355 23,6-337-57,16 495 20,-23-589-81,10 378 746,-3 38 26,-9-253-284,2-144-444,-12 686 418,7-460-398,1-10 17,1 150 24,4-236-6,5-32-38,31 168 0,-10-107 30,-19-69 1326,-8-135-1374,1-1-193,-1 0 0,0 1 0,0-1 1,0 1-1,0-1 0,0 1 0,0-1 0,0 1 1,0-1-1,-1 1 0,1-1 0,0 1 1,0-1-1,0 1 0,0-1 0,-1 0 1,1 1-1,0-1 0,0 1 0,-1-1 1,1 0-1,0 1 0,-1-1 0,1 0 0,0 1 1,-1-1-1,0 1 0,-8 0-8125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2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1 523 7700,'0'0'4383,"0"0"-4361,0 0 1,0 1-1,0-1 1,0 0-1,0 1 1,0-1-1,0 0 1,0 1-1,0-1 1,0 0-1,0 1 1,0-1-1,0 0 1,1 1-1,-1-1 0,0 0 1,0 0-1,0 1 1,1-1-1,-1 0 1,0 0-1,0 1 1,1-1-1,-1 0 1,0 0-1,1 1 1,-1-1-1,0 0 1,0 0-1,1 0 1,-1 0-1,1 1 1,187 0 2116,-126-2-1821,111-9 422,27 1-539,352-28 692,-475 30-844,481-10 171,-332 17-32,110-1-13,486-20 99,-219-15-256,272-43 6,-432 31-16,-210 19 23,304-78 0,-124 17 128,-309 73-790,1 4 0,107 3 0,-218 15-4959,-11 1 895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6:49:10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0 642 16472,'0'0'4610,"31"-4"-4360,262-56 353,545-114 99,-828 173-686,23-4-33,-33 5 22,1 0 0,0 0 0,0 0 1,0 0-1,0-1 0,-1 1 1,1 0-1,0-1 0,0 1 1,-1 0-1,1-1 0,0 1 0,-1-1 1,1 1-1,0-1 0,-1 0 1,1 1-1,-1-1 0,1 0 0,-1 1 1,1-1-1,-1 0 0,1 0 1,-1 1-1,0-1 0,1 0 1,-1 0-1,0-1 0,-1 1-46,0 0 0,0 1 0,0-1 0,0 0-1,-1 1 1,1-1 0,0 1 0,-1-1 0,1 1 0,0 0 0,-1 0-1,1-1 1,0 1 0,-1 0 0,-2 0 0,-2 0-467,-11-8-166,0 0 0,0-1 0,1-1 0,0 0 0,1-1 0,0-1 1,1 0-1,-17-18 0,-4-9 1485,-50-73 1,84 109-740,-4-3 509,0-1 0,1 0 0,0 0 0,-5-13 0,9 19-523,-1-1-1,1 1 0,-1 0 1,1-1-1,0 1 0,0 0 1,-1-1-1,1 1 1,0 0-1,0-1 0,0 1 1,1 0-1,-1-1 0,0 1 1,0 0-1,1-1 0,-1 1 1,1 0-1,-1-1 1,1 1-1,0 0 0,-1 0 1,1 0-1,0 0 0,0 0 1,0 0-1,0 0 1,0 0-1,0 0 0,0 0 1,0 0-1,0 0 0,0 1 1,0-1-1,3-1 0,8-2-47,0 0 0,0 1-1,0 0 1,1 0 0,-1 1-1,1 1 1,0 0 0,21 2-1,-24 0-8,-1 0 0,0 0 1,0 0-1,0 2 0,0-1 0,0 1 0,-1 0 0,1 1 0,-1-1 0,1 2 1,-2-1-1,15 12 0,-14-9 1,-1 1-1,0 0 1,0 1 0,-1-1 0,0 1 0,-1 0-1,0 1 1,0-1 0,-1 1 0,0 0-1,3 16 1,-1 2 48,-2-1-1,-1 1 0,0 38 1,-4-26 165,-2 0 0,-2 0 1,-1 0-1,-2-1 1,-2 0-1,-23 58 0,-112 214 879,97-219-904,-4-2 0,-91 120 1,143-210-224,1 0 1,-1 0-1,0 0 0,0 0 1,0 0-1,0 0 0,0-1 1,0 1-1,0 0 1,0 0-1,0 0 0,0 0 1,0 0-1,0 0 0,0 0 1,0 0-1,0 0 1,0 0-1,0 0 0,0 0 1,0 0-1,0-1 0,0 1 1,0 0-1,0 0 1,0 0-1,-1 0 0,1 0 1,0 0-1,0 0 0,0 0 1,0 0-1,0 0 1,0 0-1,0 0 0,0 0 1,0 0-1,0 0 0,0 0 1,0 0-1,0 0 1,0 0-1,0 0 0,0 0 1,-1 0-1,1-1 0,0 1 1,0 0-1,0 0 1,0 0-1,0 0 0,0 0 1,4-11-1534,24-31-3503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 6147,'0'0'11581,"-12"0"-11437,4-1-108,2 0-14,0 1 0,0-1-1,0 1 1,0 0 0,0 1-1,-1-1 1,1 1 0,0 1-1,1-1 1,-1 1 0,-10 4-1,7 1 4,0 0-1,1 1 1,-1 0-1,2 0 0,-1 1 1,1 0-1,1 0 1,-1 1-1,2-1 0,-1 1 1,-4 14-1,4-8 33,0 1-1,2-1 1,0 1-1,1 0 1,0 1-1,0 31 1,3-48-55,0 0 1,1 1-1,-1-1 1,0 1-1,1-1 1,-1 0-1,1 1 1,-1-1-1,1 0 1,-1 0-1,1 0 1,0 1-1,0-1 1,0 0-1,0 0 1,0 0-1,0 0 1,0 0-1,0 0 1,0 0-1,0-1 1,0 1-1,1 0 1,-1-1-1,0 1 1,0-1-1,1 1 1,-1-1-1,0 1 1,1-1-1,-1 0 1,3 0-1,6 2 6,1-2-1,-1 1 1,16-2-1,-9 0 30,36 0-46,73-10-1,-113 9-63,0 0-1,1 1 0,-1 1 1,16 1-1,-28 0 66,0-1-1,0 1 0,-1-1 1,1 1-1,0 0 0,0 0 1,-1-1-1,1 1 0,0 0 1,-1 0-1,1 0 0,-1-1 1,1 1-1,-1 0 0,0 0 1,1 0-1,-1 0 0,0 0 1,1 0-1,-1 0 0,0 0 1,0 0-1,0 0 0,0 0 1,0 0-1,0 0 0,-1 2 1,-1 32-32,1-34 37,-1 8 12,0 1 1,-2-1-1,1-1 1,-1 1-1,0 0 1,0-1 0,-1 0-1,-1 0 1,1 0-1,-1-1 1,0 0-1,-11 9 1,1 0 243,-2-1-1,1-1 1,-2-1-1,-22 12 1,35-22-103,2 0 12,0-1 0,0 1 1,0-1-1,-1 0 0,1-1 0,-1 1 0,1-1 0,-10 2 0,13-3-74,1-2-650,1 1 248,0-1 0,-1 0 0,1 1 0,0-1 1,0 1-1,0-1 0,-1 1 0,2 0 0,-1-1 0,0 1 1,2-2-1,2-3-1326,8-12-3933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11397,'0'0'2692,"-1"18"-2422,-3 74 721,9 106 0,10 77 1052,-15-297-4641,0-2-2447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12694,'0'0'6085,"-2"5"-6018,-1 3-56,1 0-1,-1 0 1,2 0 0,-1 0 0,1 1-1,1-1 1,-1 1 0,2 9-1,10 76 37,-5-44 26,5 163 511,-7-264-7595,-4 25 1339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4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13286,'0'0'4439,"11"-5"-4310,-11 5-128,10-5 26,0 1 1,0 0-1,0 0 0,0 1 0,0 1 0,1-1 0,14 0 0,-9 2 35,4 0 11,0 0-1,0 2 0,0 0 1,28 5-1,-42-4-56,0-1 0,-1 1 1,1 0-1,-1 1 0,0-1 0,1 1 0,-1 0 0,0 0 1,-1 1-1,1-1 0,-1 1 0,1 0 0,-1 0 0,0 1 0,-1-1 1,1 1-1,-1 0 0,0 0 0,5 10 0,-2 2 63,-1 1 0,-1 0 0,0 1-1,-1-1 1,-1 0 0,-1 1-1,-2 32 1,1-34-36,-1 8 155,-1 0 0,-2-1 1,0 1-1,-2-1 1,0 0-1,-2-1 1,-1 1-1,0-1 0,-2-1 1,0 0-1,-2-1 1,0 0-1,-2-1 1,0 0-1,-31 30 0,44-48-119,0 0 29,-1 1 0,1-1 0,-1 1 0,1-1 1,-1 0-1,0 0 0,0-1 0,0 1 0,0 0 1,0-1-1,-5 2 0,8-38-1253,0 32 702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8772,'0'0'3431,"-1"12"-3098,-5 196 2448,-5 74-236,13-316-2500,-4-57 1,0-35-217,3 110 181,0 0 0,1 0-1,1 1 1,1-1 0,8-24-1,-11 36 20,1 0-1,0 1 1,0-1 0,0 1-1,0 0 1,0 0 0,1-1-1,-1 1 1,1 1 0,0-1-1,0 0 1,0 1-1,0-1 1,6-3 0,-6 5-3,0 0-1,0 0 1,-1 1 0,1-1 0,0 1 0,0-1 0,0 1-1,0 0 1,0 0 0,0 0 0,0 0 0,-1 1 0,1-1-1,0 1 1,0-1 0,0 1 0,0 0 0,-1 0-1,1 1 1,-1-1 0,5 3 0,5 4 130,-1 1 0,0 0 0,0 0 0,18 21 0,36 54 414,-30-39-383,-34-43-173,33 41 314,69 68-1,-103-110-350,0-1 0,0 0-1,0 0 1,0 0-1,0 0 1,1 1 0,-1-1-1,0 0 1,0 0-1,0 0 1,0 0 0,0 0-1,0 1 1,0-1 0,0 0-1,1 0 1,-1 0-1,0 0 1,0 0 0,0 0-1,0 0 1,1 0 0,-1 0-1,0 1 1,0-1-1,0 0 1,0 0 0,0 0-1,1 0 1,-1 0-1,0 0 1,0 0 0,0 0-1,1 0 1,-1 0 0,0 0-1,0 0 1,0 0-1,0 0 1,1-1 0,-1 1-1,0 0 1,0 0-1,0 0 1,0 0 0,0 0-1,1 0 1,-1 0 0,0 0-1,0 0 1,0-1-1,0 1 1,0 0 0,0 0-1,0 0 1,1 0 0,-1 0-1,0-1 1,0 1-1,-1-12-3694,1 10 3071,-3-19-6289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13574,'0'0'1289,"0"20"-990,-1 31 25,6 58 0,4 217 2953,-9-248-2720,-3-32 337,1-38-1459,1-29-3982,1 2-5340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184 135 6739,'0'0'8391,"-7"-9"-7460,-6-10-601,-31-39 1092,40 52-1252,-1 1 0,1 0 1,-1 0-1,-1 1 0,1-1 0,-1 1 0,1 0 1,-8-3-1,11 6-158,1 1 0,-1-1 1,1 1-1,0-1 0,-1 1 1,1 0-1,-1 0 0,1 0 1,-1 0-1,1 0 0,-1 0 1,1 0-1,-1 0 0,1 0 0,0 1 1,-1-1-1,1 1 0,-1-1 1,1 1-1,0-1 0,-1 1 1,1 0-1,0 0 0,0 0 1,0 0-1,-1 0 0,1 0 0,0 0 1,0 0-1,0 0 0,1 0 1,-1 0-1,0 1 0,0-1 1,1 0-1,-1 1 0,0-1 1,1 0-1,0 1 0,-1-1 1,1 2-1,-4 9-20,2 0 0,-1 0 0,0 24 0,2-26 56,-3 38 19,2 0 0,5 59 0,-1-100-59,-1 1 1,1-1 0,0 0 0,0 1 0,1-1-1,0 0 1,0 0 0,9 11 0,-11-16-8,-1 0 1,1-1-1,1 1 0,-1-1 1,0 0-1,0 1 0,0-1 0,1 0 1,-1 0-1,1 0 0,-1 0 1,1 0-1,-1 0 0,1 0 1,-1 0-1,1 0 0,0-1 1,0 1-1,-1-1 0,1 1 1,0-1-1,0 0 0,0 0 1,-1 0-1,1 0 0,0 0 1,0 0-1,0 0 0,-1 0 0,1-1 1,0 1-1,0-1 0,-1 0 1,1 1-1,0-1 0,-1 0 1,1 0-1,-1 0 0,1 0 1,-1 0-1,1 0 0,1-3 1,4-3-5,-1 0 0,0 0 0,-1-1-1,0 1 1,0-1 0,-1-1 0,5-11 0,21-65-135,-24 65 98,-1 1 0,-1-1 0,-1 0 0,2-36 669,-4 60-610,0-1 0,-1 1 0,1-1 0,-1 1 0,0 0 0,0-1 0,0 7 0,-1 9-3,12 70 57,-4-39-32,0 55 0,-7-106-74,0 1 0,0 0 0,0 0 1,0 0-1,1 0 0,-1 0 0,0 0 0,0-1 0,0 1 0,0 0 0,1 0 0,-1 0 0,0 0 0,0 0 0,0 0 0,1 0 1,-1 0-1,0 0 0,0 0 0,0 0 0,0 0 0,1 0 0,-1 0 0,0 0 0,0 0 0,0 0 0,1 0 0,-1 0 0,0 0 1,0 0-1,0 0 0,0 0 0,1 0 0,-1 1 0,0-1 0,0 0 0,0 0 0,0 0 0,1 0 0,-1 0 0,0 0 0,0 1 1,0-1-1,0 0 0,0 0 0,0 0 0,0 0 0,0 1 0,1-1 0,-1 0 0,0 0 0,0 0 0,0 0 0,0 1 0,0-1 1,0 0-1,0 0 0,0 0 0,0 1 0,0-1 0,0 0 0,0 0 0,0 1 0,8-13-4121,-6-4-2217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66 1649,'0'0'11712,"0"17"-11301,0 2-319,1 121 824,5-41 2480,-13-173-3166,4 46-124,0-37 0,3 57-95,0 1 0,1-1 1,0 1-1,1-1 0,-1 1 1,1 0-1,1-1 1,-1 1-1,7-11 0,-5 10-8,1 1 0,0 0-1,1 0 1,-1 0 0,13-11-1,-15 16-7,0-1-1,1 1 0,-1 0 1,1 0-1,-1 0 0,1 0 0,0 0 1,0 1-1,0 0 0,0 0 1,0 0-1,0 0 0,0 0 1,6 1-1,-7 0 2,-1 1 1,1-1-1,-1 1 1,0 0-1,1 0 1,-1 0-1,0 0 1,1 0-1,-1 0 1,0 0-1,0 1 1,0-1-1,0 1 1,0 0-1,-1 0 1,1-1-1,0 1 1,-1 0-1,1 0 1,-1 0-1,0 1 1,2 3-1,3 7 7,0 1-1,6 23 1,-10-32-5,6 28 18,0 0-1,-3 0 1,0 0-1,-2 1 1,-3 60 0,-4-69 19,4-24-32,0 0 0,0 0-1,0 0 1,-1 0 0,1-1 0,0 1 0,-1 0 0,1 0-1,0 0 1,-1-1 0,1 1 0,-1 0 0,1-1 0,-1 1-1,1 0 1,-1-1 0,0 1 0,1-1 0,-1 1 0,0-1-1,1 1 1,-1-1 0,0 1 0,0-1 0,1 0 0,-1 1-1,-1-1 1,2 0 1,-1 0 0,1-1 1,-1 1-1,1 0 0,-1-1 0,1 1 0,-1 0 0,1-1 0,0 1 0,-1-1 1,1 1-1,0-1 0,-1 1 0,1-1 0,0 1 0,-1-1 0,1 1 0,0-1 0,0 1 1,0-1-1,0 0 0,0 1 0,-1-1 0,1 1 0,0-1 0,0 1 0,1-2 1,-2-22-89,1 19 76,0-31-66,1-1 1,2 1-1,11-59 0,-11 85 61,-1 0 1,1 0-1,1 0 0,0 0 1,1 1-1,-1-1 0,2 1 1,-1 0-1,1 0 1,1 1-1,0 0 0,0 0 1,0 1-1,1-1 0,0 2 1,1-1-1,12-7 0,-19 13 2,0 0-1,0-1 1,0 1-1,1 0 1,-1 0-1,0 1 1,1-1-1,-1 0 1,0 1-1,1-1 1,-1 1-1,1 0 1,-1 0-1,1 0 1,-1 0-1,1 0 1,3 1-1,-5 0 8,1 0 0,0 0 0,-1 0 0,1 0 0,-1 0 0,0 0 0,1 1 0,-1-1 0,0 0 0,0 1 0,1-1 0,-1 1-1,0-1 1,-1 1 0,1-1 0,0 1 0,0 0 0,0 2 0,2 8 26,-1 1 0,0-1 0,-1 1-1,0 0 1,-1 17 0,-1-16 30,1 200 895,1-214-1076,-1 0 0,0 0-1,1 0 1,-1 0 0,0 0-1,0 0 1,1 0 0,-1 0-1,0 0 1,1 0 0,-1 0 0,0-1-1,0 1 1,1 0 0,-1 0-1,0 0 1,0 0 0,1 0-1,-1 0 1,0-1 0,0 1 0,0 0-1,1 0 1,-1 0 0,0-1-1,0 1 1,0 0 0,0 0-1,1-1 1,-1 1 0,0 0 0,0 0-1,0-1 1,0 1 0,0 0-1,0 0 1,0-1 0,0 1-1,0 0 1,0-1 0,0 1 0,0-1-1,1-15-7625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1:4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84 15687,'0'0'1425,"4"7"-1268,-1-3-149,0 1 0,0-1 1,0 0-1,1 0 0,-1-1 0,1 1 0,7 5 0,-10-8-2,0-1-1,1 1 1,-1 0 0,0-1 0,0 1-1,0-1 1,0 1 0,1-1 0,-1 0-1,0 0 1,0 1 0,1-1 0,-1 0-1,0 0 1,0 0 0,1 0-1,-1 0 1,0-1 0,0 1 0,1 0-1,-1-1 1,0 1 0,0 0 0,0-1-1,1 1 1,-1-1 0,0 0 0,0 1-1,0-1 1,0 0 0,0 0-1,0 0 1,0 0 0,-1 0 0,1 0-1,0 0 1,0 0 0,-1 0 0,1 0-1,-1 0 1,1 0 0,-1 0 0,1-1-1,0-1 1,1-3 9,1 0 0,-1 0 0,0 0 0,-1-1 0,1 1 0,-1 0 0,0-1 0,-1 1 1,0-1-1,0 1 0,0-1 0,-1 1 0,-1-9 0,0 13-13,1 1-1,-1 0 1,0 0 0,1 0 0,-1 0 0,0 0 0,0 0-1,1 0 1,-1 0 0,0 1 0,0-1 0,0 1-1,0 0 1,0-1 0,0 1 0,0 0 0,0 0-1,0 0 1,0 0 0,-2 1 0,-2-1 0,0 1 0,0-1 0,-1 1 0,1 1 0,-9 2 1,9 0 16,1-1 0,0 1 0,0 0 0,0 0 0,0 0 0,1 1 0,0 0 0,0 0 0,0 0 0,0 0 0,1 1 1,0-1-1,0 1 0,0 0 0,1 0 0,-3 11 0,0 0 183,1 1 0,1 0 0,0 0 0,0 32-1,3-38-114,0 0 34,0 0 1,1 1-1,0-1 0,5 24 0,-5-32-103,1 0 0,0-1 0,-1 1 0,1 0 0,0-1 0,0 0 0,1 1 0,-1-1 0,1 0 0,0 0-1,0 0 1,0-1 0,0 1 0,0-1 0,0 1 0,1-1 0,-1 0 0,1 0 0,5 1 0,-1 0 18,1 0 0,0 0 1,0-1-1,0-1 0,0 1 0,1-2 1,-1 1-1,0-1 0,0-1 1,0 1-1,1-2 0,-1 1 1,13-5-1,-9 2 13,-1-1 1,0 0 0,0 0-1,0-2 1,-1 1 0,1-2-1,-2 1 1,18-17 0,25-32 248,-49 51-206,0 0-1,0-1 1,-1 1-1,0-1 1,0 0-1,0 1 1,-1-1 0,1-1-1,1-9 1,-4 15-161,0 1 0,0-1 0,0 1 1,0 0-1,0-1 0,0 1 1,0-1-1,0 1 0,0 0 1,0-1-1,0 1 0,0-1 0,0 1 1,-1 0-1,1-1 0,0 1 1,0 0-1,0-1 0,-1 1 0,1 0 1,0-1-1,-1 1 0,1 0 1,0 0-1,-1-1 0,1 1 1,0 0-1,-1 0 0,1 0 0,0-1 1,-1 1-1,1 0 0,-1 0 1,1 0-1,0 0 0,-1 0 0,1 0 1,-1 0-1,1 0 0,0 0 1,-1 0-1,1 0 0,-1 0 0,1 0 1,0 0-1,-1 0 0,0 0 1,-1 0-644,-11 0-6689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07:12:22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3586,'0'1'13051,"13"-18"-12762,2 0 0,27-25 0,-27 28-220,0 0 1,-1-2-1,22-30 0,4-21 526,-49 89-332,1 1-1,1 0 1,1 0-1,-5 40 1,-1 44 740,3 203-1,9-228-214,0-81-593,7-16-4002,3-8-1998,-2-1-4891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BB7A-8FAA-02DA-2D8E-F0495E55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0D198-95D1-219D-65A1-81FF2F23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7267-C03C-EC74-7EF0-18964D25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BEDB-A1EA-0464-F92B-8DFFF80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BA43-D45E-8819-F673-BFD11316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9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5E21-AC92-19E1-CC2D-29CE350B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750D-0116-8282-5944-A948849D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8CA0-96F4-9631-D472-C72D26B0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D8F5-7C3E-2B06-A4B9-1553C873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AF7B-DF9E-33CD-A5D8-2685791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7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CF1EB-3BDE-5581-562B-1E62EF2B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241E4-05EA-1671-C26A-5968A260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D9E6-D811-F75E-7A16-0FE192EA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8809-9244-0928-CFF4-71F529E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5AF7-86CA-FD2E-F672-235D2BA5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63D4-703F-B4A7-5AF6-8F7EA220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06F-D19A-A003-03CF-EABDF7EC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54AE-20E1-7E56-26B4-FD68D11E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1AE2-4EBD-0AD8-2C4B-9C7588BE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3E9D-D1E6-B6F4-B528-67F48A3D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9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CB8E-704B-3796-7D2A-4AF47880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741C-C2CE-F74E-2D00-1471D63B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3E0E-ED0D-CB8E-9F8A-4AC9E760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73AA-802D-D530-E18C-EA9BAD0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B8A9-8B76-F503-C5DC-1EBDD78F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E6F-335A-7E2A-AF2E-3EC2871F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7007-79EB-4F66-A4C6-4750DF0DD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F3D2-8A3B-2147-F7EF-4A9A7034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55792-FD85-6A4D-5F90-7D7458EA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6C382-E680-E487-A906-4D989786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656B2-2D84-A79C-13C1-A2831DB8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B57-E76F-B200-0431-44CCDB7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1959-6256-D5EC-93C7-650B0090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2892-9FB3-B780-90A6-05042B11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0B40-5EA9-0623-08BD-3068727F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3A20E-6320-2D4A-E2AA-5D774DDB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4FCCB-A252-6126-45CD-BCA41C8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18183-083A-4BD4-B3EC-BE91D35B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3EDBC-1878-5A8E-0FD4-FE9DA03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F1F3-D060-3B00-B66C-F2BF89C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3DB2-862B-2CA7-8589-4A387C82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0A79F-6489-2042-00F7-A6A7CB79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B5320-8202-C011-80BC-7DDB457C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3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15DB1-1834-7C93-78F3-7909C4CC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EB2D3-6318-6EDA-991E-D58386C4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36F76-83D4-75A6-B5A7-97C7DC83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8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F5A5-06A1-126F-626B-8EAADD8A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FB01-3C78-240E-DB75-5EE2924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A578-5442-DD2C-B95F-BC7812545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93DC1-7957-CE41-BB13-ECE13E5A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4764-2B94-3573-502D-CBA78D8B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22CC-1F6F-FF59-CBED-3DBE86B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1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544F-839D-C1BC-B730-910BCA8C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68DCC-5CD1-7E20-4E1E-47CF4F760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EEDB-6D1D-4515-0103-E4AEDBC6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E7E9-2080-3B25-2718-AD7AEC9B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4FB9-12B1-9AB9-C949-FDD3A23C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894AE-1FE8-6540-0722-A4CE6DBC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8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9ACCD-6382-41B4-95B4-18BBA6BE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EF31-5EE8-124A-F1B0-81A4A0BB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B54C-D0BD-908B-8565-A8D626C9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7FEC0-1087-4360-BCAF-5E2DED43D0A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263F-120C-82BE-0CD6-BB144DB03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D2F6-47BA-CC4C-C0B2-B03B94383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9A721-D119-408D-99F5-968AEE23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671" Type="http://schemas.openxmlformats.org/officeDocument/2006/relationships/image" Target="../media/image385.png"/><Relationship Id="rId769" Type="http://schemas.openxmlformats.org/officeDocument/2006/relationships/image" Target="../media/image434.png"/><Relationship Id="rId21" Type="http://schemas.openxmlformats.org/officeDocument/2006/relationships/image" Target="../media/image178.png"/><Relationship Id="rId531" Type="http://schemas.openxmlformats.org/officeDocument/2006/relationships/customXml" Target="../ink/ink328.xml"/><Relationship Id="rId629" Type="http://schemas.openxmlformats.org/officeDocument/2006/relationships/image" Target="../media/image364.png"/><Relationship Id="rId170" Type="http://schemas.openxmlformats.org/officeDocument/2006/relationships/customXml" Target="../ink/ink255.xml"/><Relationship Id="rId836" Type="http://schemas.openxmlformats.org/officeDocument/2006/relationships/customXml" Target="../ink/ink482.xml"/><Relationship Id="rId268" Type="http://schemas.openxmlformats.org/officeDocument/2006/relationships/customXml" Target="../ink/ink306.xml"/><Relationship Id="rId682" Type="http://schemas.openxmlformats.org/officeDocument/2006/relationships/customXml" Target="../ink/ink404.xml"/><Relationship Id="rId32" Type="http://schemas.openxmlformats.org/officeDocument/2006/relationships/customXml" Target="../ink/ink184.xml"/><Relationship Id="rId128" Type="http://schemas.openxmlformats.org/officeDocument/2006/relationships/image" Target="../media/image230.png"/><Relationship Id="rId542" Type="http://schemas.openxmlformats.org/officeDocument/2006/relationships/image" Target="../media/image320.png"/><Relationship Id="rId181" Type="http://schemas.openxmlformats.org/officeDocument/2006/relationships/image" Target="../media/image256.png"/><Relationship Id="rId847" Type="http://schemas.openxmlformats.org/officeDocument/2006/relationships/image" Target="../media/image473.png"/><Relationship Id="rId279" Type="http://schemas.openxmlformats.org/officeDocument/2006/relationships/image" Target="../media/image302.png"/><Relationship Id="rId693" Type="http://schemas.openxmlformats.org/officeDocument/2006/relationships/image" Target="../media/image396.png"/><Relationship Id="rId707" Type="http://schemas.openxmlformats.org/officeDocument/2006/relationships/image" Target="../media/image403.png"/><Relationship Id="rId43" Type="http://schemas.openxmlformats.org/officeDocument/2006/relationships/image" Target="../media/image189.png"/><Relationship Id="rId139" Type="http://schemas.openxmlformats.org/officeDocument/2006/relationships/image" Target="../media/image235.png"/><Relationship Id="rId346" Type="http://schemas.openxmlformats.org/officeDocument/2006/relationships/customXml" Target="../ink/ink319.xml"/><Relationship Id="rId553" Type="http://schemas.openxmlformats.org/officeDocument/2006/relationships/customXml" Target="../ink/ink339.xml"/><Relationship Id="rId760" Type="http://schemas.openxmlformats.org/officeDocument/2006/relationships/customXml" Target="../ink/ink444.xml"/><Relationship Id="rId192" Type="http://schemas.openxmlformats.org/officeDocument/2006/relationships/customXml" Target="../ink/ink266.xml"/><Relationship Id="rId206" Type="http://schemas.openxmlformats.org/officeDocument/2006/relationships/customXml" Target="../ink/ink275.xml"/><Relationship Id="rId858" Type="http://schemas.openxmlformats.org/officeDocument/2006/relationships/customXml" Target="../ink/ink493.xml"/><Relationship Id="rId620" Type="http://schemas.openxmlformats.org/officeDocument/2006/relationships/customXml" Target="../ink/ink373.xml"/><Relationship Id="rId718" Type="http://schemas.openxmlformats.org/officeDocument/2006/relationships/customXml" Target="../ink/ink422.xml"/><Relationship Id="rId54" Type="http://schemas.openxmlformats.org/officeDocument/2006/relationships/customXml" Target="../ink/ink195.xml"/><Relationship Id="rId217" Type="http://schemas.openxmlformats.org/officeDocument/2006/relationships/image" Target="../media/image272.png"/><Relationship Id="rId564" Type="http://schemas.openxmlformats.org/officeDocument/2006/relationships/image" Target="../media/image331.png"/><Relationship Id="rId771" Type="http://schemas.openxmlformats.org/officeDocument/2006/relationships/image" Target="../media/image435.png"/><Relationship Id="rId869" Type="http://schemas.openxmlformats.org/officeDocument/2006/relationships/image" Target="../media/image484.png"/><Relationship Id="rId631" Type="http://schemas.openxmlformats.org/officeDocument/2006/relationships/image" Target="../media/image365.png"/><Relationship Id="rId729" Type="http://schemas.openxmlformats.org/officeDocument/2006/relationships/image" Target="../media/image414.png"/><Relationship Id="rId270" Type="http://schemas.openxmlformats.org/officeDocument/2006/relationships/customXml" Target="../ink/ink307.xml"/><Relationship Id="rId65" Type="http://schemas.openxmlformats.org/officeDocument/2006/relationships/image" Target="../media/image200.png"/><Relationship Id="rId130" Type="http://schemas.openxmlformats.org/officeDocument/2006/relationships/customXml" Target="../ink/ink235.xml"/><Relationship Id="rId575" Type="http://schemas.openxmlformats.org/officeDocument/2006/relationships/customXml" Target="../ink/ink350.xml"/><Relationship Id="rId782" Type="http://schemas.openxmlformats.org/officeDocument/2006/relationships/customXml" Target="../ink/ink455.xml"/><Relationship Id="rId228" Type="http://schemas.openxmlformats.org/officeDocument/2006/relationships/customXml" Target="../ink/ink286.xml"/><Relationship Id="rId642" Type="http://schemas.openxmlformats.org/officeDocument/2006/relationships/customXml" Target="../ink/ink384.xml"/><Relationship Id="rId281" Type="http://schemas.openxmlformats.org/officeDocument/2006/relationships/image" Target="../media/image303.png"/><Relationship Id="rId76" Type="http://schemas.openxmlformats.org/officeDocument/2006/relationships/customXml" Target="../ink/ink206.xml"/><Relationship Id="rId141" Type="http://schemas.openxmlformats.org/officeDocument/2006/relationships/image" Target="../media/image236.png"/><Relationship Id="rId586" Type="http://schemas.openxmlformats.org/officeDocument/2006/relationships/image" Target="../media/image343.png"/><Relationship Id="rId793" Type="http://schemas.openxmlformats.org/officeDocument/2006/relationships/image" Target="../media/image446.png"/><Relationship Id="rId807" Type="http://schemas.openxmlformats.org/officeDocument/2006/relationships/image" Target="../media/image453.png"/><Relationship Id="rId7" Type="http://schemas.openxmlformats.org/officeDocument/2006/relationships/image" Target="../media/image171.png"/><Relationship Id="rId239" Type="http://schemas.openxmlformats.org/officeDocument/2006/relationships/image" Target="../media/image283.png"/><Relationship Id="rId653" Type="http://schemas.openxmlformats.org/officeDocument/2006/relationships/image" Target="../media/image376.png"/><Relationship Id="rId860" Type="http://schemas.openxmlformats.org/officeDocument/2006/relationships/customXml" Target="../ink/ink494.xml"/><Relationship Id="rId87" Type="http://schemas.openxmlformats.org/officeDocument/2006/relationships/image" Target="../media/image210.png"/><Relationship Id="rId597" Type="http://schemas.openxmlformats.org/officeDocument/2006/relationships/image" Target="../media/image348.png"/><Relationship Id="rId720" Type="http://schemas.openxmlformats.org/officeDocument/2006/relationships/customXml" Target="../ink/ink423.xml"/><Relationship Id="rId818" Type="http://schemas.openxmlformats.org/officeDocument/2006/relationships/customXml" Target="../ink/ink473.xml"/><Relationship Id="rId152" Type="http://schemas.openxmlformats.org/officeDocument/2006/relationships/customXml" Target="../ink/ink246.xml"/><Relationship Id="rId664" Type="http://schemas.openxmlformats.org/officeDocument/2006/relationships/customXml" Target="../ink/ink395.xml"/><Relationship Id="rId871" Type="http://schemas.openxmlformats.org/officeDocument/2006/relationships/image" Target="../media/image485.png"/><Relationship Id="rId14" Type="http://schemas.openxmlformats.org/officeDocument/2006/relationships/customXml" Target="../ink/ink175.xml"/><Relationship Id="rId524" Type="http://schemas.openxmlformats.org/officeDocument/2006/relationships/image" Target="../media/image311.png"/><Relationship Id="rId731" Type="http://schemas.openxmlformats.org/officeDocument/2006/relationships/image" Target="../media/image415.png"/><Relationship Id="rId98" Type="http://schemas.openxmlformats.org/officeDocument/2006/relationships/customXml" Target="../ink/ink218.xml"/><Relationship Id="rId163" Type="http://schemas.openxmlformats.org/officeDocument/2006/relationships/image" Target="../media/image247.png"/><Relationship Id="rId829" Type="http://schemas.openxmlformats.org/officeDocument/2006/relationships/image" Target="../media/image464.png"/><Relationship Id="rId230" Type="http://schemas.openxmlformats.org/officeDocument/2006/relationships/customXml" Target="../ink/ink287.xml"/><Relationship Id="rId675" Type="http://schemas.openxmlformats.org/officeDocument/2006/relationships/image" Target="../media/image387.png"/><Relationship Id="rId882" Type="http://schemas.openxmlformats.org/officeDocument/2006/relationships/customXml" Target="../ink/ink505.xml"/><Relationship Id="rId25" Type="http://schemas.openxmlformats.org/officeDocument/2006/relationships/image" Target="../media/image180.png"/><Relationship Id="rId535" Type="http://schemas.openxmlformats.org/officeDocument/2006/relationships/customXml" Target="../ink/ink330.xml"/><Relationship Id="rId742" Type="http://schemas.openxmlformats.org/officeDocument/2006/relationships/customXml" Target="../ink/ink435.xml"/><Relationship Id="rId174" Type="http://schemas.openxmlformats.org/officeDocument/2006/relationships/customXml" Target="../ink/ink257.xml"/><Relationship Id="rId602" Type="http://schemas.openxmlformats.org/officeDocument/2006/relationships/customXml" Target="../ink/ink364.xml"/><Relationship Id="rId241" Type="http://schemas.openxmlformats.org/officeDocument/2006/relationships/image" Target="../media/image284.png"/><Relationship Id="rId686" Type="http://schemas.openxmlformats.org/officeDocument/2006/relationships/customXml" Target="../ink/ink406.xml"/><Relationship Id="rId893" Type="http://schemas.openxmlformats.org/officeDocument/2006/relationships/image" Target="../media/image496.png"/><Relationship Id="rId36" Type="http://schemas.openxmlformats.org/officeDocument/2006/relationships/customXml" Target="../ink/ink186.xml"/><Relationship Id="rId546" Type="http://schemas.openxmlformats.org/officeDocument/2006/relationships/image" Target="../media/image322.png"/><Relationship Id="rId753" Type="http://schemas.openxmlformats.org/officeDocument/2006/relationships/image" Target="../media/image426.png"/><Relationship Id="rId101" Type="http://schemas.openxmlformats.org/officeDocument/2006/relationships/image" Target="../media/image217.png"/><Relationship Id="rId185" Type="http://schemas.openxmlformats.org/officeDocument/2006/relationships/image" Target="../media/image258.png"/><Relationship Id="rId613" Type="http://schemas.openxmlformats.org/officeDocument/2006/relationships/image" Target="../media/image356.png"/><Relationship Id="rId697" Type="http://schemas.openxmlformats.org/officeDocument/2006/relationships/image" Target="../media/image398.png"/><Relationship Id="rId820" Type="http://schemas.openxmlformats.org/officeDocument/2006/relationships/customXml" Target="../ink/ink474.xml"/><Relationship Id="rId252" Type="http://schemas.openxmlformats.org/officeDocument/2006/relationships/customXml" Target="../ink/ink298.xml"/><Relationship Id="rId47" Type="http://schemas.openxmlformats.org/officeDocument/2006/relationships/image" Target="../media/image191.png"/><Relationship Id="rId112" Type="http://schemas.openxmlformats.org/officeDocument/2006/relationships/customXml" Target="../ink/ink225.xml"/><Relationship Id="rId557" Type="http://schemas.openxmlformats.org/officeDocument/2006/relationships/customXml" Target="../ink/ink341.xml"/><Relationship Id="rId764" Type="http://schemas.openxmlformats.org/officeDocument/2006/relationships/customXml" Target="../ink/ink446.xml"/><Relationship Id="rId196" Type="http://schemas.openxmlformats.org/officeDocument/2006/relationships/customXml" Target="../ink/ink268.xml"/><Relationship Id="rId624" Type="http://schemas.openxmlformats.org/officeDocument/2006/relationships/customXml" Target="../ink/ink375.xml"/><Relationship Id="rId831" Type="http://schemas.openxmlformats.org/officeDocument/2006/relationships/image" Target="../media/image465.png"/><Relationship Id="rId263" Type="http://schemas.openxmlformats.org/officeDocument/2006/relationships/image" Target="../media/image294.png"/><Relationship Id="rId58" Type="http://schemas.openxmlformats.org/officeDocument/2006/relationships/customXml" Target="../ink/ink197.xml"/><Relationship Id="rId123" Type="http://schemas.openxmlformats.org/officeDocument/2006/relationships/customXml" Target="../ink/ink231.xml"/><Relationship Id="rId568" Type="http://schemas.openxmlformats.org/officeDocument/2006/relationships/image" Target="../media/image333.png"/><Relationship Id="rId775" Type="http://schemas.openxmlformats.org/officeDocument/2006/relationships/image" Target="../media/image437.png"/><Relationship Id="rId635" Type="http://schemas.openxmlformats.org/officeDocument/2006/relationships/image" Target="../media/image367.png"/><Relationship Id="rId842" Type="http://schemas.openxmlformats.org/officeDocument/2006/relationships/customXml" Target="../ink/ink485.xml"/><Relationship Id="rId274" Type="http://schemas.openxmlformats.org/officeDocument/2006/relationships/customXml" Target="../ink/ink309.xml"/><Relationship Id="rId702" Type="http://schemas.openxmlformats.org/officeDocument/2006/relationships/customXml" Target="../ink/ink414.xml"/><Relationship Id="rId69" Type="http://schemas.openxmlformats.org/officeDocument/2006/relationships/image" Target="../media/image202.png"/><Relationship Id="rId134" Type="http://schemas.openxmlformats.org/officeDocument/2006/relationships/customXml" Target="../ink/ink237.xml"/><Relationship Id="rId579" Type="http://schemas.openxmlformats.org/officeDocument/2006/relationships/customXml" Target="../ink/ink352.xml"/><Relationship Id="rId786" Type="http://schemas.openxmlformats.org/officeDocument/2006/relationships/customXml" Target="../ink/ink457.xml"/><Relationship Id="rId646" Type="http://schemas.openxmlformats.org/officeDocument/2006/relationships/customXml" Target="../ink/ink386.xml"/><Relationship Id="rId201" Type="http://schemas.openxmlformats.org/officeDocument/2006/relationships/image" Target="../media/image265.png"/><Relationship Id="rId243" Type="http://schemas.openxmlformats.org/officeDocument/2006/relationships/image" Target="../media/image285.png"/><Relationship Id="rId285" Type="http://schemas.openxmlformats.org/officeDocument/2006/relationships/image" Target="../media/image305.png"/><Relationship Id="rId688" Type="http://schemas.openxmlformats.org/officeDocument/2006/relationships/customXml" Target="../ink/ink407.xml"/><Relationship Id="rId853" Type="http://schemas.openxmlformats.org/officeDocument/2006/relationships/image" Target="../media/image476.png"/><Relationship Id="rId895" Type="http://schemas.openxmlformats.org/officeDocument/2006/relationships/image" Target="../media/image497.png"/><Relationship Id="rId38" Type="http://schemas.openxmlformats.org/officeDocument/2006/relationships/customXml" Target="../ink/ink187.xml"/><Relationship Id="rId103" Type="http://schemas.openxmlformats.org/officeDocument/2006/relationships/image" Target="../media/image218.png"/><Relationship Id="rId548" Type="http://schemas.openxmlformats.org/officeDocument/2006/relationships/image" Target="../media/image323.png"/><Relationship Id="rId713" Type="http://schemas.openxmlformats.org/officeDocument/2006/relationships/image" Target="../media/image406.png"/><Relationship Id="rId755" Type="http://schemas.openxmlformats.org/officeDocument/2006/relationships/image" Target="../media/image427.png"/><Relationship Id="rId797" Type="http://schemas.openxmlformats.org/officeDocument/2006/relationships/image" Target="../media/image448.png"/><Relationship Id="rId91" Type="http://schemas.openxmlformats.org/officeDocument/2006/relationships/image" Target="../media/image212.png"/><Relationship Id="rId145" Type="http://schemas.openxmlformats.org/officeDocument/2006/relationships/image" Target="../media/image238.png"/><Relationship Id="rId187" Type="http://schemas.openxmlformats.org/officeDocument/2006/relationships/image" Target="../media/image259.png"/><Relationship Id="rId615" Type="http://schemas.openxmlformats.org/officeDocument/2006/relationships/image" Target="../media/image357.png"/><Relationship Id="rId822" Type="http://schemas.openxmlformats.org/officeDocument/2006/relationships/customXml" Target="../ink/ink475.xml"/><Relationship Id="rId212" Type="http://schemas.openxmlformats.org/officeDocument/2006/relationships/customXml" Target="../ink/ink278.xml"/><Relationship Id="rId254" Type="http://schemas.openxmlformats.org/officeDocument/2006/relationships/customXml" Target="../ink/ink299.xml"/><Relationship Id="rId657" Type="http://schemas.openxmlformats.org/officeDocument/2006/relationships/image" Target="../media/image378.png"/><Relationship Id="rId699" Type="http://schemas.openxmlformats.org/officeDocument/2006/relationships/image" Target="../media/image399.png"/><Relationship Id="rId864" Type="http://schemas.openxmlformats.org/officeDocument/2006/relationships/customXml" Target="../ink/ink496.xml"/><Relationship Id="rId49" Type="http://schemas.openxmlformats.org/officeDocument/2006/relationships/image" Target="../media/image192.png"/><Relationship Id="rId114" Type="http://schemas.openxmlformats.org/officeDocument/2006/relationships/customXml" Target="../ink/ink226.xml"/><Relationship Id="rId517" Type="http://schemas.openxmlformats.org/officeDocument/2006/relationships/customXml" Target="../ink/ink321.xml"/><Relationship Id="rId559" Type="http://schemas.openxmlformats.org/officeDocument/2006/relationships/customXml" Target="../ink/ink342.xml"/><Relationship Id="rId724" Type="http://schemas.openxmlformats.org/officeDocument/2006/relationships/customXml" Target="../ink/ink425.xml"/><Relationship Id="rId766" Type="http://schemas.openxmlformats.org/officeDocument/2006/relationships/customXml" Target="../ink/ink447.xml"/><Relationship Id="rId60" Type="http://schemas.openxmlformats.org/officeDocument/2006/relationships/customXml" Target="../ink/ink198.xml"/><Relationship Id="rId156" Type="http://schemas.openxmlformats.org/officeDocument/2006/relationships/customXml" Target="../ink/ink248.xml"/><Relationship Id="rId198" Type="http://schemas.openxmlformats.org/officeDocument/2006/relationships/image" Target="../media/image264.png"/><Relationship Id="rId570" Type="http://schemas.openxmlformats.org/officeDocument/2006/relationships/image" Target="../media/image335.png"/><Relationship Id="rId626" Type="http://schemas.openxmlformats.org/officeDocument/2006/relationships/customXml" Target="../ink/ink376.xml"/><Relationship Id="rId223" Type="http://schemas.openxmlformats.org/officeDocument/2006/relationships/image" Target="../media/image275.png"/><Relationship Id="rId668" Type="http://schemas.openxmlformats.org/officeDocument/2006/relationships/customXml" Target="../ink/ink397.xml"/><Relationship Id="rId833" Type="http://schemas.openxmlformats.org/officeDocument/2006/relationships/image" Target="../media/image466.png"/><Relationship Id="rId875" Type="http://schemas.openxmlformats.org/officeDocument/2006/relationships/image" Target="../media/image487.png"/><Relationship Id="rId18" Type="http://schemas.openxmlformats.org/officeDocument/2006/relationships/customXml" Target="../ink/ink177.xml"/><Relationship Id="rId265" Type="http://schemas.openxmlformats.org/officeDocument/2006/relationships/image" Target="../media/image295.png"/><Relationship Id="rId528" Type="http://schemas.openxmlformats.org/officeDocument/2006/relationships/image" Target="../media/image313.png"/><Relationship Id="rId735" Type="http://schemas.openxmlformats.org/officeDocument/2006/relationships/customXml" Target="../ink/ink431.xml"/><Relationship Id="rId125" Type="http://schemas.openxmlformats.org/officeDocument/2006/relationships/customXml" Target="../ink/ink232.xml"/><Relationship Id="rId167" Type="http://schemas.openxmlformats.org/officeDocument/2006/relationships/image" Target="../media/image249.png"/><Relationship Id="rId581" Type="http://schemas.openxmlformats.org/officeDocument/2006/relationships/customXml" Target="../ink/ink353.xml"/><Relationship Id="rId777" Type="http://schemas.openxmlformats.org/officeDocument/2006/relationships/image" Target="../media/image438.png"/><Relationship Id="rId71" Type="http://schemas.openxmlformats.org/officeDocument/2006/relationships/image" Target="../media/image203.png"/><Relationship Id="rId234" Type="http://schemas.openxmlformats.org/officeDocument/2006/relationships/customXml" Target="../ink/ink289.xml"/><Relationship Id="rId637" Type="http://schemas.openxmlformats.org/officeDocument/2006/relationships/image" Target="../media/image368.png"/><Relationship Id="rId679" Type="http://schemas.openxmlformats.org/officeDocument/2006/relationships/image" Target="../media/image389.png"/><Relationship Id="rId802" Type="http://schemas.openxmlformats.org/officeDocument/2006/relationships/customXml" Target="../ink/ink465.xml"/><Relationship Id="rId844" Type="http://schemas.openxmlformats.org/officeDocument/2006/relationships/customXml" Target="../ink/ink486.xml"/><Relationship Id="rId886" Type="http://schemas.openxmlformats.org/officeDocument/2006/relationships/customXml" Target="../ink/ink507.xml"/><Relationship Id="rId2" Type="http://schemas.openxmlformats.org/officeDocument/2006/relationships/customXml" Target="../ink/ink169.xml"/><Relationship Id="rId29" Type="http://schemas.openxmlformats.org/officeDocument/2006/relationships/image" Target="../media/image182.png"/><Relationship Id="rId276" Type="http://schemas.openxmlformats.org/officeDocument/2006/relationships/customXml" Target="../ink/ink310.xml"/><Relationship Id="rId539" Type="http://schemas.openxmlformats.org/officeDocument/2006/relationships/customXml" Target="../ink/ink332.xml"/><Relationship Id="rId690" Type="http://schemas.openxmlformats.org/officeDocument/2006/relationships/customXml" Target="../ink/ink408.xml"/><Relationship Id="rId704" Type="http://schemas.openxmlformats.org/officeDocument/2006/relationships/customXml" Target="../ink/ink415.xml"/><Relationship Id="rId746" Type="http://schemas.openxmlformats.org/officeDocument/2006/relationships/customXml" Target="../ink/ink437.xml"/><Relationship Id="rId40" Type="http://schemas.openxmlformats.org/officeDocument/2006/relationships/customXml" Target="../ink/ink188.xml"/><Relationship Id="rId136" Type="http://schemas.openxmlformats.org/officeDocument/2006/relationships/customXml" Target="../ink/ink238.xml"/><Relationship Id="rId178" Type="http://schemas.openxmlformats.org/officeDocument/2006/relationships/customXml" Target="../ink/ink259.xml"/><Relationship Id="rId343" Type="http://schemas.openxmlformats.org/officeDocument/2006/relationships/image" Target="../media/image334.png"/><Relationship Id="rId550" Type="http://schemas.openxmlformats.org/officeDocument/2006/relationships/image" Target="../media/image324.png"/><Relationship Id="rId788" Type="http://schemas.openxmlformats.org/officeDocument/2006/relationships/customXml" Target="../ink/ink458.xml"/><Relationship Id="rId82" Type="http://schemas.openxmlformats.org/officeDocument/2006/relationships/customXml" Target="../ink/ink210.xml"/><Relationship Id="rId203" Type="http://schemas.openxmlformats.org/officeDocument/2006/relationships/customXml" Target="../ink/ink273.xml"/><Relationship Id="rId592" Type="http://schemas.openxmlformats.org/officeDocument/2006/relationships/image" Target="../media/image346.png"/><Relationship Id="rId606" Type="http://schemas.openxmlformats.org/officeDocument/2006/relationships/customXml" Target="../ink/ink366.xml"/><Relationship Id="rId648" Type="http://schemas.openxmlformats.org/officeDocument/2006/relationships/customXml" Target="../ink/ink387.xml"/><Relationship Id="rId813" Type="http://schemas.openxmlformats.org/officeDocument/2006/relationships/image" Target="../media/image456.png"/><Relationship Id="rId855" Type="http://schemas.openxmlformats.org/officeDocument/2006/relationships/image" Target="../media/image477.png"/><Relationship Id="rId245" Type="http://schemas.openxmlformats.org/officeDocument/2006/relationships/image" Target="../media/image286.png"/><Relationship Id="rId287" Type="http://schemas.openxmlformats.org/officeDocument/2006/relationships/image" Target="../media/image306.png"/><Relationship Id="rId715" Type="http://schemas.openxmlformats.org/officeDocument/2006/relationships/image" Target="../media/image407.png"/><Relationship Id="rId897" Type="http://schemas.openxmlformats.org/officeDocument/2006/relationships/image" Target="../media/image498.png"/><Relationship Id="rId105" Type="http://schemas.openxmlformats.org/officeDocument/2006/relationships/image" Target="../media/image219.png"/><Relationship Id="rId147" Type="http://schemas.openxmlformats.org/officeDocument/2006/relationships/image" Target="../media/image239.png"/><Relationship Id="rId757" Type="http://schemas.openxmlformats.org/officeDocument/2006/relationships/image" Target="../media/image428.png"/><Relationship Id="rId799" Type="http://schemas.openxmlformats.org/officeDocument/2006/relationships/image" Target="../media/image449.png"/><Relationship Id="rId51" Type="http://schemas.openxmlformats.org/officeDocument/2006/relationships/image" Target="../media/image193.png"/><Relationship Id="rId93" Type="http://schemas.openxmlformats.org/officeDocument/2006/relationships/image" Target="../media/image213.png"/><Relationship Id="rId189" Type="http://schemas.openxmlformats.org/officeDocument/2006/relationships/image" Target="../media/image260.png"/><Relationship Id="rId561" Type="http://schemas.openxmlformats.org/officeDocument/2006/relationships/customXml" Target="../ink/ink343.xml"/><Relationship Id="rId617" Type="http://schemas.openxmlformats.org/officeDocument/2006/relationships/image" Target="../media/image358.png"/><Relationship Id="rId659" Type="http://schemas.openxmlformats.org/officeDocument/2006/relationships/image" Target="../media/image379.png"/><Relationship Id="rId824" Type="http://schemas.openxmlformats.org/officeDocument/2006/relationships/customXml" Target="../ink/ink476.xml"/><Relationship Id="rId866" Type="http://schemas.openxmlformats.org/officeDocument/2006/relationships/customXml" Target="../ink/ink497.xml"/><Relationship Id="rId214" Type="http://schemas.openxmlformats.org/officeDocument/2006/relationships/customXml" Target="../ink/ink279.xml"/><Relationship Id="rId256" Type="http://schemas.openxmlformats.org/officeDocument/2006/relationships/customXml" Target="../ink/ink300.xml"/><Relationship Id="rId519" Type="http://schemas.openxmlformats.org/officeDocument/2006/relationships/customXml" Target="../ink/ink322.xml"/><Relationship Id="rId670" Type="http://schemas.openxmlformats.org/officeDocument/2006/relationships/customXml" Target="../ink/ink398.xml"/><Relationship Id="rId116" Type="http://schemas.openxmlformats.org/officeDocument/2006/relationships/customXml" Target="../ink/ink227.xml"/><Relationship Id="rId158" Type="http://schemas.openxmlformats.org/officeDocument/2006/relationships/customXml" Target="../ink/ink249.xml"/><Relationship Id="rId530" Type="http://schemas.openxmlformats.org/officeDocument/2006/relationships/image" Target="../media/image314.png"/><Relationship Id="rId726" Type="http://schemas.openxmlformats.org/officeDocument/2006/relationships/customXml" Target="../ink/ink426.xml"/><Relationship Id="rId768" Type="http://schemas.openxmlformats.org/officeDocument/2006/relationships/customXml" Target="../ink/ink448.xml"/><Relationship Id="rId20" Type="http://schemas.openxmlformats.org/officeDocument/2006/relationships/customXml" Target="../ink/ink178.xml"/><Relationship Id="rId62" Type="http://schemas.openxmlformats.org/officeDocument/2006/relationships/customXml" Target="../ink/ink199.xml"/><Relationship Id="rId572" Type="http://schemas.openxmlformats.org/officeDocument/2006/relationships/image" Target="../media/image336.png"/><Relationship Id="rId628" Type="http://schemas.openxmlformats.org/officeDocument/2006/relationships/customXml" Target="../ink/ink377.xml"/><Relationship Id="rId835" Type="http://schemas.openxmlformats.org/officeDocument/2006/relationships/image" Target="../media/image467.png"/><Relationship Id="rId225" Type="http://schemas.openxmlformats.org/officeDocument/2006/relationships/image" Target="../media/image276.png"/><Relationship Id="rId267" Type="http://schemas.openxmlformats.org/officeDocument/2006/relationships/image" Target="../media/image296.png"/><Relationship Id="rId877" Type="http://schemas.openxmlformats.org/officeDocument/2006/relationships/image" Target="../media/image488.png"/><Relationship Id="rId127" Type="http://schemas.openxmlformats.org/officeDocument/2006/relationships/customXml" Target="../ink/ink233.xml"/><Relationship Id="rId681" Type="http://schemas.openxmlformats.org/officeDocument/2006/relationships/image" Target="../media/image390.png"/><Relationship Id="rId737" Type="http://schemas.openxmlformats.org/officeDocument/2006/relationships/customXml" Target="../ink/ink432.xml"/><Relationship Id="rId779" Type="http://schemas.openxmlformats.org/officeDocument/2006/relationships/image" Target="../media/image439.png"/><Relationship Id="rId31" Type="http://schemas.openxmlformats.org/officeDocument/2006/relationships/image" Target="../media/image183.png"/><Relationship Id="rId73" Type="http://schemas.openxmlformats.org/officeDocument/2006/relationships/image" Target="../media/image204.png"/><Relationship Id="rId169" Type="http://schemas.openxmlformats.org/officeDocument/2006/relationships/image" Target="../media/image250.png"/><Relationship Id="rId541" Type="http://schemas.openxmlformats.org/officeDocument/2006/relationships/customXml" Target="../ink/ink333.xml"/><Relationship Id="rId583" Type="http://schemas.openxmlformats.org/officeDocument/2006/relationships/customXml" Target="../ink/ink354.xml"/><Relationship Id="rId639" Type="http://schemas.openxmlformats.org/officeDocument/2006/relationships/image" Target="../media/image369.png"/><Relationship Id="rId790" Type="http://schemas.openxmlformats.org/officeDocument/2006/relationships/customXml" Target="../ink/ink459.xml"/><Relationship Id="rId804" Type="http://schemas.openxmlformats.org/officeDocument/2006/relationships/customXml" Target="../ink/ink466.xml"/><Relationship Id="rId4" Type="http://schemas.openxmlformats.org/officeDocument/2006/relationships/customXml" Target="../ink/ink170.xml"/><Relationship Id="rId180" Type="http://schemas.openxmlformats.org/officeDocument/2006/relationships/customXml" Target="../ink/ink260.xml"/><Relationship Id="rId236" Type="http://schemas.openxmlformats.org/officeDocument/2006/relationships/customXml" Target="../ink/ink290.xml"/><Relationship Id="rId278" Type="http://schemas.openxmlformats.org/officeDocument/2006/relationships/customXml" Target="../ink/ink311.xml"/><Relationship Id="rId650" Type="http://schemas.openxmlformats.org/officeDocument/2006/relationships/customXml" Target="../ink/ink388.xml"/><Relationship Id="rId846" Type="http://schemas.openxmlformats.org/officeDocument/2006/relationships/customXml" Target="../ink/ink487.xml"/><Relationship Id="rId888" Type="http://schemas.openxmlformats.org/officeDocument/2006/relationships/customXml" Target="../ink/ink508.xml"/><Relationship Id="rId692" Type="http://schemas.openxmlformats.org/officeDocument/2006/relationships/customXml" Target="../ink/ink409.xml"/><Relationship Id="rId706" Type="http://schemas.openxmlformats.org/officeDocument/2006/relationships/customXml" Target="../ink/ink416.xml"/><Relationship Id="rId748" Type="http://schemas.openxmlformats.org/officeDocument/2006/relationships/customXml" Target="../ink/ink438.xml"/><Relationship Id="rId42" Type="http://schemas.openxmlformats.org/officeDocument/2006/relationships/customXml" Target="../ink/ink189.xml"/><Relationship Id="rId84" Type="http://schemas.openxmlformats.org/officeDocument/2006/relationships/customXml" Target="../ink/ink211.xml"/><Relationship Id="rId138" Type="http://schemas.openxmlformats.org/officeDocument/2006/relationships/customXml" Target="../ink/ink239.xml"/><Relationship Id="rId345" Type="http://schemas.openxmlformats.org/officeDocument/2006/relationships/customXml" Target="../ink/ink318.xml"/><Relationship Id="rId552" Type="http://schemas.openxmlformats.org/officeDocument/2006/relationships/image" Target="../media/image325.png"/><Relationship Id="rId594" Type="http://schemas.openxmlformats.org/officeDocument/2006/relationships/image" Target="../media/image347.png"/><Relationship Id="rId608" Type="http://schemas.openxmlformats.org/officeDocument/2006/relationships/customXml" Target="../ink/ink367.xml"/><Relationship Id="rId815" Type="http://schemas.openxmlformats.org/officeDocument/2006/relationships/image" Target="../media/image457.png"/><Relationship Id="rId191" Type="http://schemas.openxmlformats.org/officeDocument/2006/relationships/image" Target="../media/image261.png"/><Relationship Id="rId205" Type="http://schemas.openxmlformats.org/officeDocument/2006/relationships/customXml" Target="../ink/ink274.xml"/><Relationship Id="rId247" Type="http://schemas.openxmlformats.org/officeDocument/2006/relationships/image" Target="../media/image287.png"/><Relationship Id="rId857" Type="http://schemas.openxmlformats.org/officeDocument/2006/relationships/image" Target="../media/image478.png"/><Relationship Id="rId107" Type="http://schemas.openxmlformats.org/officeDocument/2006/relationships/image" Target="../media/image220.png"/><Relationship Id="rId661" Type="http://schemas.openxmlformats.org/officeDocument/2006/relationships/image" Target="../media/image380.png"/><Relationship Id="rId717" Type="http://schemas.openxmlformats.org/officeDocument/2006/relationships/image" Target="../media/image408.png"/><Relationship Id="rId759" Type="http://schemas.openxmlformats.org/officeDocument/2006/relationships/image" Target="../media/image429.png"/><Relationship Id="rId11" Type="http://schemas.openxmlformats.org/officeDocument/2006/relationships/image" Target="../media/image173.png"/><Relationship Id="rId53" Type="http://schemas.openxmlformats.org/officeDocument/2006/relationships/image" Target="../media/image194.png"/><Relationship Id="rId149" Type="http://schemas.openxmlformats.org/officeDocument/2006/relationships/image" Target="../media/image240.png"/><Relationship Id="rId521" Type="http://schemas.openxmlformats.org/officeDocument/2006/relationships/customXml" Target="../ink/ink323.xml"/><Relationship Id="rId563" Type="http://schemas.openxmlformats.org/officeDocument/2006/relationships/customXml" Target="../ink/ink344.xml"/><Relationship Id="rId619" Type="http://schemas.openxmlformats.org/officeDocument/2006/relationships/image" Target="../media/image359.png"/><Relationship Id="rId770" Type="http://schemas.openxmlformats.org/officeDocument/2006/relationships/customXml" Target="../ink/ink449.xml"/><Relationship Id="rId95" Type="http://schemas.openxmlformats.org/officeDocument/2006/relationships/image" Target="../media/image214.png"/><Relationship Id="rId160" Type="http://schemas.openxmlformats.org/officeDocument/2006/relationships/customXml" Target="../ink/ink250.xml"/><Relationship Id="rId216" Type="http://schemas.openxmlformats.org/officeDocument/2006/relationships/customXml" Target="../ink/ink280.xml"/><Relationship Id="rId826" Type="http://schemas.openxmlformats.org/officeDocument/2006/relationships/customXml" Target="../ink/ink477.xml"/><Relationship Id="rId868" Type="http://schemas.openxmlformats.org/officeDocument/2006/relationships/customXml" Target="../ink/ink498.xml"/><Relationship Id="rId258" Type="http://schemas.openxmlformats.org/officeDocument/2006/relationships/customXml" Target="../ink/ink301.xml"/><Relationship Id="rId630" Type="http://schemas.openxmlformats.org/officeDocument/2006/relationships/customXml" Target="../ink/ink378.xml"/><Relationship Id="rId672" Type="http://schemas.openxmlformats.org/officeDocument/2006/relationships/customXml" Target="../ink/ink399.xml"/><Relationship Id="rId728" Type="http://schemas.openxmlformats.org/officeDocument/2006/relationships/customXml" Target="../ink/ink427.xml"/><Relationship Id="rId22" Type="http://schemas.openxmlformats.org/officeDocument/2006/relationships/customXml" Target="../ink/ink179.xml"/><Relationship Id="rId64" Type="http://schemas.openxmlformats.org/officeDocument/2006/relationships/customXml" Target="../ink/ink200.xml"/><Relationship Id="rId118" Type="http://schemas.openxmlformats.org/officeDocument/2006/relationships/customXml" Target="../ink/ink228.xml"/><Relationship Id="rId532" Type="http://schemas.openxmlformats.org/officeDocument/2006/relationships/image" Target="../media/image315.png"/><Relationship Id="rId574" Type="http://schemas.openxmlformats.org/officeDocument/2006/relationships/image" Target="../media/image337.png"/><Relationship Id="rId171" Type="http://schemas.openxmlformats.org/officeDocument/2006/relationships/image" Target="../media/image251.png"/><Relationship Id="rId227" Type="http://schemas.openxmlformats.org/officeDocument/2006/relationships/image" Target="../media/image277.png"/><Relationship Id="rId781" Type="http://schemas.openxmlformats.org/officeDocument/2006/relationships/image" Target="../media/image440.png"/><Relationship Id="rId837" Type="http://schemas.openxmlformats.org/officeDocument/2006/relationships/image" Target="../media/image468.png"/><Relationship Id="rId879" Type="http://schemas.openxmlformats.org/officeDocument/2006/relationships/image" Target="../media/image489.png"/><Relationship Id="rId269" Type="http://schemas.openxmlformats.org/officeDocument/2006/relationships/image" Target="../media/image297.png"/><Relationship Id="rId641" Type="http://schemas.openxmlformats.org/officeDocument/2006/relationships/image" Target="../media/image370.png"/><Relationship Id="rId683" Type="http://schemas.openxmlformats.org/officeDocument/2006/relationships/image" Target="../media/image391.png"/><Relationship Id="rId739" Type="http://schemas.openxmlformats.org/officeDocument/2006/relationships/image" Target="../media/image419.png"/><Relationship Id="rId890" Type="http://schemas.openxmlformats.org/officeDocument/2006/relationships/customXml" Target="../ink/ink509.xml"/><Relationship Id="rId33" Type="http://schemas.openxmlformats.org/officeDocument/2006/relationships/image" Target="../media/image184.png"/><Relationship Id="rId129" Type="http://schemas.openxmlformats.org/officeDocument/2006/relationships/customXml" Target="../ink/ink234.xml"/><Relationship Id="rId280" Type="http://schemas.openxmlformats.org/officeDocument/2006/relationships/customXml" Target="../ink/ink312.xml"/><Relationship Id="rId543" Type="http://schemas.openxmlformats.org/officeDocument/2006/relationships/customXml" Target="../ink/ink334.xml"/><Relationship Id="rId75" Type="http://schemas.openxmlformats.org/officeDocument/2006/relationships/image" Target="../media/image205.png"/><Relationship Id="rId140" Type="http://schemas.openxmlformats.org/officeDocument/2006/relationships/customXml" Target="../ink/ink240.xml"/><Relationship Id="rId182" Type="http://schemas.openxmlformats.org/officeDocument/2006/relationships/customXml" Target="../ink/ink261.xml"/><Relationship Id="rId585" Type="http://schemas.openxmlformats.org/officeDocument/2006/relationships/customXml" Target="../ink/ink355.xml"/><Relationship Id="rId750" Type="http://schemas.openxmlformats.org/officeDocument/2006/relationships/customXml" Target="../ink/ink439.xml"/><Relationship Id="rId792" Type="http://schemas.openxmlformats.org/officeDocument/2006/relationships/customXml" Target="../ink/ink460.xml"/><Relationship Id="rId806" Type="http://schemas.openxmlformats.org/officeDocument/2006/relationships/customXml" Target="../ink/ink467.xml"/><Relationship Id="rId848" Type="http://schemas.openxmlformats.org/officeDocument/2006/relationships/customXml" Target="../ink/ink488.xml"/><Relationship Id="rId6" Type="http://schemas.openxmlformats.org/officeDocument/2006/relationships/customXml" Target="../ink/ink171.xml"/><Relationship Id="rId238" Type="http://schemas.openxmlformats.org/officeDocument/2006/relationships/customXml" Target="../ink/ink291.xml"/><Relationship Id="rId610" Type="http://schemas.openxmlformats.org/officeDocument/2006/relationships/customXml" Target="../ink/ink368.xml"/><Relationship Id="rId652" Type="http://schemas.openxmlformats.org/officeDocument/2006/relationships/customXml" Target="../ink/ink389.xml"/><Relationship Id="rId694" Type="http://schemas.openxmlformats.org/officeDocument/2006/relationships/customXml" Target="../ink/ink410.xml"/><Relationship Id="rId708" Type="http://schemas.openxmlformats.org/officeDocument/2006/relationships/customXml" Target="../ink/ink417.xml"/><Relationship Id="rId44" Type="http://schemas.openxmlformats.org/officeDocument/2006/relationships/customXml" Target="../ink/ink190.xml"/><Relationship Id="rId86" Type="http://schemas.openxmlformats.org/officeDocument/2006/relationships/customXml" Target="../ink/ink212.xml"/><Relationship Id="rId151" Type="http://schemas.openxmlformats.org/officeDocument/2006/relationships/image" Target="../media/image241.png"/><Relationship Id="rId554" Type="http://schemas.openxmlformats.org/officeDocument/2006/relationships/image" Target="../media/image326.png"/><Relationship Id="rId596" Type="http://schemas.openxmlformats.org/officeDocument/2006/relationships/customXml" Target="../ink/ink361.xml"/><Relationship Id="rId761" Type="http://schemas.openxmlformats.org/officeDocument/2006/relationships/image" Target="../media/image430.png"/><Relationship Id="rId817" Type="http://schemas.openxmlformats.org/officeDocument/2006/relationships/image" Target="../media/image458.png"/><Relationship Id="rId859" Type="http://schemas.openxmlformats.org/officeDocument/2006/relationships/image" Target="../media/image479.png"/><Relationship Id="rId193" Type="http://schemas.openxmlformats.org/officeDocument/2006/relationships/image" Target="../media/image262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621" Type="http://schemas.openxmlformats.org/officeDocument/2006/relationships/image" Target="../media/image360.png"/><Relationship Id="rId663" Type="http://schemas.openxmlformats.org/officeDocument/2006/relationships/image" Target="../media/image381.png"/><Relationship Id="rId870" Type="http://schemas.openxmlformats.org/officeDocument/2006/relationships/customXml" Target="../ink/ink499.xml"/><Relationship Id="rId13" Type="http://schemas.openxmlformats.org/officeDocument/2006/relationships/image" Target="../media/image174.png"/><Relationship Id="rId109" Type="http://schemas.openxmlformats.org/officeDocument/2006/relationships/image" Target="../media/image221.png"/><Relationship Id="rId260" Type="http://schemas.openxmlformats.org/officeDocument/2006/relationships/customXml" Target="../ink/ink302.xml"/><Relationship Id="rId523" Type="http://schemas.openxmlformats.org/officeDocument/2006/relationships/customXml" Target="../ink/ink324.xml"/><Relationship Id="rId719" Type="http://schemas.openxmlformats.org/officeDocument/2006/relationships/image" Target="../media/image409.png"/><Relationship Id="rId55" Type="http://schemas.openxmlformats.org/officeDocument/2006/relationships/image" Target="../media/image195.png"/><Relationship Id="rId97" Type="http://schemas.openxmlformats.org/officeDocument/2006/relationships/image" Target="../media/image215.png"/><Relationship Id="rId120" Type="http://schemas.openxmlformats.org/officeDocument/2006/relationships/customXml" Target="../ink/ink229.xml"/><Relationship Id="rId565" Type="http://schemas.openxmlformats.org/officeDocument/2006/relationships/customXml" Target="../ink/ink345.xml"/><Relationship Id="rId730" Type="http://schemas.openxmlformats.org/officeDocument/2006/relationships/customXml" Target="../ink/ink428.xml"/><Relationship Id="rId772" Type="http://schemas.openxmlformats.org/officeDocument/2006/relationships/customXml" Target="../ink/ink450.xml"/><Relationship Id="rId828" Type="http://schemas.openxmlformats.org/officeDocument/2006/relationships/customXml" Target="../ink/ink478.xml"/><Relationship Id="rId162" Type="http://schemas.openxmlformats.org/officeDocument/2006/relationships/customXml" Target="../ink/ink251.xml"/><Relationship Id="rId218" Type="http://schemas.openxmlformats.org/officeDocument/2006/relationships/customXml" Target="../ink/ink281.xml"/><Relationship Id="rId632" Type="http://schemas.openxmlformats.org/officeDocument/2006/relationships/customXml" Target="../ink/ink379.xml"/><Relationship Id="rId271" Type="http://schemas.openxmlformats.org/officeDocument/2006/relationships/image" Target="../media/image298.png"/><Relationship Id="rId674" Type="http://schemas.openxmlformats.org/officeDocument/2006/relationships/customXml" Target="../ink/ink400.xml"/><Relationship Id="rId881" Type="http://schemas.openxmlformats.org/officeDocument/2006/relationships/image" Target="../media/image490.png"/><Relationship Id="rId24" Type="http://schemas.openxmlformats.org/officeDocument/2006/relationships/customXml" Target="../ink/ink180.xml"/><Relationship Id="rId66" Type="http://schemas.openxmlformats.org/officeDocument/2006/relationships/customXml" Target="../ink/ink201.xml"/><Relationship Id="rId131" Type="http://schemas.openxmlformats.org/officeDocument/2006/relationships/image" Target="../media/image231.png"/><Relationship Id="rId534" Type="http://schemas.openxmlformats.org/officeDocument/2006/relationships/image" Target="../media/image316.png"/><Relationship Id="rId576" Type="http://schemas.openxmlformats.org/officeDocument/2006/relationships/image" Target="../media/image338.png"/><Relationship Id="rId741" Type="http://schemas.openxmlformats.org/officeDocument/2006/relationships/image" Target="../media/image420.png"/><Relationship Id="rId783" Type="http://schemas.openxmlformats.org/officeDocument/2006/relationships/image" Target="../media/image441.png"/><Relationship Id="rId839" Type="http://schemas.openxmlformats.org/officeDocument/2006/relationships/image" Target="../media/image469.png"/><Relationship Id="rId173" Type="http://schemas.openxmlformats.org/officeDocument/2006/relationships/image" Target="../media/image252.png"/><Relationship Id="rId229" Type="http://schemas.openxmlformats.org/officeDocument/2006/relationships/image" Target="../media/image278.png"/><Relationship Id="rId601" Type="http://schemas.openxmlformats.org/officeDocument/2006/relationships/image" Target="../media/image350.png"/><Relationship Id="rId643" Type="http://schemas.openxmlformats.org/officeDocument/2006/relationships/image" Target="../media/image371.png"/><Relationship Id="rId240" Type="http://schemas.openxmlformats.org/officeDocument/2006/relationships/customXml" Target="../ink/ink292.xml"/><Relationship Id="rId685" Type="http://schemas.openxmlformats.org/officeDocument/2006/relationships/image" Target="../media/image392.png"/><Relationship Id="rId850" Type="http://schemas.openxmlformats.org/officeDocument/2006/relationships/customXml" Target="../ink/ink489.xml"/><Relationship Id="rId892" Type="http://schemas.openxmlformats.org/officeDocument/2006/relationships/customXml" Target="../ink/ink510.xml"/><Relationship Id="rId35" Type="http://schemas.openxmlformats.org/officeDocument/2006/relationships/image" Target="../media/image185.png"/><Relationship Id="rId77" Type="http://schemas.openxmlformats.org/officeDocument/2006/relationships/customXml" Target="../ink/ink207.xml"/><Relationship Id="rId100" Type="http://schemas.openxmlformats.org/officeDocument/2006/relationships/customXml" Target="../ink/ink219.xml"/><Relationship Id="rId282" Type="http://schemas.openxmlformats.org/officeDocument/2006/relationships/customXml" Target="../ink/ink313.xml"/><Relationship Id="rId545" Type="http://schemas.openxmlformats.org/officeDocument/2006/relationships/customXml" Target="../ink/ink335.xml"/><Relationship Id="rId587" Type="http://schemas.openxmlformats.org/officeDocument/2006/relationships/customXml" Target="../ink/ink356.xml"/><Relationship Id="rId710" Type="http://schemas.openxmlformats.org/officeDocument/2006/relationships/customXml" Target="../ink/ink418.xml"/><Relationship Id="rId752" Type="http://schemas.openxmlformats.org/officeDocument/2006/relationships/customXml" Target="../ink/ink440.xml"/><Relationship Id="rId808" Type="http://schemas.openxmlformats.org/officeDocument/2006/relationships/customXml" Target="../ink/ink468.xml"/><Relationship Id="rId8" Type="http://schemas.openxmlformats.org/officeDocument/2006/relationships/customXml" Target="../ink/ink172.xml"/><Relationship Id="rId142" Type="http://schemas.openxmlformats.org/officeDocument/2006/relationships/customXml" Target="../ink/ink241.xml"/><Relationship Id="rId184" Type="http://schemas.openxmlformats.org/officeDocument/2006/relationships/customXml" Target="../ink/ink262.xml"/><Relationship Id="rId612" Type="http://schemas.openxmlformats.org/officeDocument/2006/relationships/customXml" Target="../ink/ink369.xml"/><Relationship Id="rId794" Type="http://schemas.openxmlformats.org/officeDocument/2006/relationships/customXml" Target="../ink/ink461.xml"/><Relationship Id="rId251" Type="http://schemas.openxmlformats.org/officeDocument/2006/relationships/image" Target="../media/image289.png"/><Relationship Id="rId654" Type="http://schemas.openxmlformats.org/officeDocument/2006/relationships/customXml" Target="../ink/ink390.xml"/><Relationship Id="rId696" Type="http://schemas.openxmlformats.org/officeDocument/2006/relationships/customXml" Target="../ink/ink411.xml"/><Relationship Id="rId861" Type="http://schemas.openxmlformats.org/officeDocument/2006/relationships/image" Target="../media/image480.png"/><Relationship Id="rId46" Type="http://schemas.openxmlformats.org/officeDocument/2006/relationships/customXml" Target="../ink/ink191.xml"/><Relationship Id="rId514" Type="http://schemas.openxmlformats.org/officeDocument/2006/relationships/image" Target="../media/image418.png"/><Relationship Id="rId556" Type="http://schemas.openxmlformats.org/officeDocument/2006/relationships/image" Target="../media/image327.png"/><Relationship Id="rId721" Type="http://schemas.openxmlformats.org/officeDocument/2006/relationships/image" Target="../media/image410.png"/><Relationship Id="rId763" Type="http://schemas.openxmlformats.org/officeDocument/2006/relationships/image" Target="../media/image431.png"/><Relationship Id="rId88" Type="http://schemas.openxmlformats.org/officeDocument/2006/relationships/customXml" Target="../ink/ink213.xml"/><Relationship Id="rId111" Type="http://schemas.openxmlformats.org/officeDocument/2006/relationships/image" Target="../media/image222.png"/><Relationship Id="rId153" Type="http://schemas.openxmlformats.org/officeDocument/2006/relationships/image" Target="../media/image242.png"/><Relationship Id="rId195" Type="http://schemas.openxmlformats.org/officeDocument/2006/relationships/image" Target="../media/image263.png"/><Relationship Id="rId209" Type="http://schemas.openxmlformats.org/officeDocument/2006/relationships/image" Target="../media/image268.png"/><Relationship Id="rId598" Type="http://schemas.openxmlformats.org/officeDocument/2006/relationships/customXml" Target="../ink/ink362.xml"/><Relationship Id="rId819" Type="http://schemas.openxmlformats.org/officeDocument/2006/relationships/image" Target="../media/image459.png"/><Relationship Id="rId220" Type="http://schemas.openxmlformats.org/officeDocument/2006/relationships/customXml" Target="../ink/ink282.xml"/><Relationship Id="rId623" Type="http://schemas.openxmlformats.org/officeDocument/2006/relationships/image" Target="../media/image361.png"/><Relationship Id="rId665" Type="http://schemas.openxmlformats.org/officeDocument/2006/relationships/image" Target="../media/image382.png"/><Relationship Id="rId830" Type="http://schemas.openxmlformats.org/officeDocument/2006/relationships/customXml" Target="../ink/ink479.xml"/><Relationship Id="rId872" Type="http://schemas.openxmlformats.org/officeDocument/2006/relationships/customXml" Target="../ink/ink500.xml"/><Relationship Id="rId15" Type="http://schemas.openxmlformats.org/officeDocument/2006/relationships/image" Target="../media/image175.png"/><Relationship Id="rId57" Type="http://schemas.openxmlformats.org/officeDocument/2006/relationships/image" Target="../media/image196.png"/><Relationship Id="rId262" Type="http://schemas.openxmlformats.org/officeDocument/2006/relationships/customXml" Target="../ink/ink303.xml"/><Relationship Id="rId525" Type="http://schemas.openxmlformats.org/officeDocument/2006/relationships/customXml" Target="../ink/ink325.xml"/><Relationship Id="rId567" Type="http://schemas.openxmlformats.org/officeDocument/2006/relationships/customXml" Target="../ink/ink346.xml"/><Relationship Id="rId732" Type="http://schemas.openxmlformats.org/officeDocument/2006/relationships/customXml" Target="../ink/ink429.xml"/><Relationship Id="rId99" Type="http://schemas.openxmlformats.org/officeDocument/2006/relationships/image" Target="../media/image216.png"/><Relationship Id="rId122" Type="http://schemas.openxmlformats.org/officeDocument/2006/relationships/customXml" Target="../ink/ink230.xml"/><Relationship Id="rId164" Type="http://schemas.openxmlformats.org/officeDocument/2006/relationships/customXml" Target="../ink/ink252.xml"/><Relationship Id="rId774" Type="http://schemas.openxmlformats.org/officeDocument/2006/relationships/customXml" Target="../ink/ink451.xml"/><Relationship Id="rId634" Type="http://schemas.openxmlformats.org/officeDocument/2006/relationships/customXml" Target="../ink/ink380.xml"/><Relationship Id="rId676" Type="http://schemas.openxmlformats.org/officeDocument/2006/relationships/customXml" Target="../ink/ink401.xml"/><Relationship Id="rId841" Type="http://schemas.openxmlformats.org/officeDocument/2006/relationships/image" Target="../media/image470.png"/><Relationship Id="rId883" Type="http://schemas.openxmlformats.org/officeDocument/2006/relationships/image" Target="../media/image491.png"/><Relationship Id="rId26" Type="http://schemas.openxmlformats.org/officeDocument/2006/relationships/customXml" Target="../ink/ink181.xml"/><Relationship Id="rId231" Type="http://schemas.openxmlformats.org/officeDocument/2006/relationships/image" Target="../media/image279.png"/><Relationship Id="rId273" Type="http://schemas.openxmlformats.org/officeDocument/2006/relationships/image" Target="../media/image299.png"/><Relationship Id="rId536" Type="http://schemas.openxmlformats.org/officeDocument/2006/relationships/image" Target="../media/image317.png"/><Relationship Id="rId701" Type="http://schemas.openxmlformats.org/officeDocument/2006/relationships/image" Target="../media/image400.png"/><Relationship Id="rId68" Type="http://schemas.openxmlformats.org/officeDocument/2006/relationships/customXml" Target="../ink/ink202.xml"/><Relationship Id="rId133" Type="http://schemas.openxmlformats.org/officeDocument/2006/relationships/image" Target="../media/image232.png"/><Relationship Id="rId175" Type="http://schemas.openxmlformats.org/officeDocument/2006/relationships/image" Target="../media/image253.png"/><Relationship Id="rId578" Type="http://schemas.openxmlformats.org/officeDocument/2006/relationships/image" Target="../media/image339.png"/><Relationship Id="rId743" Type="http://schemas.openxmlformats.org/officeDocument/2006/relationships/image" Target="../media/image421.png"/><Relationship Id="rId785" Type="http://schemas.openxmlformats.org/officeDocument/2006/relationships/image" Target="../media/image442.png"/><Relationship Id="rId200" Type="http://schemas.openxmlformats.org/officeDocument/2006/relationships/customXml" Target="../ink/ink271.xml"/><Relationship Id="rId603" Type="http://schemas.openxmlformats.org/officeDocument/2006/relationships/image" Target="../media/image351.png"/><Relationship Id="rId645" Type="http://schemas.openxmlformats.org/officeDocument/2006/relationships/image" Target="../media/image372.png"/><Relationship Id="rId687" Type="http://schemas.openxmlformats.org/officeDocument/2006/relationships/image" Target="../media/image393.png"/><Relationship Id="rId810" Type="http://schemas.openxmlformats.org/officeDocument/2006/relationships/customXml" Target="../ink/ink469.xml"/><Relationship Id="rId852" Type="http://schemas.openxmlformats.org/officeDocument/2006/relationships/customXml" Target="../ink/ink490.xml"/><Relationship Id="rId242" Type="http://schemas.openxmlformats.org/officeDocument/2006/relationships/customXml" Target="../ink/ink293.xml"/><Relationship Id="rId284" Type="http://schemas.openxmlformats.org/officeDocument/2006/relationships/customXml" Target="../ink/ink314.xml"/><Relationship Id="rId712" Type="http://schemas.openxmlformats.org/officeDocument/2006/relationships/customXml" Target="../ink/ink419.xml"/><Relationship Id="rId894" Type="http://schemas.openxmlformats.org/officeDocument/2006/relationships/customXml" Target="../ink/ink511.xml"/><Relationship Id="rId37" Type="http://schemas.openxmlformats.org/officeDocument/2006/relationships/image" Target="../media/image186.png"/><Relationship Id="rId79" Type="http://schemas.openxmlformats.org/officeDocument/2006/relationships/customXml" Target="../ink/ink208.xml"/><Relationship Id="rId102" Type="http://schemas.openxmlformats.org/officeDocument/2006/relationships/customXml" Target="../ink/ink220.xml"/><Relationship Id="rId144" Type="http://schemas.openxmlformats.org/officeDocument/2006/relationships/customXml" Target="../ink/ink242.xml"/><Relationship Id="rId547" Type="http://schemas.openxmlformats.org/officeDocument/2006/relationships/customXml" Target="../ink/ink336.xml"/><Relationship Id="rId589" Type="http://schemas.openxmlformats.org/officeDocument/2006/relationships/customXml" Target="../ink/ink357.xml"/><Relationship Id="rId754" Type="http://schemas.openxmlformats.org/officeDocument/2006/relationships/customXml" Target="../ink/ink441.xml"/><Relationship Id="rId796" Type="http://schemas.openxmlformats.org/officeDocument/2006/relationships/customXml" Target="../ink/ink462.xml"/><Relationship Id="rId90" Type="http://schemas.openxmlformats.org/officeDocument/2006/relationships/customXml" Target="../ink/ink214.xml"/><Relationship Id="rId186" Type="http://schemas.openxmlformats.org/officeDocument/2006/relationships/customXml" Target="../ink/ink263.xml"/><Relationship Id="rId614" Type="http://schemas.openxmlformats.org/officeDocument/2006/relationships/customXml" Target="../ink/ink370.xml"/><Relationship Id="rId656" Type="http://schemas.openxmlformats.org/officeDocument/2006/relationships/customXml" Target="../ink/ink391.xml"/><Relationship Id="rId821" Type="http://schemas.openxmlformats.org/officeDocument/2006/relationships/image" Target="../media/image460.png"/><Relationship Id="rId863" Type="http://schemas.openxmlformats.org/officeDocument/2006/relationships/image" Target="../media/image481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516" Type="http://schemas.openxmlformats.org/officeDocument/2006/relationships/image" Target="../media/image307.png"/><Relationship Id="rId698" Type="http://schemas.openxmlformats.org/officeDocument/2006/relationships/customXml" Target="../ink/ink412.xml"/><Relationship Id="rId48" Type="http://schemas.openxmlformats.org/officeDocument/2006/relationships/customXml" Target="../ink/ink192.xml"/><Relationship Id="rId113" Type="http://schemas.openxmlformats.org/officeDocument/2006/relationships/image" Target="../media/image223.png"/><Relationship Id="rId558" Type="http://schemas.openxmlformats.org/officeDocument/2006/relationships/image" Target="../media/image328.png"/><Relationship Id="rId723" Type="http://schemas.openxmlformats.org/officeDocument/2006/relationships/image" Target="../media/image411.png"/><Relationship Id="rId765" Type="http://schemas.openxmlformats.org/officeDocument/2006/relationships/image" Target="../media/image432.png"/><Relationship Id="rId155" Type="http://schemas.openxmlformats.org/officeDocument/2006/relationships/image" Target="../media/image243.png"/><Relationship Id="rId197" Type="http://schemas.openxmlformats.org/officeDocument/2006/relationships/customXml" Target="../ink/ink269.xml"/><Relationship Id="rId625" Type="http://schemas.openxmlformats.org/officeDocument/2006/relationships/image" Target="../media/image362.png"/><Relationship Id="rId832" Type="http://schemas.openxmlformats.org/officeDocument/2006/relationships/customXml" Target="../ink/ink480.xml"/><Relationship Id="rId222" Type="http://schemas.openxmlformats.org/officeDocument/2006/relationships/customXml" Target="../ink/ink283.xml"/><Relationship Id="rId264" Type="http://schemas.openxmlformats.org/officeDocument/2006/relationships/customXml" Target="../ink/ink304.xml"/><Relationship Id="rId667" Type="http://schemas.openxmlformats.org/officeDocument/2006/relationships/image" Target="../media/image383.png"/><Relationship Id="rId874" Type="http://schemas.openxmlformats.org/officeDocument/2006/relationships/customXml" Target="../ink/ink501.xml"/><Relationship Id="rId17" Type="http://schemas.openxmlformats.org/officeDocument/2006/relationships/image" Target="../media/image176.png"/><Relationship Id="rId59" Type="http://schemas.openxmlformats.org/officeDocument/2006/relationships/image" Target="../media/image197.png"/><Relationship Id="rId124" Type="http://schemas.openxmlformats.org/officeDocument/2006/relationships/image" Target="../media/image228.png"/><Relationship Id="rId527" Type="http://schemas.openxmlformats.org/officeDocument/2006/relationships/customXml" Target="../ink/ink326.xml"/><Relationship Id="rId569" Type="http://schemas.openxmlformats.org/officeDocument/2006/relationships/customXml" Target="../ink/ink347.xml"/><Relationship Id="rId734" Type="http://schemas.openxmlformats.org/officeDocument/2006/relationships/customXml" Target="../ink/ink430.xml"/><Relationship Id="rId776" Type="http://schemas.openxmlformats.org/officeDocument/2006/relationships/customXml" Target="../ink/ink452.xml"/><Relationship Id="rId70" Type="http://schemas.openxmlformats.org/officeDocument/2006/relationships/customXml" Target="../ink/ink203.xml"/><Relationship Id="rId166" Type="http://schemas.openxmlformats.org/officeDocument/2006/relationships/customXml" Target="../ink/ink253.xml"/><Relationship Id="rId580" Type="http://schemas.openxmlformats.org/officeDocument/2006/relationships/image" Target="../media/image340.png"/><Relationship Id="rId636" Type="http://schemas.openxmlformats.org/officeDocument/2006/relationships/customXml" Target="../ink/ink381.xml"/><Relationship Id="rId801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0.png"/><Relationship Id="rId678" Type="http://schemas.openxmlformats.org/officeDocument/2006/relationships/customXml" Target="../ink/ink402.xml"/><Relationship Id="rId843" Type="http://schemas.openxmlformats.org/officeDocument/2006/relationships/image" Target="../media/image471.png"/><Relationship Id="rId885" Type="http://schemas.openxmlformats.org/officeDocument/2006/relationships/image" Target="../media/image492.png"/><Relationship Id="rId28" Type="http://schemas.openxmlformats.org/officeDocument/2006/relationships/customXml" Target="../ink/ink182.xml"/><Relationship Id="rId275" Type="http://schemas.openxmlformats.org/officeDocument/2006/relationships/image" Target="../media/image300.png"/><Relationship Id="rId538" Type="http://schemas.openxmlformats.org/officeDocument/2006/relationships/image" Target="../media/image318.png"/><Relationship Id="rId703" Type="http://schemas.openxmlformats.org/officeDocument/2006/relationships/image" Target="../media/image401.png"/><Relationship Id="rId745" Type="http://schemas.openxmlformats.org/officeDocument/2006/relationships/image" Target="../media/image422.png"/><Relationship Id="rId81" Type="http://schemas.openxmlformats.org/officeDocument/2006/relationships/image" Target="../media/image207.png"/><Relationship Id="rId135" Type="http://schemas.openxmlformats.org/officeDocument/2006/relationships/image" Target="../media/image233.png"/><Relationship Id="rId177" Type="http://schemas.openxmlformats.org/officeDocument/2006/relationships/image" Target="../media/image254.png"/><Relationship Id="rId591" Type="http://schemas.openxmlformats.org/officeDocument/2006/relationships/customXml" Target="../ink/ink358.xml"/><Relationship Id="rId605" Type="http://schemas.openxmlformats.org/officeDocument/2006/relationships/image" Target="../media/image352.png"/><Relationship Id="rId787" Type="http://schemas.openxmlformats.org/officeDocument/2006/relationships/image" Target="../media/image443.png"/><Relationship Id="rId812" Type="http://schemas.openxmlformats.org/officeDocument/2006/relationships/customXml" Target="../ink/ink470.xml"/><Relationship Id="rId202" Type="http://schemas.openxmlformats.org/officeDocument/2006/relationships/customXml" Target="../ink/ink272.xml"/><Relationship Id="rId244" Type="http://schemas.openxmlformats.org/officeDocument/2006/relationships/customXml" Target="../ink/ink294.xml"/><Relationship Id="rId647" Type="http://schemas.openxmlformats.org/officeDocument/2006/relationships/image" Target="../media/image373.png"/><Relationship Id="rId689" Type="http://schemas.openxmlformats.org/officeDocument/2006/relationships/image" Target="../media/image394.png"/><Relationship Id="rId854" Type="http://schemas.openxmlformats.org/officeDocument/2006/relationships/customXml" Target="../ink/ink491.xml"/><Relationship Id="rId896" Type="http://schemas.openxmlformats.org/officeDocument/2006/relationships/customXml" Target="../ink/ink512.xml"/><Relationship Id="rId39" Type="http://schemas.openxmlformats.org/officeDocument/2006/relationships/image" Target="../media/image187.png"/><Relationship Id="rId286" Type="http://schemas.openxmlformats.org/officeDocument/2006/relationships/customXml" Target="../ink/ink315.xml"/><Relationship Id="rId549" Type="http://schemas.openxmlformats.org/officeDocument/2006/relationships/customXml" Target="../ink/ink337.xml"/><Relationship Id="rId714" Type="http://schemas.openxmlformats.org/officeDocument/2006/relationships/customXml" Target="../ink/ink420.xml"/><Relationship Id="rId756" Type="http://schemas.openxmlformats.org/officeDocument/2006/relationships/customXml" Target="../ink/ink442.xml"/><Relationship Id="rId50" Type="http://schemas.openxmlformats.org/officeDocument/2006/relationships/customXml" Target="../ink/ink193.xml"/><Relationship Id="rId104" Type="http://schemas.openxmlformats.org/officeDocument/2006/relationships/customXml" Target="../ink/ink221.xml"/><Relationship Id="rId146" Type="http://schemas.openxmlformats.org/officeDocument/2006/relationships/customXml" Target="../ink/ink243.xml"/><Relationship Id="rId188" Type="http://schemas.openxmlformats.org/officeDocument/2006/relationships/customXml" Target="../ink/ink264.xml"/><Relationship Id="rId560" Type="http://schemas.openxmlformats.org/officeDocument/2006/relationships/image" Target="../media/image329.png"/><Relationship Id="rId798" Type="http://schemas.openxmlformats.org/officeDocument/2006/relationships/customXml" Target="../ink/ink463.xml"/><Relationship Id="rId92" Type="http://schemas.openxmlformats.org/officeDocument/2006/relationships/customXml" Target="../ink/ink215.xml"/><Relationship Id="rId213" Type="http://schemas.openxmlformats.org/officeDocument/2006/relationships/image" Target="../media/image270.png"/><Relationship Id="rId616" Type="http://schemas.openxmlformats.org/officeDocument/2006/relationships/customXml" Target="../ink/ink371.xml"/><Relationship Id="rId658" Type="http://schemas.openxmlformats.org/officeDocument/2006/relationships/customXml" Target="../ink/ink392.xml"/><Relationship Id="rId823" Type="http://schemas.openxmlformats.org/officeDocument/2006/relationships/image" Target="../media/image461.png"/><Relationship Id="rId865" Type="http://schemas.openxmlformats.org/officeDocument/2006/relationships/image" Target="../media/image482.png"/><Relationship Id="rId255" Type="http://schemas.openxmlformats.org/officeDocument/2006/relationships/image" Target="../media/image291.png"/><Relationship Id="rId518" Type="http://schemas.openxmlformats.org/officeDocument/2006/relationships/image" Target="../media/image308.png"/><Relationship Id="rId725" Type="http://schemas.openxmlformats.org/officeDocument/2006/relationships/image" Target="../media/image412.png"/><Relationship Id="rId115" Type="http://schemas.openxmlformats.org/officeDocument/2006/relationships/image" Target="../media/image224.png"/><Relationship Id="rId157" Type="http://schemas.openxmlformats.org/officeDocument/2006/relationships/image" Target="../media/image244.png"/><Relationship Id="rId767" Type="http://schemas.openxmlformats.org/officeDocument/2006/relationships/image" Target="../media/image433.png"/><Relationship Id="rId61" Type="http://schemas.openxmlformats.org/officeDocument/2006/relationships/image" Target="../media/image198.png"/><Relationship Id="rId199" Type="http://schemas.openxmlformats.org/officeDocument/2006/relationships/customXml" Target="../ink/ink270.xml"/><Relationship Id="rId571" Type="http://schemas.openxmlformats.org/officeDocument/2006/relationships/customXml" Target="../ink/ink348.xml"/><Relationship Id="rId627" Type="http://schemas.openxmlformats.org/officeDocument/2006/relationships/image" Target="../media/image363.png"/><Relationship Id="rId669" Type="http://schemas.openxmlformats.org/officeDocument/2006/relationships/image" Target="../media/image384.png"/><Relationship Id="rId834" Type="http://schemas.openxmlformats.org/officeDocument/2006/relationships/customXml" Target="../ink/ink481.xml"/><Relationship Id="rId876" Type="http://schemas.openxmlformats.org/officeDocument/2006/relationships/customXml" Target="../ink/ink502.xml"/><Relationship Id="rId19" Type="http://schemas.openxmlformats.org/officeDocument/2006/relationships/image" Target="../media/image177.png"/><Relationship Id="rId224" Type="http://schemas.openxmlformats.org/officeDocument/2006/relationships/customXml" Target="../ink/ink284.xml"/><Relationship Id="rId266" Type="http://schemas.openxmlformats.org/officeDocument/2006/relationships/customXml" Target="../ink/ink305.xml"/><Relationship Id="rId529" Type="http://schemas.openxmlformats.org/officeDocument/2006/relationships/customXml" Target="../ink/ink327.xml"/><Relationship Id="rId680" Type="http://schemas.openxmlformats.org/officeDocument/2006/relationships/customXml" Target="../ink/ink403.xml"/><Relationship Id="rId736" Type="http://schemas.openxmlformats.org/officeDocument/2006/relationships/image" Target="../media/image417.png"/><Relationship Id="rId30" Type="http://schemas.openxmlformats.org/officeDocument/2006/relationships/customXml" Target="../ink/ink183.xml"/><Relationship Id="rId126" Type="http://schemas.openxmlformats.org/officeDocument/2006/relationships/image" Target="../media/image229.png"/><Relationship Id="rId168" Type="http://schemas.openxmlformats.org/officeDocument/2006/relationships/customXml" Target="../ink/ink254.xml"/><Relationship Id="rId540" Type="http://schemas.openxmlformats.org/officeDocument/2006/relationships/image" Target="../media/image319.png"/><Relationship Id="rId778" Type="http://schemas.openxmlformats.org/officeDocument/2006/relationships/customXml" Target="../ink/ink453.xml"/><Relationship Id="rId72" Type="http://schemas.openxmlformats.org/officeDocument/2006/relationships/customXml" Target="../ink/ink204.xml"/><Relationship Id="rId582" Type="http://schemas.openxmlformats.org/officeDocument/2006/relationships/image" Target="../media/image341.png"/><Relationship Id="rId638" Type="http://schemas.openxmlformats.org/officeDocument/2006/relationships/customXml" Target="../ink/ink382.xml"/><Relationship Id="rId803" Type="http://schemas.openxmlformats.org/officeDocument/2006/relationships/image" Target="../media/image451.png"/><Relationship Id="rId845" Type="http://schemas.openxmlformats.org/officeDocument/2006/relationships/image" Target="../media/image472.png"/><Relationship Id="rId3" Type="http://schemas.openxmlformats.org/officeDocument/2006/relationships/image" Target="../media/image169.png"/><Relationship Id="rId235" Type="http://schemas.openxmlformats.org/officeDocument/2006/relationships/image" Target="../media/image281.png"/><Relationship Id="rId277" Type="http://schemas.openxmlformats.org/officeDocument/2006/relationships/image" Target="../media/image301.png"/><Relationship Id="rId705" Type="http://schemas.openxmlformats.org/officeDocument/2006/relationships/image" Target="../media/image402.png"/><Relationship Id="rId887" Type="http://schemas.openxmlformats.org/officeDocument/2006/relationships/image" Target="../media/image493.png"/><Relationship Id="rId137" Type="http://schemas.openxmlformats.org/officeDocument/2006/relationships/image" Target="../media/image234.png"/><Relationship Id="rId344" Type="http://schemas.openxmlformats.org/officeDocument/2006/relationships/customXml" Target="../ink/ink317.xml"/><Relationship Id="rId691" Type="http://schemas.openxmlformats.org/officeDocument/2006/relationships/image" Target="../media/image395.png"/><Relationship Id="rId747" Type="http://schemas.openxmlformats.org/officeDocument/2006/relationships/image" Target="../media/image423.png"/><Relationship Id="rId789" Type="http://schemas.openxmlformats.org/officeDocument/2006/relationships/image" Target="../media/image444.png"/><Relationship Id="rId41" Type="http://schemas.openxmlformats.org/officeDocument/2006/relationships/image" Target="../media/image188.png"/><Relationship Id="rId83" Type="http://schemas.openxmlformats.org/officeDocument/2006/relationships/image" Target="../media/image208.png"/><Relationship Id="rId179" Type="http://schemas.openxmlformats.org/officeDocument/2006/relationships/image" Target="../media/image255.png"/><Relationship Id="rId551" Type="http://schemas.openxmlformats.org/officeDocument/2006/relationships/customXml" Target="../ink/ink338.xml"/><Relationship Id="rId593" Type="http://schemas.openxmlformats.org/officeDocument/2006/relationships/customXml" Target="../ink/ink359.xml"/><Relationship Id="rId607" Type="http://schemas.openxmlformats.org/officeDocument/2006/relationships/image" Target="../media/image353.png"/><Relationship Id="rId649" Type="http://schemas.openxmlformats.org/officeDocument/2006/relationships/image" Target="../media/image374.png"/><Relationship Id="rId814" Type="http://schemas.openxmlformats.org/officeDocument/2006/relationships/customXml" Target="../ink/ink471.xml"/><Relationship Id="rId856" Type="http://schemas.openxmlformats.org/officeDocument/2006/relationships/customXml" Target="../ink/ink492.xml"/><Relationship Id="rId190" Type="http://schemas.openxmlformats.org/officeDocument/2006/relationships/customXml" Target="../ink/ink265.xml"/><Relationship Id="rId204" Type="http://schemas.openxmlformats.org/officeDocument/2006/relationships/image" Target="../media/image266.png"/><Relationship Id="rId246" Type="http://schemas.openxmlformats.org/officeDocument/2006/relationships/customXml" Target="../ink/ink295.xml"/><Relationship Id="rId288" Type="http://schemas.openxmlformats.org/officeDocument/2006/relationships/customXml" Target="../ink/ink316.xml"/><Relationship Id="rId660" Type="http://schemas.openxmlformats.org/officeDocument/2006/relationships/customXml" Target="../ink/ink393.xml"/><Relationship Id="rId106" Type="http://schemas.openxmlformats.org/officeDocument/2006/relationships/customXml" Target="../ink/ink222.xml"/><Relationship Id="rId716" Type="http://schemas.openxmlformats.org/officeDocument/2006/relationships/customXml" Target="../ink/ink421.xml"/><Relationship Id="rId758" Type="http://schemas.openxmlformats.org/officeDocument/2006/relationships/customXml" Target="../ink/ink443.xml"/><Relationship Id="rId10" Type="http://schemas.openxmlformats.org/officeDocument/2006/relationships/customXml" Target="../ink/ink173.xml"/><Relationship Id="rId52" Type="http://schemas.openxmlformats.org/officeDocument/2006/relationships/customXml" Target="../ink/ink194.xml"/><Relationship Id="rId94" Type="http://schemas.openxmlformats.org/officeDocument/2006/relationships/customXml" Target="../ink/ink216.xml"/><Relationship Id="rId148" Type="http://schemas.openxmlformats.org/officeDocument/2006/relationships/customXml" Target="../ink/ink244.xml"/><Relationship Id="rId520" Type="http://schemas.openxmlformats.org/officeDocument/2006/relationships/image" Target="../media/image309.png"/><Relationship Id="rId562" Type="http://schemas.openxmlformats.org/officeDocument/2006/relationships/image" Target="../media/image330.png"/><Relationship Id="rId618" Type="http://schemas.openxmlformats.org/officeDocument/2006/relationships/customXml" Target="../ink/ink372.xml"/><Relationship Id="rId825" Type="http://schemas.openxmlformats.org/officeDocument/2006/relationships/image" Target="../media/image462.png"/><Relationship Id="rId215" Type="http://schemas.openxmlformats.org/officeDocument/2006/relationships/image" Target="../media/image271.png"/><Relationship Id="rId257" Type="http://schemas.openxmlformats.org/officeDocument/2006/relationships/image" Target="../media/image292.png"/><Relationship Id="rId867" Type="http://schemas.openxmlformats.org/officeDocument/2006/relationships/image" Target="../media/image483.png"/><Relationship Id="rId727" Type="http://schemas.openxmlformats.org/officeDocument/2006/relationships/image" Target="../media/image413.png"/><Relationship Id="rId63" Type="http://schemas.openxmlformats.org/officeDocument/2006/relationships/image" Target="../media/image199.png"/><Relationship Id="rId159" Type="http://schemas.openxmlformats.org/officeDocument/2006/relationships/image" Target="../media/image245.png"/><Relationship Id="rId573" Type="http://schemas.openxmlformats.org/officeDocument/2006/relationships/customXml" Target="../ink/ink349.xml"/><Relationship Id="rId780" Type="http://schemas.openxmlformats.org/officeDocument/2006/relationships/customXml" Target="../ink/ink454.xml"/><Relationship Id="rId226" Type="http://schemas.openxmlformats.org/officeDocument/2006/relationships/customXml" Target="../ink/ink285.xml"/><Relationship Id="rId878" Type="http://schemas.openxmlformats.org/officeDocument/2006/relationships/customXml" Target="../ink/ink503.xml"/><Relationship Id="rId640" Type="http://schemas.openxmlformats.org/officeDocument/2006/relationships/customXml" Target="../ink/ink383.xml"/><Relationship Id="rId738" Type="http://schemas.openxmlformats.org/officeDocument/2006/relationships/customXml" Target="../ink/ink433.xml"/><Relationship Id="rId74" Type="http://schemas.openxmlformats.org/officeDocument/2006/relationships/customXml" Target="../ink/ink205.xml"/><Relationship Id="rId584" Type="http://schemas.openxmlformats.org/officeDocument/2006/relationships/image" Target="../media/image342.png"/><Relationship Id="rId805" Type="http://schemas.openxmlformats.org/officeDocument/2006/relationships/image" Target="../media/image452.png"/><Relationship Id="rId5" Type="http://schemas.openxmlformats.org/officeDocument/2006/relationships/image" Target="../media/image170.png"/><Relationship Id="rId237" Type="http://schemas.openxmlformats.org/officeDocument/2006/relationships/image" Target="../media/image282.png"/><Relationship Id="rId791" Type="http://schemas.openxmlformats.org/officeDocument/2006/relationships/image" Target="../media/image445.png"/><Relationship Id="rId889" Type="http://schemas.openxmlformats.org/officeDocument/2006/relationships/image" Target="../media/image494.png"/><Relationship Id="rId651" Type="http://schemas.openxmlformats.org/officeDocument/2006/relationships/image" Target="../media/image375.png"/><Relationship Id="rId749" Type="http://schemas.openxmlformats.org/officeDocument/2006/relationships/image" Target="../media/image424.png"/><Relationship Id="rId609" Type="http://schemas.openxmlformats.org/officeDocument/2006/relationships/image" Target="../media/image354.png"/><Relationship Id="rId85" Type="http://schemas.openxmlformats.org/officeDocument/2006/relationships/image" Target="../media/image209.png"/><Relationship Id="rId150" Type="http://schemas.openxmlformats.org/officeDocument/2006/relationships/customXml" Target="../ink/ink245.xml"/><Relationship Id="rId595" Type="http://schemas.openxmlformats.org/officeDocument/2006/relationships/customXml" Target="../ink/ink360.xml"/><Relationship Id="rId816" Type="http://schemas.openxmlformats.org/officeDocument/2006/relationships/customXml" Target="../ink/ink472.xml"/><Relationship Id="rId248" Type="http://schemas.openxmlformats.org/officeDocument/2006/relationships/customXml" Target="../ink/ink296.xml"/><Relationship Id="rId662" Type="http://schemas.openxmlformats.org/officeDocument/2006/relationships/customXml" Target="../ink/ink394.xml"/><Relationship Id="rId12" Type="http://schemas.openxmlformats.org/officeDocument/2006/relationships/customXml" Target="../ink/ink174.xml"/><Relationship Id="rId108" Type="http://schemas.openxmlformats.org/officeDocument/2006/relationships/customXml" Target="../ink/ink223.xml"/><Relationship Id="rId522" Type="http://schemas.openxmlformats.org/officeDocument/2006/relationships/image" Target="../media/image310.png"/><Relationship Id="rId96" Type="http://schemas.openxmlformats.org/officeDocument/2006/relationships/customXml" Target="../ink/ink217.xml"/><Relationship Id="rId161" Type="http://schemas.openxmlformats.org/officeDocument/2006/relationships/image" Target="../media/image246.png"/><Relationship Id="rId827" Type="http://schemas.openxmlformats.org/officeDocument/2006/relationships/image" Target="../media/image463.png"/><Relationship Id="rId259" Type="http://schemas.openxmlformats.org/officeDocument/2006/relationships/image" Target="../media/image127.png"/><Relationship Id="rId673" Type="http://schemas.openxmlformats.org/officeDocument/2006/relationships/image" Target="../media/image386.png"/><Relationship Id="rId880" Type="http://schemas.openxmlformats.org/officeDocument/2006/relationships/customXml" Target="../ink/ink504.xml"/><Relationship Id="rId23" Type="http://schemas.openxmlformats.org/officeDocument/2006/relationships/image" Target="../media/image179.png"/><Relationship Id="rId119" Type="http://schemas.openxmlformats.org/officeDocument/2006/relationships/image" Target="../media/image226.png"/><Relationship Id="rId533" Type="http://schemas.openxmlformats.org/officeDocument/2006/relationships/customXml" Target="../ink/ink329.xml"/><Relationship Id="rId740" Type="http://schemas.openxmlformats.org/officeDocument/2006/relationships/customXml" Target="../ink/ink434.xml"/><Relationship Id="rId838" Type="http://schemas.openxmlformats.org/officeDocument/2006/relationships/customXml" Target="../ink/ink483.xml"/><Relationship Id="rId172" Type="http://schemas.openxmlformats.org/officeDocument/2006/relationships/customXml" Target="../ink/ink256.xml"/><Relationship Id="rId600" Type="http://schemas.openxmlformats.org/officeDocument/2006/relationships/customXml" Target="../ink/ink363.xml"/><Relationship Id="rId684" Type="http://schemas.openxmlformats.org/officeDocument/2006/relationships/customXml" Target="../ink/ink405.xml"/><Relationship Id="rId891" Type="http://schemas.openxmlformats.org/officeDocument/2006/relationships/image" Target="../media/image495.png"/><Relationship Id="rId34" Type="http://schemas.openxmlformats.org/officeDocument/2006/relationships/customXml" Target="../ink/ink185.xml"/><Relationship Id="rId544" Type="http://schemas.openxmlformats.org/officeDocument/2006/relationships/image" Target="../media/image321.png"/><Relationship Id="rId751" Type="http://schemas.openxmlformats.org/officeDocument/2006/relationships/image" Target="../media/image425.png"/><Relationship Id="rId849" Type="http://schemas.openxmlformats.org/officeDocument/2006/relationships/image" Target="../media/image474.png"/><Relationship Id="rId183" Type="http://schemas.openxmlformats.org/officeDocument/2006/relationships/image" Target="../media/image257.png"/><Relationship Id="rId611" Type="http://schemas.openxmlformats.org/officeDocument/2006/relationships/image" Target="../media/image355.png"/><Relationship Id="rId250" Type="http://schemas.openxmlformats.org/officeDocument/2006/relationships/customXml" Target="../ink/ink297.xml"/><Relationship Id="rId695" Type="http://schemas.openxmlformats.org/officeDocument/2006/relationships/image" Target="../media/image397.png"/><Relationship Id="rId709" Type="http://schemas.openxmlformats.org/officeDocument/2006/relationships/image" Target="../media/image404.png"/><Relationship Id="rId45" Type="http://schemas.openxmlformats.org/officeDocument/2006/relationships/image" Target="../media/image190.png"/><Relationship Id="rId110" Type="http://schemas.openxmlformats.org/officeDocument/2006/relationships/customXml" Target="../ink/ink224.xml"/><Relationship Id="rId555" Type="http://schemas.openxmlformats.org/officeDocument/2006/relationships/customXml" Target="../ink/ink340.xml"/><Relationship Id="rId762" Type="http://schemas.openxmlformats.org/officeDocument/2006/relationships/customXml" Target="../ink/ink445.xml"/><Relationship Id="rId194" Type="http://schemas.openxmlformats.org/officeDocument/2006/relationships/customXml" Target="../ink/ink267.xml"/><Relationship Id="rId208" Type="http://schemas.openxmlformats.org/officeDocument/2006/relationships/customXml" Target="../ink/ink276.xml"/><Relationship Id="rId622" Type="http://schemas.openxmlformats.org/officeDocument/2006/relationships/customXml" Target="../ink/ink374.xml"/><Relationship Id="rId261" Type="http://schemas.openxmlformats.org/officeDocument/2006/relationships/image" Target="../media/image293.png"/><Relationship Id="rId56" Type="http://schemas.openxmlformats.org/officeDocument/2006/relationships/customXml" Target="../ink/ink196.xml"/><Relationship Id="rId566" Type="http://schemas.openxmlformats.org/officeDocument/2006/relationships/image" Target="../media/image332.png"/><Relationship Id="rId773" Type="http://schemas.openxmlformats.org/officeDocument/2006/relationships/image" Target="../media/image436.png"/><Relationship Id="rId121" Type="http://schemas.openxmlformats.org/officeDocument/2006/relationships/image" Target="../media/image227.png"/><Relationship Id="rId219" Type="http://schemas.openxmlformats.org/officeDocument/2006/relationships/image" Target="../media/image273.png"/><Relationship Id="rId633" Type="http://schemas.openxmlformats.org/officeDocument/2006/relationships/image" Target="../media/image366.png"/><Relationship Id="rId840" Type="http://schemas.openxmlformats.org/officeDocument/2006/relationships/customXml" Target="../ink/ink484.xml"/><Relationship Id="rId67" Type="http://schemas.openxmlformats.org/officeDocument/2006/relationships/image" Target="../media/image201.png"/><Relationship Id="rId272" Type="http://schemas.openxmlformats.org/officeDocument/2006/relationships/customXml" Target="../ink/ink308.xml"/><Relationship Id="rId577" Type="http://schemas.openxmlformats.org/officeDocument/2006/relationships/customXml" Target="../ink/ink351.xml"/><Relationship Id="rId700" Type="http://schemas.openxmlformats.org/officeDocument/2006/relationships/customXml" Target="../ink/ink413.xml"/><Relationship Id="rId132" Type="http://schemas.openxmlformats.org/officeDocument/2006/relationships/customXml" Target="../ink/ink236.xml"/><Relationship Id="rId784" Type="http://schemas.openxmlformats.org/officeDocument/2006/relationships/customXml" Target="../ink/ink456.xml"/><Relationship Id="rId644" Type="http://schemas.openxmlformats.org/officeDocument/2006/relationships/customXml" Target="../ink/ink385.xml"/><Relationship Id="rId851" Type="http://schemas.openxmlformats.org/officeDocument/2006/relationships/image" Target="../media/image475.png"/><Relationship Id="rId283" Type="http://schemas.openxmlformats.org/officeDocument/2006/relationships/image" Target="../media/image304.png"/><Relationship Id="rId711" Type="http://schemas.openxmlformats.org/officeDocument/2006/relationships/image" Target="../media/image405.png"/><Relationship Id="rId78" Type="http://schemas.openxmlformats.org/officeDocument/2006/relationships/image" Target="../media/image206.png"/><Relationship Id="rId143" Type="http://schemas.openxmlformats.org/officeDocument/2006/relationships/image" Target="../media/image237.png"/><Relationship Id="rId588" Type="http://schemas.openxmlformats.org/officeDocument/2006/relationships/image" Target="../media/image344.png"/><Relationship Id="rId795" Type="http://schemas.openxmlformats.org/officeDocument/2006/relationships/image" Target="../media/image447.png"/><Relationship Id="rId809" Type="http://schemas.openxmlformats.org/officeDocument/2006/relationships/image" Target="../media/image454.png"/><Relationship Id="rId9" Type="http://schemas.openxmlformats.org/officeDocument/2006/relationships/image" Target="../media/image172.png"/><Relationship Id="rId210" Type="http://schemas.openxmlformats.org/officeDocument/2006/relationships/customXml" Target="../ink/ink277.xml"/><Relationship Id="rId655" Type="http://schemas.openxmlformats.org/officeDocument/2006/relationships/image" Target="../media/image377.png"/><Relationship Id="rId862" Type="http://schemas.openxmlformats.org/officeDocument/2006/relationships/customXml" Target="../ink/ink495.xml"/><Relationship Id="rId515" Type="http://schemas.openxmlformats.org/officeDocument/2006/relationships/customXml" Target="../ink/ink320.xml"/><Relationship Id="rId722" Type="http://schemas.openxmlformats.org/officeDocument/2006/relationships/customXml" Target="../ink/ink424.xml"/><Relationship Id="rId89" Type="http://schemas.openxmlformats.org/officeDocument/2006/relationships/image" Target="../media/image211.png"/><Relationship Id="rId154" Type="http://schemas.openxmlformats.org/officeDocument/2006/relationships/customXml" Target="../ink/ink247.xml"/><Relationship Id="rId599" Type="http://schemas.openxmlformats.org/officeDocument/2006/relationships/image" Target="../media/image349.png"/><Relationship Id="rId666" Type="http://schemas.openxmlformats.org/officeDocument/2006/relationships/customXml" Target="../ink/ink396.xml"/><Relationship Id="rId873" Type="http://schemas.openxmlformats.org/officeDocument/2006/relationships/image" Target="../media/image486.png"/><Relationship Id="rId16" Type="http://schemas.openxmlformats.org/officeDocument/2006/relationships/customXml" Target="../ink/ink176.xml"/><Relationship Id="rId221" Type="http://schemas.openxmlformats.org/officeDocument/2006/relationships/image" Target="../media/image274.png"/><Relationship Id="rId526" Type="http://schemas.openxmlformats.org/officeDocument/2006/relationships/image" Target="../media/image312.png"/><Relationship Id="rId733" Type="http://schemas.openxmlformats.org/officeDocument/2006/relationships/image" Target="../media/image416.png"/><Relationship Id="rId165" Type="http://schemas.openxmlformats.org/officeDocument/2006/relationships/image" Target="../media/image248.png"/><Relationship Id="rId677" Type="http://schemas.openxmlformats.org/officeDocument/2006/relationships/image" Target="../media/image388.png"/><Relationship Id="rId800" Type="http://schemas.openxmlformats.org/officeDocument/2006/relationships/customXml" Target="../ink/ink464.xml"/><Relationship Id="rId232" Type="http://schemas.openxmlformats.org/officeDocument/2006/relationships/customXml" Target="../ink/ink288.xml"/><Relationship Id="rId884" Type="http://schemas.openxmlformats.org/officeDocument/2006/relationships/customXml" Target="../ink/ink506.xml"/><Relationship Id="rId27" Type="http://schemas.openxmlformats.org/officeDocument/2006/relationships/image" Target="../media/image181.png"/><Relationship Id="rId537" Type="http://schemas.openxmlformats.org/officeDocument/2006/relationships/customXml" Target="../ink/ink331.xml"/><Relationship Id="rId744" Type="http://schemas.openxmlformats.org/officeDocument/2006/relationships/customXml" Target="../ink/ink436.xml"/><Relationship Id="rId80" Type="http://schemas.openxmlformats.org/officeDocument/2006/relationships/customXml" Target="../ink/ink209.xml"/><Relationship Id="rId176" Type="http://schemas.openxmlformats.org/officeDocument/2006/relationships/customXml" Target="../ink/ink258.xml"/><Relationship Id="rId590" Type="http://schemas.openxmlformats.org/officeDocument/2006/relationships/image" Target="../media/image345.png"/><Relationship Id="rId604" Type="http://schemas.openxmlformats.org/officeDocument/2006/relationships/customXml" Target="../ink/ink365.xml"/><Relationship Id="rId811" Type="http://schemas.openxmlformats.org/officeDocument/2006/relationships/image" Target="../media/image45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671" Type="http://schemas.openxmlformats.org/officeDocument/2006/relationships/customXml" Target="../ink/ink854.xml"/><Relationship Id="rId769" Type="http://schemas.openxmlformats.org/officeDocument/2006/relationships/image" Target="../media/image874.png"/><Relationship Id="rId21" Type="http://schemas.openxmlformats.org/officeDocument/2006/relationships/image" Target="../media/image508.png"/><Relationship Id="rId324" Type="http://schemas.openxmlformats.org/officeDocument/2006/relationships/customXml" Target="../ink/ink679.xml"/><Relationship Id="rId531" Type="http://schemas.openxmlformats.org/officeDocument/2006/relationships/customXml" Target="../ink/ink784.xml"/><Relationship Id="rId629" Type="http://schemas.openxmlformats.org/officeDocument/2006/relationships/customXml" Target="../ink/ink833.xml"/><Relationship Id="rId170" Type="http://schemas.openxmlformats.org/officeDocument/2006/relationships/customXml" Target="../ink/ink599.xml"/><Relationship Id="rId268" Type="http://schemas.openxmlformats.org/officeDocument/2006/relationships/customXml" Target="../ink/ink650.xml"/><Relationship Id="rId475" Type="http://schemas.openxmlformats.org/officeDocument/2006/relationships/customXml" Target="../ink/ink755.xml"/><Relationship Id="rId682" Type="http://schemas.openxmlformats.org/officeDocument/2006/relationships/image" Target="../media/image831.png"/><Relationship Id="rId32" Type="http://schemas.openxmlformats.org/officeDocument/2006/relationships/customXml" Target="../ink/ink528.xml"/><Relationship Id="rId128" Type="http://schemas.openxmlformats.org/officeDocument/2006/relationships/image" Target="../media/image560.png"/><Relationship Id="rId335" Type="http://schemas.openxmlformats.org/officeDocument/2006/relationships/image" Target="../media/image659.png"/><Relationship Id="rId542" Type="http://schemas.openxmlformats.org/officeDocument/2006/relationships/image" Target="../media/image761.png"/><Relationship Id="rId181" Type="http://schemas.openxmlformats.org/officeDocument/2006/relationships/image" Target="../media/image586.png"/><Relationship Id="rId402" Type="http://schemas.openxmlformats.org/officeDocument/2006/relationships/image" Target="../media/image692.png"/><Relationship Id="rId279" Type="http://schemas.openxmlformats.org/officeDocument/2006/relationships/image" Target="../media/image633.png"/><Relationship Id="rId486" Type="http://schemas.openxmlformats.org/officeDocument/2006/relationships/image" Target="../media/image734.png"/><Relationship Id="rId693" Type="http://schemas.openxmlformats.org/officeDocument/2006/relationships/customXml" Target="../ink/ink865.xml"/><Relationship Id="rId707" Type="http://schemas.openxmlformats.org/officeDocument/2006/relationships/customXml" Target="../ink/ink872.xml"/><Relationship Id="rId43" Type="http://schemas.openxmlformats.org/officeDocument/2006/relationships/image" Target="../media/image519.png"/><Relationship Id="rId139" Type="http://schemas.openxmlformats.org/officeDocument/2006/relationships/image" Target="../media/image565.png"/><Relationship Id="rId346" Type="http://schemas.openxmlformats.org/officeDocument/2006/relationships/customXml" Target="../ink/ink690.xml"/><Relationship Id="rId553" Type="http://schemas.openxmlformats.org/officeDocument/2006/relationships/customXml" Target="../ink/ink795.xml"/><Relationship Id="rId760" Type="http://schemas.openxmlformats.org/officeDocument/2006/relationships/customXml" Target="../ink/ink899.xml"/><Relationship Id="rId192" Type="http://schemas.openxmlformats.org/officeDocument/2006/relationships/customXml" Target="../ink/ink610.xml"/><Relationship Id="rId206" Type="http://schemas.openxmlformats.org/officeDocument/2006/relationships/customXml" Target="../ink/ink619.xml"/><Relationship Id="rId413" Type="http://schemas.openxmlformats.org/officeDocument/2006/relationships/customXml" Target="../ink/ink724.xml"/><Relationship Id="rId497" Type="http://schemas.openxmlformats.org/officeDocument/2006/relationships/customXml" Target="../ink/ink767.xml"/><Relationship Id="rId620" Type="http://schemas.openxmlformats.org/officeDocument/2006/relationships/image" Target="../media/image800.png"/><Relationship Id="rId718" Type="http://schemas.openxmlformats.org/officeDocument/2006/relationships/image" Target="../media/image849.png"/><Relationship Id="rId357" Type="http://schemas.openxmlformats.org/officeDocument/2006/relationships/customXml" Target="../ink/ink696.xml"/><Relationship Id="rId54" Type="http://schemas.openxmlformats.org/officeDocument/2006/relationships/customXml" Target="../ink/ink539.xml"/><Relationship Id="rId217" Type="http://schemas.openxmlformats.org/officeDocument/2006/relationships/image" Target="../media/image602.png"/><Relationship Id="rId564" Type="http://schemas.openxmlformats.org/officeDocument/2006/relationships/image" Target="../media/image772.png"/><Relationship Id="rId771" Type="http://schemas.openxmlformats.org/officeDocument/2006/relationships/image" Target="../media/image875.png"/><Relationship Id="rId424" Type="http://schemas.openxmlformats.org/officeDocument/2006/relationships/image" Target="../media/image703.png"/><Relationship Id="rId631" Type="http://schemas.openxmlformats.org/officeDocument/2006/relationships/customXml" Target="../ink/ink834.xml"/><Relationship Id="rId729" Type="http://schemas.openxmlformats.org/officeDocument/2006/relationships/customXml" Target="../ink/ink883.xml"/><Relationship Id="rId270" Type="http://schemas.openxmlformats.org/officeDocument/2006/relationships/customXml" Target="../ink/ink651.xml"/><Relationship Id="rId65" Type="http://schemas.openxmlformats.org/officeDocument/2006/relationships/image" Target="../media/image530.png"/><Relationship Id="rId130" Type="http://schemas.openxmlformats.org/officeDocument/2006/relationships/customXml" Target="../ink/ink579.xml"/><Relationship Id="rId368" Type="http://schemas.openxmlformats.org/officeDocument/2006/relationships/image" Target="../media/image675.png"/><Relationship Id="rId575" Type="http://schemas.openxmlformats.org/officeDocument/2006/relationships/customXml" Target="../ink/ink806.xml"/><Relationship Id="rId228" Type="http://schemas.openxmlformats.org/officeDocument/2006/relationships/customXml" Target="../ink/ink630.xml"/><Relationship Id="rId435" Type="http://schemas.openxmlformats.org/officeDocument/2006/relationships/customXml" Target="../ink/ink735.xml"/><Relationship Id="rId642" Type="http://schemas.openxmlformats.org/officeDocument/2006/relationships/image" Target="../media/image811.png"/><Relationship Id="rId281" Type="http://schemas.openxmlformats.org/officeDocument/2006/relationships/image" Target="../media/image634.png"/><Relationship Id="rId502" Type="http://schemas.openxmlformats.org/officeDocument/2006/relationships/image" Target="../media/image741.png"/><Relationship Id="rId76" Type="http://schemas.openxmlformats.org/officeDocument/2006/relationships/customXml" Target="../ink/ink550.xml"/><Relationship Id="rId141" Type="http://schemas.openxmlformats.org/officeDocument/2006/relationships/image" Target="../media/image566.png"/><Relationship Id="rId379" Type="http://schemas.openxmlformats.org/officeDocument/2006/relationships/customXml" Target="../ink/ink707.xml"/><Relationship Id="rId586" Type="http://schemas.openxmlformats.org/officeDocument/2006/relationships/image" Target="../media/image783.png"/><Relationship Id="rId7" Type="http://schemas.openxmlformats.org/officeDocument/2006/relationships/image" Target="../media/image501.png"/><Relationship Id="rId239" Type="http://schemas.openxmlformats.org/officeDocument/2006/relationships/image" Target="../media/image613.png"/><Relationship Id="rId446" Type="http://schemas.openxmlformats.org/officeDocument/2006/relationships/image" Target="../media/image714.png"/><Relationship Id="rId653" Type="http://schemas.openxmlformats.org/officeDocument/2006/relationships/customXml" Target="../ink/ink845.xml"/><Relationship Id="rId292" Type="http://schemas.openxmlformats.org/officeDocument/2006/relationships/customXml" Target="../ink/ink663.xml"/><Relationship Id="rId306" Type="http://schemas.openxmlformats.org/officeDocument/2006/relationships/customXml" Target="../ink/ink670.xml"/><Relationship Id="rId87" Type="http://schemas.openxmlformats.org/officeDocument/2006/relationships/image" Target="../media/image540.png"/><Relationship Id="rId513" Type="http://schemas.openxmlformats.org/officeDocument/2006/relationships/customXml" Target="../ink/ink775.xml"/><Relationship Id="rId597" Type="http://schemas.openxmlformats.org/officeDocument/2006/relationships/customXml" Target="../ink/ink817.xml"/><Relationship Id="rId720" Type="http://schemas.openxmlformats.org/officeDocument/2006/relationships/image" Target="../media/image850.png"/><Relationship Id="rId152" Type="http://schemas.openxmlformats.org/officeDocument/2006/relationships/customXml" Target="../ink/ink590.xml"/><Relationship Id="rId457" Type="http://schemas.openxmlformats.org/officeDocument/2006/relationships/customXml" Target="../ink/ink746.xml"/><Relationship Id="rId664" Type="http://schemas.openxmlformats.org/officeDocument/2006/relationships/image" Target="../media/image822.png"/><Relationship Id="rId14" Type="http://schemas.openxmlformats.org/officeDocument/2006/relationships/customXml" Target="../ink/ink519.xml"/><Relationship Id="rId317" Type="http://schemas.openxmlformats.org/officeDocument/2006/relationships/image" Target="../media/image650.png"/><Relationship Id="rId524" Type="http://schemas.openxmlformats.org/officeDocument/2006/relationships/image" Target="../media/image752.png"/><Relationship Id="rId731" Type="http://schemas.openxmlformats.org/officeDocument/2006/relationships/customXml" Target="../ink/ink884.xml"/><Relationship Id="rId98" Type="http://schemas.openxmlformats.org/officeDocument/2006/relationships/customXml" Target="../ink/ink562.xml"/><Relationship Id="rId163" Type="http://schemas.openxmlformats.org/officeDocument/2006/relationships/image" Target="../media/image577.png"/><Relationship Id="rId370" Type="http://schemas.openxmlformats.org/officeDocument/2006/relationships/image" Target="../media/image676.png"/><Relationship Id="rId230" Type="http://schemas.openxmlformats.org/officeDocument/2006/relationships/customXml" Target="../ink/ink631.xml"/><Relationship Id="rId468" Type="http://schemas.openxmlformats.org/officeDocument/2006/relationships/image" Target="../media/image725.png"/><Relationship Id="rId675" Type="http://schemas.openxmlformats.org/officeDocument/2006/relationships/customXml" Target="../ink/ink856.xml"/><Relationship Id="rId25" Type="http://schemas.openxmlformats.org/officeDocument/2006/relationships/image" Target="../media/image510.png"/><Relationship Id="rId328" Type="http://schemas.openxmlformats.org/officeDocument/2006/relationships/customXml" Target="../ink/ink681.xml"/><Relationship Id="rId535" Type="http://schemas.openxmlformats.org/officeDocument/2006/relationships/customXml" Target="../ink/ink786.xml"/><Relationship Id="rId742" Type="http://schemas.openxmlformats.org/officeDocument/2006/relationships/image" Target="../media/image861.png"/><Relationship Id="rId174" Type="http://schemas.openxmlformats.org/officeDocument/2006/relationships/customXml" Target="../ink/ink601.xml"/><Relationship Id="rId381" Type="http://schemas.openxmlformats.org/officeDocument/2006/relationships/customXml" Target="../ink/ink708.xml"/><Relationship Id="rId602" Type="http://schemas.openxmlformats.org/officeDocument/2006/relationships/image" Target="../media/image791.png"/><Relationship Id="rId241" Type="http://schemas.openxmlformats.org/officeDocument/2006/relationships/image" Target="../media/image614.png"/><Relationship Id="rId479" Type="http://schemas.openxmlformats.org/officeDocument/2006/relationships/customXml" Target="../ink/ink757.xml"/><Relationship Id="rId686" Type="http://schemas.openxmlformats.org/officeDocument/2006/relationships/image" Target="../media/image833.png"/><Relationship Id="rId36" Type="http://schemas.openxmlformats.org/officeDocument/2006/relationships/customXml" Target="../ink/ink530.xml"/><Relationship Id="rId339" Type="http://schemas.openxmlformats.org/officeDocument/2006/relationships/image" Target="../media/image661.png"/><Relationship Id="rId546" Type="http://schemas.openxmlformats.org/officeDocument/2006/relationships/image" Target="../media/image763.png"/><Relationship Id="rId753" Type="http://schemas.openxmlformats.org/officeDocument/2006/relationships/image" Target="../media/image866.png"/><Relationship Id="rId101" Type="http://schemas.openxmlformats.org/officeDocument/2006/relationships/image" Target="../media/image547.png"/><Relationship Id="rId185" Type="http://schemas.openxmlformats.org/officeDocument/2006/relationships/image" Target="../media/image588.png"/><Relationship Id="rId406" Type="http://schemas.openxmlformats.org/officeDocument/2006/relationships/image" Target="../media/image694.png"/><Relationship Id="rId392" Type="http://schemas.openxmlformats.org/officeDocument/2006/relationships/image" Target="../media/image687.png"/><Relationship Id="rId613" Type="http://schemas.openxmlformats.org/officeDocument/2006/relationships/customXml" Target="../ink/ink825.xml"/><Relationship Id="rId697" Type="http://schemas.openxmlformats.org/officeDocument/2006/relationships/customXml" Target="../ink/ink867.xml"/><Relationship Id="rId252" Type="http://schemas.openxmlformats.org/officeDocument/2006/relationships/customXml" Target="../ink/ink642.xml"/><Relationship Id="rId47" Type="http://schemas.openxmlformats.org/officeDocument/2006/relationships/image" Target="../media/image521.png"/><Relationship Id="rId112" Type="http://schemas.openxmlformats.org/officeDocument/2006/relationships/customXml" Target="../ink/ink569.xml"/><Relationship Id="rId557" Type="http://schemas.openxmlformats.org/officeDocument/2006/relationships/customXml" Target="../ink/ink797.xml"/><Relationship Id="rId764" Type="http://schemas.openxmlformats.org/officeDocument/2006/relationships/customXml" Target="../ink/ink901.xml"/><Relationship Id="rId196" Type="http://schemas.openxmlformats.org/officeDocument/2006/relationships/customXml" Target="../ink/ink612.xml"/><Relationship Id="rId417" Type="http://schemas.openxmlformats.org/officeDocument/2006/relationships/customXml" Target="../ink/ink726.xml"/><Relationship Id="rId624" Type="http://schemas.openxmlformats.org/officeDocument/2006/relationships/image" Target="../media/image802.png"/><Relationship Id="rId263" Type="http://schemas.openxmlformats.org/officeDocument/2006/relationships/image" Target="../media/image625.png"/><Relationship Id="rId470" Type="http://schemas.openxmlformats.org/officeDocument/2006/relationships/image" Target="../media/image726.png"/><Relationship Id="rId58" Type="http://schemas.openxmlformats.org/officeDocument/2006/relationships/customXml" Target="../ink/ink541.xml"/><Relationship Id="rId123" Type="http://schemas.openxmlformats.org/officeDocument/2006/relationships/customXml" Target="../ink/ink575.xml"/><Relationship Id="rId330" Type="http://schemas.openxmlformats.org/officeDocument/2006/relationships/customXml" Target="../ink/ink682.xml"/><Relationship Id="rId568" Type="http://schemas.openxmlformats.org/officeDocument/2006/relationships/image" Target="../media/image774.png"/><Relationship Id="rId775" Type="http://schemas.openxmlformats.org/officeDocument/2006/relationships/image" Target="../media/image877.png"/><Relationship Id="rId428" Type="http://schemas.openxmlformats.org/officeDocument/2006/relationships/image" Target="../media/image705.png"/><Relationship Id="rId635" Type="http://schemas.openxmlformats.org/officeDocument/2006/relationships/customXml" Target="../ink/ink836.xml"/><Relationship Id="rId274" Type="http://schemas.openxmlformats.org/officeDocument/2006/relationships/customXml" Target="../ink/ink653.xml"/><Relationship Id="rId481" Type="http://schemas.openxmlformats.org/officeDocument/2006/relationships/customXml" Target="../ink/ink758.xml"/><Relationship Id="rId702" Type="http://schemas.openxmlformats.org/officeDocument/2006/relationships/image" Target="../media/image841.png"/><Relationship Id="rId69" Type="http://schemas.openxmlformats.org/officeDocument/2006/relationships/image" Target="../media/image532.png"/><Relationship Id="rId134" Type="http://schemas.openxmlformats.org/officeDocument/2006/relationships/customXml" Target="../ink/ink581.xml"/><Relationship Id="rId579" Type="http://schemas.openxmlformats.org/officeDocument/2006/relationships/customXml" Target="../ink/ink808.xml"/><Relationship Id="rId341" Type="http://schemas.openxmlformats.org/officeDocument/2006/relationships/image" Target="../media/image662.png"/><Relationship Id="rId439" Type="http://schemas.openxmlformats.org/officeDocument/2006/relationships/customXml" Target="../ink/ink737.xml"/><Relationship Id="rId646" Type="http://schemas.openxmlformats.org/officeDocument/2006/relationships/image" Target="../media/image813.png"/><Relationship Id="rId201" Type="http://schemas.openxmlformats.org/officeDocument/2006/relationships/image" Target="../media/image595.png"/><Relationship Id="rId285" Type="http://schemas.openxmlformats.org/officeDocument/2006/relationships/image" Target="../media/image636.png"/><Relationship Id="rId506" Type="http://schemas.openxmlformats.org/officeDocument/2006/relationships/image" Target="../media/image743.png"/><Relationship Id="rId492" Type="http://schemas.openxmlformats.org/officeDocument/2006/relationships/image" Target="../media/image737.png"/><Relationship Id="rId713" Type="http://schemas.openxmlformats.org/officeDocument/2006/relationships/customXml" Target="../ink/ink875.xml"/><Relationship Id="rId145" Type="http://schemas.openxmlformats.org/officeDocument/2006/relationships/image" Target="../media/image568.png"/><Relationship Id="rId352" Type="http://schemas.openxmlformats.org/officeDocument/2006/relationships/customXml" Target="../ink/ink693.xml"/><Relationship Id="rId212" Type="http://schemas.openxmlformats.org/officeDocument/2006/relationships/customXml" Target="../ink/ink622.xml"/><Relationship Id="rId657" Type="http://schemas.openxmlformats.org/officeDocument/2006/relationships/customXml" Target="../ink/ink847.xml"/><Relationship Id="rId296" Type="http://schemas.openxmlformats.org/officeDocument/2006/relationships/customXml" Target="../ink/ink665.xml"/><Relationship Id="rId517" Type="http://schemas.openxmlformats.org/officeDocument/2006/relationships/customXml" Target="../ink/ink777.xml"/><Relationship Id="rId724" Type="http://schemas.openxmlformats.org/officeDocument/2006/relationships/image" Target="../media/image852.png"/><Relationship Id="rId60" Type="http://schemas.openxmlformats.org/officeDocument/2006/relationships/customXml" Target="../ink/ink542.xml"/><Relationship Id="rId156" Type="http://schemas.openxmlformats.org/officeDocument/2006/relationships/customXml" Target="../ink/ink592.xml"/><Relationship Id="rId363" Type="http://schemas.openxmlformats.org/officeDocument/2006/relationships/customXml" Target="../ink/ink699.xml"/><Relationship Id="rId570" Type="http://schemas.openxmlformats.org/officeDocument/2006/relationships/image" Target="../media/image775.png"/><Relationship Id="rId223" Type="http://schemas.openxmlformats.org/officeDocument/2006/relationships/image" Target="../media/image605.png"/><Relationship Id="rId430" Type="http://schemas.openxmlformats.org/officeDocument/2006/relationships/image" Target="../media/image706.png"/><Relationship Id="rId668" Type="http://schemas.openxmlformats.org/officeDocument/2006/relationships/image" Target="../media/image824.png"/><Relationship Id="rId18" Type="http://schemas.openxmlformats.org/officeDocument/2006/relationships/customXml" Target="../ink/ink521.xml"/><Relationship Id="rId528" Type="http://schemas.openxmlformats.org/officeDocument/2006/relationships/image" Target="../media/image754.png"/><Relationship Id="rId735" Type="http://schemas.openxmlformats.org/officeDocument/2006/relationships/customXml" Target="../ink/ink886.xml"/><Relationship Id="rId167" Type="http://schemas.openxmlformats.org/officeDocument/2006/relationships/image" Target="../media/image579.png"/><Relationship Id="rId374" Type="http://schemas.openxmlformats.org/officeDocument/2006/relationships/image" Target="../media/image678.png"/><Relationship Id="rId581" Type="http://schemas.openxmlformats.org/officeDocument/2006/relationships/customXml" Target="../ink/ink809.xml"/><Relationship Id="rId71" Type="http://schemas.openxmlformats.org/officeDocument/2006/relationships/image" Target="../media/image533.png"/><Relationship Id="rId234" Type="http://schemas.openxmlformats.org/officeDocument/2006/relationships/customXml" Target="../ink/ink633.xml"/><Relationship Id="rId679" Type="http://schemas.openxmlformats.org/officeDocument/2006/relationships/customXml" Target="../ink/ink858.xml"/><Relationship Id="rId2" Type="http://schemas.openxmlformats.org/officeDocument/2006/relationships/customXml" Target="../ink/ink513.xml"/><Relationship Id="rId29" Type="http://schemas.openxmlformats.org/officeDocument/2006/relationships/image" Target="../media/image512.png"/><Relationship Id="rId441" Type="http://schemas.openxmlformats.org/officeDocument/2006/relationships/customXml" Target="../ink/ink738.xml"/><Relationship Id="rId539" Type="http://schemas.openxmlformats.org/officeDocument/2006/relationships/customXml" Target="../ink/ink788.xml"/><Relationship Id="rId746" Type="http://schemas.openxmlformats.org/officeDocument/2006/relationships/customXml" Target="../ink/ink892.xml"/><Relationship Id="rId178" Type="http://schemas.openxmlformats.org/officeDocument/2006/relationships/customXml" Target="../ink/ink603.xml"/><Relationship Id="rId301" Type="http://schemas.openxmlformats.org/officeDocument/2006/relationships/image" Target="../media/image642.png"/><Relationship Id="rId82" Type="http://schemas.openxmlformats.org/officeDocument/2006/relationships/customXml" Target="../ink/ink554.xml"/><Relationship Id="rId385" Type="http://schemas.openxmlformats.org/officeDocument/2006/relationships/customXml" Target="../ink/ink710.xml"/><Relationship Id="rId592" Type="http://schemas.openxmlformats.org/officeDocument/2006/relationships/image" Target="../media/image786.png"/><Relationship Id="rId606" Type="http://schemas.openxmlformats.org/officeDocument/2006/relationships/image" Target="../media/image793.png"/><Relationship Id="rId245" Type="http://schemas.openxmlformats.org/officeDocument/2006/relationships/image" Target="../media/image616.png"/><Relationship Id="rId452" Type="http://schemas.openxmlformats.org/officeDocument/2006/relationships/image" Target="../media/image717.png"/><Relationship Id="rId105" Type="http://schemas.openxmlformats.org/officeDocument/2006/relationships/image" Target="../media/image549.png"/><Relationship Id="rId312" Type="http://schemas.openxmlformats.org/officeDocument/2006/relationships/customXml" Target="../ink/ink673.xml"/><Relationship Id="rId757" Type="http://schemas.openxmlformats.org/officeDocument/2006/relationships/image" Target="../media/image868.png"/><Relationship Id="rId93" Type="http://schemas.openxmlformats.org/officeDocument/2006/relationships/image" Target="../media/image543.png"/><Relationship Id="rId189" Type="http://schemas.openxmlformats.org/officeDocument/2006/relationships/image" Target="../media/image590.png"/><Relationship Id="rId396" Type="http://schemas.openxmlformats.org/officeDocument/2006/relationships/image" Target="../media/image689.png"/><Relationship Id="rId617" Type="http://schemas.openxmlformats.org/officeDocument/2006/relationships/customXml" Target="../ink/ink827.xml"/><Relationship Id="rId256" Type="http://schemas.openxmlformats.org/officeDocument/2006/relationships/customXml" Target="../ink/ink644.xml"/><Relationship Id="rId463" Type="http://schemas.openxmlformats.org/officeDocument/2006/relationships/customXml" Target="../ink/ink749.xml"/><Relationship Id="rId670" Type="http://schemas.openxmlformats.org/officeDocument/2006/relationships/image" Target="../media/image825.png"/><Relationship Id="rId116" Type="http://schemas.openxmlformats.org/officeDocument/2006/relationships/customXml" Target="../ink/ink571.xml"/><Relationship Id="rId323" Type="http://schemas.openxmlformats.org/officeDocument/2006/relationships/image" Target="../media/image653.png"/><Relationship Id="rId530" Type="http://schemas.openxmlformats.org/officeDocument/2006/relationships/image" Target="../media/image755.png"/><Relationship Id="rId768" Type="http://schemas.openxmlformats.org/officeDocument/2006/relationships/customXml" Target="../ink/ink903.xml"/><Relationship Id="rId20" Type="http://schemas.openxmlformats.org/officeDocument/2006/relationships/customXml" Target="../ink/ink522.xml"/><Relationship Id="rId628" Type="http://schemas.openxmlformats.org/officeDocument/2006/relationships/image" Target="../media/image804.png"/><Relationship Id="rId267" Type="http://schemas.openxmlformats.org/officeDocument/2006/relationships/image" Target="../media/image627.png"/><Relationship Id="rId474" Type="http://schemas.openxmlformats.org/officeDocument/2006/relationships/image" Target="../media/image728.png"/><Relationship Id="rId127" Type="http://schemas.openxmlformats.org/officeDocument/2006/relationships/customXml" Target="../ink/ink577.xml"/><Relationship Id="rId681" Type="http://schemas.openxmlformats.org/officeDocument/2006/relationships/customXml" Target="../ink/ink859.xml"/><Relationship Id="rId779" Type="http://schemas.openxmlformats.org/officeDocument/2006/relationships/image" Target="../media/image879.png"/><Relationship Id="rId31" Type="http://schemas.openxmlformats.org/officeDocument/2006/relationships/image" Target="../media/image513.png"/><Relationship Id="rId334" Type="http://schemas.openxmlformats.org/officeDocument/2006/relationships/customXml" Target="../ink/ink684.xml"/><Relationship Id="rId541" Type="http://schemas.openxmlformats.org/officeDocument/2006/relationships/customXml" Target="../ink/ink789.xml"/><Relationship Id="rId639" Type="http://schemas.openxmlformats.org/officeDocument/2006/relationships/customXml" Target="../ink/ink838.xml"/><Relationship Id="rId180" Type="http://schemas.openxmlformats.org/officeDocument/2006/relationships/customXml" Target="../ink/ink604.xml"/><Relationship Id="rId278" Type="http://schemas.openxmlformats.org/officeDocument/2006/relationships/customXml" Target="../ink/ink655.xml"/><Relationship Id="rId401" Type="http://schemas.openxmlformats.org/officeDocument/2006/relationships/customXml" Target="../ink/ink718.xml"/><Relationship Id="rId485" Type="http://schemas.openxmlformats.org/officeDocument/2006/relationships/customXml" Target="../ink/ink760.xml"/><Relationship Id="rId692" Type="http://schemas.openxmlformats.org/officeDocument/2006/relationships/image" Target="../media/image836.png"/><Relationship Id="rId706" Type="http://schemas.openxmlformats.org/officeDocument/2006/relationships/image" Target="../media/image843.png"/><Relationship Id="rId42" Type="http://schemas.openxmlformats.org/officeDocument/2006/relationships/customXml" Target="../ink/ink533.xml"/><Relationship Id="rId138" Type="http://schemas.openxmlformats.org/officeDocument/2006/relationships/customXml" Target="../ink/ink583.xml"/><Relationship Id="rId345" Type="http://schemas.openxmlformats.org/officeDocument/2006/relationships/image" Target="../media/image664.png"/><Relationship Id="rId552" Type="http://schemas.openxmlformats.org/officeDocument/2006/relationships/image" Target="../media/image766.png"/><Relationship Id="rId191" Type="http://schemas.openxmlformats.org/officeDocument/2006/relationships/image" Target="../media/image591.png"/><Relationship Id="rId205" Type="http://schemas.openxmlformats.org/officeDocument/2006/relationships/customXml" Target="../ink/ink618.xml"/><Relationship Id="rId412" Type="http://schemas.openxmlformats.org/officeDocument/2006/relationships/image" Target="../media/image697.png"/><Relationship Id="rId107" Type="http://schemas.openxmlformats.org/officeDocument/2006/relationships/image" Target="../media/image550.png"/><Relationship Id="rId289" Type="http://schemas.openxmlformats.org/officeDocument/2006/relationships/image" Target="../media/image638.png"/><Relationship Id="rId454" Type="http://schemas.openxmlformats.org/officeDocument/2006/relationships/image" Target="../media/image718.png"/><Relationship Id="rId496" Type="http://schemas.openxmlformats.org/officeDocument/2006/relationships/customXml" Target="../ink/ink766.xml"/><Relationship Id="rId661" Type="http://schemas.openxmlformats.org/officeDocument/2006/relationships/customXml" Target="../ink/ink849.xml"/><Relationship Id="rId717" Type="http://schemas.openxmlformats.org/officeDocument/2006/relationships/customXml" Target="../ink/ink877.xml"/><Relationship Id="rId759" Type="http://schemas.openxmlformats.org/officeDocument/2006/relationships/image" Target="../media/image869.png"/><Relationship Id="rId11" Type="http://schemas.openxmlformats.org/officeDocument/2006/relationships/image" Target="../media/image503.png"/><Relationship Id="rId53" Type="http://schemas.openxmlformats.org/officeDocument/2006/relationships/image" Target="../media/image524.png"/><Relationship Id="rId149" Type="http://schemas.openxmlformats.org/officeDocument/2006/relationships/image" Target="../media/image570.png"/><Relationship Id="rId314" Type="http://schemas.openxmlformats.org/officeDocument/2006/relationships/customXml" Target="../ink/ink674.xml"/><Relationship Id="rId356" Type="http://schemas.openxmlformats.org/officeDocument/2006/relationships/image" Target="../media/image669.png"/><Relationship Id="rId398" Type="http://schemas.openxmlformats.org/officeDocument/2006/relationships/image" Target="../media/image690.png"/><Relationship Id="rId521" Type="http://schemas.openxmlformats.org/officeDocument/2006/relationships/customXml" Target="../ink/ink779.xml"/><Relationship Id="rId563" Type="http://schemas.openxmlformats.org/officeDocument/2006/relationships/customXml" Target="../ink/ink800.xml"/><Relationship Id="rId619" Type="http://schemas.openxmlformats.org/officeDocument/2006/relationships/customXml" Target="../ink/ink828.xml"/><Relationship Id="rId770" Type="http://schemas.openxmlformats.org/officeDocument/2006/relationships/customXml" Target="../ink/ink904.xml"/><Relationship Id="rId95" Type="http://schemas.openxmlformats.org/officeDocument/2006/relationships/image" Target="../media/image544.png"/><Relationship Id="rId160" Type="http://schemas.openxmlformats.org/officeDocument/2006/relationships/customXml" Target="../ink/ink594.xml"/><Relationship Id="rId216" Type="http://schemas.openxmlformats.org/officeDocument/2006/relationships/customXml" Target="../ink/ink624.xml"/><Relationship Id="rId423" Type="http://schemas.openxmlformats.org/officeDocument/2006/relationships/customXml" Target="../ink/ink729.xml"/><Relationship Id="rId258" Type="http://schemas.openxmlformats.org/officeDocument/2006/relationships/customXml" Target="../ink/ink645.xml"/><Relationship Id="rId465" Type="http://schemas.openxmlformats.org/officeDocument/2006/relationships/customXml" Target="../ink/ink750.xml"/><Relationship Id="rId630" Type="http://schemas.openxmlformats.org/officeDocument/2006/relationships/image" Target="../media/image805.png"/><Relationship Id="rId672" Type="http://schemas.openxmlformats.org/officeDocument/2006/relationships/image" Target="../media/image826.png"/><Relationship Id="rId728" Type="http://schemas.openxmlformats.org/officeDocument/2006/relationships/image" Target="../media/image854.png"/><Relationship Id="rId22" Type="http://schemas.openxmlformats.org/officeDocument/2006/relationships/customXml" Target="../ink/ink523.xml"/><Relationship Id="rId64" Type="http://schemas.openxmlformats.org/officeDocument/2006/relationships/customXml" Target="../ink/ink544.xml"/><Relationship Id="rId118" Type="http://schemas.openxmlformats.org/officeDocument/2006/relationships/customXml" Target="../ink/ink572.xml"/><Relationship Id="rId325" Type="http://schemas.openxmlformats.org/officeDocument/2006/relationships/image" Target="../media/image654.png"/><Relationship Id="rId367" Type="http://schemas.openxmlformats.org/officeDocument/2006/relationships/customXml" Target="../ink/ink701.xml"/><Relationship Id="rId532" Type="http://schemas.openxmlformats.org/officeDocument/2006/relationships/image" Target="../media/image756.png"/><Relationship Id="rId574" Type="http://schemas.openxmlformats.org/officeDocument/2006/relationships/image" Target="../media/image777.png"/><Relationship Id="rId171" Type="http://schemas.openxmlformats.org/officeDocument/2006/relationships/image" Target="../media/image581.png"/><Relationship Id="rId227" Type="http://schemas.openxmlformats.org/officeDocument/2006/relationships/image" Target="../media/image607.png"/><Relationship Id="rId269" Type="http://schemas.openxmlformats.org/officeDocument/2006/relationships/image" Target="../media/image628.png"/><Relationship Id="rId434" Type="http://schemas.openxmlformats.org/officeDocument/2006/relationships/image" Target="../media/image708.png"/><Relationship Id="rId476" Type="http://schemas.openxmlformats.org/officeDocument/2006/relationships/image" Target="../media/image729.png"/><Relationship Id="rId641" Type="http://schemas.openxmlformats.org/officeDocument/2006/relationships/customXml" Target="../ink/ink839.xml"/><Relationship Id="rId683" Type="http://schemas.openxmlformats.org/officeDocument/2006/relationships/customXml" Target="../ink/ink860.xml"/><Relationship Id="rId739" Type="http://schemas.openxmlformats.org/officeDocument/2006/relationships/customXml" Target="../ink/ink888.xml"/><Relationship Id="rId33" Type="http://schemas.openxmlformats.org/officeDocument/2006/relationships/image" Target="../media/image514.png"/><Relationship Id="rId129" Type="http://schemas.openxmlformats.org/officeDocument/2006/relationships/customXml" Target="../ink/ink578.xml"/><Relationship Id="rId280" Type="http://schemas.openxmlformats.org/officeDocument/2006/relationships/customXml" Target="../ink/ink656.xml"/><Relationship Id="rId336" Type="http://schemas.openxmlformats.org/officeDocument/2006/relationships/customXml" Target="../ink/ink685.xml"/><Relationship Id="rId501" Type="http://schemas.openxmlformats.org/officeDocument/2006/relationships/customXml" Target="../ink/ink769.xml"/><Relationship Id="rId543" Type="http://schemas.openxmlformats.org/officeDocument/2006/relationships/customXml" Target="../ink/ink790.xml"/><Relationship Id="rId75" Type="http://schemas.openxmlformats.org/officeDocument/2006/relationships/image" Target="../media/image535.png"/><Relationship Id="rId140" Type="http://schemas.openxmlformats.org/officeDocument/2006/relationships/customXml" Target="../ink/ink584.xml"/><Relationship Id="rId182" Type="http://schemas.openxmlformats.org/officeDocument/2006/relationships/customXml" Target="../ink/ink605.xml"/><Relationship Id="rId378" Type="http://schemas.openxmlformats.org/officeDocument/2006/relationships/image" Target="../media/image680.png"/><Relationship Id="rId403" Type="http://schemas.openxmlformats.org/officeDocument/2006/relationships/customXml" Target="../ink/ink719.xml"/><Relationship Id="rId585" Type="http://schemas.openxmlformats.org/officeDocument/2006/relationships/customXml" Target="../ink/ink811.xml"/><Relationship Id="rId750" Type="http://schemas.openxmlformats.org/officeDocument/2006/relationships/customXml" Target="../ink/ink894.xml"/><Relationship Id="rId6" Type="http://schemas.openxmlformats.org/officeDocument/2006/relationships/customXml" Target="../ink/ink515.xml"/><Relationship Id="rId238" Type="http://schemas.openxmlformats.org/officeDocument/2006/relationships/customXml" Target="../ink/ink635.xml"/><Relationship Id="rId445" Type="http://schemas.openxmlformats.org/officeDocument/2006/relationships/customXml" Target="../ink/ink740.xml"/><Relationship Id="rId487" Type="http://schemas.openxmlformats.org/officeDocument/2006/relationships/customXml" Target="../ink/ink761.xml"/><Relationship Id="rId610" Type="http://schemas.openxmlformats.org/officeDocument/2006/relationships/image" Target="../media/image795.png"/><Relationship Id="rId652" Type="http://schemas.openxmlformats.org/officeDocument/2006/relationships/image" Target="../media/image816.png"/><Relationship Id="rId694" Type="http://schemas.openxmlformats.org/officeDocument/2006/relationships/image" Target="../media/image837.png"/><Relationship Id="rId708" Type="http://schemas.openxmlformats.org/officeDocument/2006/relationships/image" Target="../media/image844.png"/><Relationship Id="rId291" Type="http://schemas.openxmlformats.org/officeDocument/2006/relationships/customXml" Target="../ink/ink662.xml"/><Relationship Id="rId305" Type="http://schemas.openxmlformats.org/officeDocument/2006/relationships/image" Target="../media/image644.png"/><Relationship Id="rId347" Type="http://schemas.openxmlformats.org/officeDocument/2006/relationships/image" Target="../media/image665.png"/><Relationship Id="rId512" Type="http://schemas.openxmlformats.org/officeDocument/2006/relationships/image" Target="../media/image746.png"/><Relationship Id="rId44" Type="http://schemas.openxmlformats.org/officeDocument/2006/relationships/customXml" Target="../ink/ink534.xml"/><Relationship Id="rId86" Type="http://schemas.openxmlformats.org/officeDocument/2006/relationships/customXml" Target="../ink/ink556.xml"/><Relationship Id="rId151" Type="http://schemas.openxmlformats.org/officeDocument/2006/relationships/image" Target="../media/image571.png"/><Relationship Id="rId389" Type="http://schemas.openxmlformats.org/officeDocument/2006/relationships/customXml" Target="../ink/ink712.xml"/><Relationship Id="rId554" Type="http://schemas.openxmlformats.org/officeDocument/2006/relationships/image" Target="../media/image767.png"/><Relationship Id="rId596" Type="http://schemas.openxmlformats.org/officeDocument/2006/relationships/image" Target="../media/image788.png"/><Relationship Id="rId761" Type="http://schemas.openxmlformats.org/officeDocument/2006/relationships/image" Target="../media/image870.png"/><Relationship Id="rId193" Type="http://schemas.openxmlformats.org/officeDocument/2006/relationships/image" Target="../media/image592.png"/><Relationship Id="rId207" Type="http://schemas.openxmlformats.org/officeDocument/2006/relationships/image" Target="../media/image597.png"/><Relationship Id="rId249" Type="http://schemas.openxmlformats.org/officeDocument/2006/relationships/image" Target="../media/image618.png"/><Relationship Id="rId414" Type="http://schemas.openxmlformats.org/officeDocument/2006/relationships/image" Target="../media/image698.png"/><Relationship Id="rId456" Type="http://schemas.openxmlformats.org/officeDocument/2006/relationships/image" Target="../media/image719.png"/><Relationship Id="rId498" Type="http://schemas.openxmlformats.org/officeDocument/2006/relationships/image" Target="../media/image739.png"/><Relationship Id="rId621" Type="http://schemas.openxmlformats.org/officeDocument/2006/relationships/customXml" Target="../ink/ink829.xml"/><Relationship Id="rId663" Type="http://schemas.openxmlformats.org/officeDocument/2006/relationships/customXml" Target="../ink/ink850.xml"/><Relationship Id="rId13" Type="http://schemas.openxmlformats.org/officeDocument/2006/relationships/image" Target="../media/image504.png"/><Relationship Id="rId109" Type="http://schemas.openxmlformats.org/officeDocument/2006/relationships/image" Target="../media/image551.png"/><Relationship Id="rId260" Type="http://schemas.openxmlformats.org/officeDocument/2006/relationships/customXml" Target="../ink/ink646.xml"/><Relationship Id="rId316" Type="http://schemas.openxmlformats.org/officeDocument/2006/relationships/customXml" Target="../ink/ink675.xml"/><Relationship Id="rId523" Type="http://schemas.openxmlformats.org/officeDocument/2006/relationships/customXml" Target="../ink/ink780.xml"/><Relationship Id="rId719" Type="http://schemas.openxmlformats.org/officeDocument/2006/relationships/customXml" Target="../ink/ink878.xml"/><Relationship Id="rId55" Type="http://schemas.openxmlformats.org/officeDocument/2006/relationships/image" Target="../media/image525.png"/><Relationship Id="rId97" Type="http://schemas.openxmlformats.org/officeDocument/2006/relationships/image" Target="../media/image545.png"/><Relationship Id="rId120" Type="http://schemas.openxmlformats.org/officeDocument/2006/relationships/customXml" Target="../ink/ink573.xml"/><Relationship Id="rId358" Type="http://schemas.openxmlformats.org/officeDocument/2006/relationships/image" Target="../media/image670.png"/><Relationship Id="rId565" Type="http://schemas.openxmlformats.org/officeDocument/2006/relationships/customXml" Target="../ink/ink801.xml"/><Relationship Id="rId730" Type="http://schemas.openxmlformats.org/officeDocument/2006/relationships/image" Target="../media/image855.png"/><Relationship Id="rId772" Type="http://schemas.openxmlformats.org/officeDocument/2006/relationships/customXml" Target="../ink/ink905.xml"/><Relationship Id="rId162" Type="http://schemas.openxmlformats.org/officeDocument/2006/relationships/customXml" Target="../ink/ink595.xml"/><Relationship Id="rId218" Type="http://schemas.openxmlformats.org/officeDocument/2006/relationships/customXml" Target="../ink/ink625.xml"/><Relationship Id="rId425" Type="http://schemas.openxmlformats.org/officeDocument/2006/relationships/customXml" Target="../ink/ink730.xml"/><Relationship Id="rId467" Type="http://schemas.openxmlformats.org/officeDocument/2006/relationships/customXml" Target="../ink/ink751.xml"/><Relationship Id="rId632" Type="http://schemas.openxmlformats.org/officeDocument/2006/relationships/image" Target="../media/image806.png"/><Relationship Id="rId271" Type="http://schemas.openxmlformats.org/officeDocument/2006/relationships/image" Target="../media/image629.png"/><Relationship Id="rId674" Type="http://schemas.openxmlformats.org/officeDocument/2006/relationships/image" Target="../media/image827.png"/><Relationship Id="rId24" Type="http://schemas.openxmlformats.org/officeDocument/2006/relationships/customXml" Target="../ink/ink524.xml"/><Relationship Id="rId66" Type="http://schemas.openxmlformats.org/officeDocument/2006/relationships/customXml" Target="../ink/ink545.xml"/><Relationship Id="rId131" Type="http://schemas.openxmlformats.org/officeDocument/2006/relationships/image" Target="../media/image561.png"/><Relationship Id="rId327" Type="http://schemas.openxmlformats.org/officeDocument/2006/relationships/image" Target="../media/image655.png"/><Relationship Id="rId369" Type="http://schemas.openxmlformats.org/officeDocument/2006/relationships/customXml" Target="../ink/ink702.xml"/><Relationship Id="rId534" Type="http://schemas.openxmlformats.org/officeDocument/2006/relationships/image" Target="../media/image757.png"/><Relationship Id="rId576" Type="http://schemas.openxmlformats.org/officeDocument/2006/relationships/image" Target="../media/image778.png"/><Relationship Id="rId741" Type="http://schemas.openxmlformats.org/officeDocument/2006/relationships/customXml" Target="../ink/ink889.xml"/><Relationship Id="rId173" Type="http://schemas.openxmlformats.org/officeDocument/2006/relationships/image" Target="../media/image582.png"/><Relationship Id="rId229" Type="http://schemas.openxmlformats.org/officeDocument/2006/relationships/image" Target="../media/image608.png"/><Relationship Id="rId380" Type="http://schemas.openxmlformats.org/officeDocument/2006/relationships/image" Target="../media/image681.png"/><Relationship Id="rId436" Type="http://schemas.openxmlformats.org/officeDocument/2006/relationships/image" Target="../media/image709.png"/><Relationship Id="rId601" Type="http://schemas.openxmlformats.org/officeDocument/2006/relationships/customXml" Target="../ink/ink819.xml"/><Relationship Id="rId643" Type="http://schemas.openxmlformats.org/officeDocument/2006/relationships/customXml" Target="../ink/ink840.xml"/><Relationship Id="rId240" Type="http://schemas.openxmlformats.org/officeDocument/2006/relationships/customXml" Target="../ink/ink636.xml"/><Relationship Id="rId478" Type="http://schemas.openxmlformats.org/officeDocument/2006/relationships/image" Target="../media/image730.png"/><Relationship Id="rId685" Type="http://schemas.openxmlformats.org/officeDocument/2006/relationships/customXml" Target="../ink/ink861.xml"/><Relationship Id="rId35" Type="http://schemas.openxmlformats.org/officeDocument/2006/relationships/image" Target="../media/image515.png"/><Relationship Id="rId77" Type="http://schemas.openxmlformats.org/officeDocument/2006/relationships/customXml" Target="../ink/ink551.xml"/><Relationship Id="rId100" Type="http://schemas.openxmlformats.org/officeDocument/2006/relationships/customXml" Target="../ink/ink563.xml"/><Relationship Id="rId282" Type="http://schemas.openxmlformats.org/officeDocument/2006/relationships/customXml" Target="../ink/ink657.xml"/><Relationship Id="rId338" Type="http://schemas.openxmlformats.org/officeDocument/2006/relationships/customXml" Target="../ink/ink686.xml"/><Relationship Id="rId503" Type="http://schemas.openxmlformats.org/officeDocument/2006/relationships/customXml" Target="../ink/ink770.xml"/><Relationship Id="rId545" Type="http://schemas.openxmlformats.org/officeDocument/2006/relationships/customXml" Target="../ink/ink791.xml"/><Relationship Id="rId587" Type="http://schemas.openxmlformats.org/officeDocument/2006/relationships/customXml" Target="../ink/ink812.xml"/><Relationship Id="rId710" Type="http://schemas.openxmlformats.org/officeDocument/2006/relationships/image" Target="../media/image845.png"/><Relationship Id="rId752" Type="http://schemas.openxmlformats.org/officeDocument/2006/relationships/customXml" Target="../ink/ink895.xml"/><Relationship Id="rId8" Type="http://schemas.openxmlformats.org/officeDocument/2006/relationships/customXml" Target="../ink/ink516.xml"/><Relationship Id="rId142" Type="http://schemas.openxmlformats.org/officeDocument/2006/relationships/customXml" Target="../ink/ink585.xml"/><Relationship Id="rId184" Type="http://schemas.openxmlformats.org/officeDocument/2006/relationships/customXml" Target="../ink/ink606.xml"/><Relationship Id="rId391" Type="http://schemas.openxmlformats.org/officeDocument/2006/relationships/customXml" Target="../ink/ink713.xml"/><Relationship Id="rId405" Type="http://schemas.openxmlformats.org/officeDocument/2006/relationships/customXml" Target="../ink/ink720.xml"/><Relationship Id="rId447" Type="http://schemas.openxmlformats.org/officeDocument/2006/relationships/customXml" Target="../ink/ink741.xml"/><Relationship Id="rId612" Type="http://schemas.openxmlformats.org/officeDocument/2006/relationships/image" Target="../media/image796.png"/><Relationship Id="rId251" Type="http://schemas.openxmlformats.org/officeDocument/2006/relationships/image" Target="../media/image619.png"/><Relationship Id="rId489" Type="http://schemas.openxmlformats.org/officeDocument/2006/relationships/customXml" Target="../ink/ink762.xml"/><Relationship Id="rId654" Type="http://schemas.openxmlformats.org/officeDocument/2006/relationships/image" Target="../media/image817.png"/><Relationship Id="rId696" Type="http://schemas.openxmlformats.org/officeDocument/2006/relationships/image" Target="../media/image838.png"/><Relationship Id="rId46" Type="http://schemas.openxmlformats.org/officeDocument/2006/relationships/customXml" Target="../ink/ink535.xml"/><Relationship Id="rId293" Type="http://schemas.openxmlformats.org/officeDocument/2006/relationships/image" Target="../media/image639.png"/><Relationship Id="rId307" Type="http://schemas.openxmlformats.org/officeDocument/2006/relationships/image" Target="../media/image645.png"/><Relationship Id="rId349" Type="http://schemas.openxmlformats.org/officeDocument/2006/relationships/image" Target="../media/image666.png"/><Relationship Id="rId514" Type="http://schemas.openxmlformats.org/officeDocument/2006/relationships/image" Target="../media/image747.png"/><Relationship Id="rId556" Type="http://schemas.openxmlformats.org/officeDocument/2006/relationships/image" Target="../media/image768.png"/><Relationship Id="rId721" Type="http://schemas.openxmlformats.org/officeDocument/2006/relationships/customXml" Target="../ink/ink879.xml"/><Relationship Id="rId763" Type="http://schemas.openxmlformats.org/officeDocument/2006/relationships/image" Target="../media/image871.png"/><Relationship Id="rId88" Type="http://schemas.openxmlformats.org/officeDocument/2006/relationships/customXml" Target="../ink/ink557.xml"/><Relationship Id="rId111" Type="http://schemas.openxmlformats.org/officeDocument/2006/relationships/image" Target="../media/image552.png"/><Relationship Id="rId153" Type="http://schemas.openxmlformats.org/officeDocument/2006/relationships/image" Target="../media/image572.png"/><Relationship Id="rId195" Type="http://schemas.openxmlformats.org/officeDocument/2006/relationships/image" Target="../media/image593.png"/><Relationship Id="rId209" Type="http://schemas.openxmlformats.org/officeDocument/2006/relationships/image" Target="../media/image598.png"/><Relationship Id="rId360" Type="http://schemas.openxmlformats.org/officeDocument/2006/relationships/image" Target="../media/image671.png"/><Relationship Id="rId416" Type="http://schemas.openxmlformats.org/officeDocument/2006/relationships/image" Target="../media/image699.png"/><Relationship Id="rId598" Type="http://schemas.openxmlformats.org/officeDocument/2006/relationships/image" Target="../media/image789.png"/><Relationship Id="rId220" Type="http://schemas.openxmlformats.org/officeDocument/2006/relationships/customXml" Target="../ink/ink626.xml"/><Relationship Id="rId458" Type="http://schemas.openxmlformats.org/officeDocument/2006/relationships/image" Target="../media/image720.png"/><Relationship Id="rId623" Type="http://schemas.openxmlformats.org/officeDocument/2006/relationships/customXml" Target="../ink/ink830.xml"/><Relationship Id="rId665" Type="http://schemas.openxmlformats.org/officeDocument/2006/relationships/customXml" Target="../ink/ink851.xml"/><Relationship Id="rId15" Type="http://schemas.openxmlformats.org/officeDocument/2006/relationships/image" Target="../media/image505.png"/><Relationship Id="rId57" Type="http://schemas.openxmlformats.org/officeDocument/2006/relationships/image" Target="../media/image526.png"/><Relationship Id="rId262" Type="http://schemas.openxmlformats.org/officeDocument/2006/relationships/customXml" Target="../ink/ink647.xml"/><Relationship Id="rId318" Type="http://schemas.openxmlformats.org/officeDocument/2006/relationships/customXml" Target="../ink/ink676.xml"/><Relationship Id="rId525" Type="http://schemas.openxmlformats.org/officeDocument/2006/relationships/customXml" Target="../ink/ink781.xml"/><Relationship Id="rId567" Type="http://schemas.openxmlformats.org/officeDocument/2006/relationships/customXml" Target="../ink/ink802.xml"/><Relationship Id="rId732" Type="http://schemas.openxmlformats.org/officeDocument/2006/relationships/image" Target="../media/image856.png"/><Relationship Id="rId99" Type="http://schemas.openxmlformats.org/officeDocument/2006/relationships/image" Target="../media/image546.png"/><Relationship Id="rId122" Type="http://schemas.openxmlformats.org/officeDocument/2006/relationships/customXml" Target="../ink/ink574.xml"/><Relationship Id="rId164" Type="http://schemas.openxmlformats.org/officeDocument/2006/relationships/customXml" Target="../ink/ink596.xml"/><Relationship Id="rId371" Type="http://schemas.openxmlformats.org/officeDocument/2006/relationships/customXml" Target="../ink/ink703.xml"/><Relationship Id="rId774" Type="http://schemas.openxmlformats.org/officeDocument/2006/relationships/customXml" Target="../ink/ink906.xml"/><Relationship Id="rId427" Type="http://schemas.openxmlformats.org/officeDocument/2006/relationships/customXml" Target="../ink/ink731.xml"/><Relationship Id="rId469" Type="http://schemas.openxmlformats.org/officeDocument/2006/relationships/customXml" Target="../ink/ink752.xml"/><Relationship Id="rId634" Type="http://schemas.openxmlformats.org/officeDocument/2006/relationships/image" Target="../media/image807.png"/><Relationship Id="rId676" Type="http://schemas.openxmlformats.org/officeDocument/2006/relationships/image" Target="../media/image828.png"/><Relationship Id="rId26" Type="http://schemas.openxmlformats.org/officeDocument/2006/relationships/customXml" Target="../ink/ink525.xml"/><Relationship Id="rId231" Type="http://schemas.openxmlformats.org/officeDocument/2006/relationships/image" Target="../media/image609.png"/><Relationship Id="rId273" Type="http://schemas.openxmlformats.org/officeDocument/2006/relationships/image" Target="../media/image630.png"/><Relationship Id="rId329" Type="http://schemas.openxmlformats.org/officeDocument/2006/relationships/image" Target="../media/image656.png"/><Relationship Id="rId480" Type="http://schemas.openxmlformats.org/officeDocument/2006/relationships/image" Target="../media/image731.png"/><Relationship Id="rId536" Type="http://schemas.openxmlformats.org/officeDocument/2006/relationships/image" Target="../media/image758.png"/><Relationship Id="rId701" Type="http://schemas.openxmlformats.org/officeDocument/2006/relationships/customXml" Target="../ink/ink869.xml"/><Relationship Id="rId68" Type="http://schemas.openxmlformats.org/officeDocument/2006/relationships/customXml" Target="../ink/ink546.xml"/><Relationship Id="rId133" Type="http://schemas.openxmlformats.org/officeDocument/2006/relationships/image" Target="../media/image562.png"/><Relationship Id="rId175" Type="http://schemas.openxmlformats.org/officeDocument/2006/relationships/image" Target="../media/image583.png"/><Relationship Id="rId340" Type="http://schemas.openxmlformats.org/officeDocument/2006/relationships/customXml" Target="../ink/ink687.xml"/><Relationship Id="rId578" Type="http://schemas.openxmlformats.org/officeDocument/2006/relationships/image" Target="../media/image779.png"/><Relationship Id="rId743" Type="http://schemas.openxmlformats.org/officeDocument/2006/relationships/customXml" Target="../ink/ink890.xml"/><Relationship Id="rId200" Type="http://schemas.openxmlformats.org/officeDocument/2006/relationships/customXml" Target="../ink/ink615.xml"/><Relationship Id="rId382" Type="http://schemas.openxmlformats.org/officeDocument/2006/relationships/image" Target="../media/image682.png"/><Relationship Id="rId438" Type="http://schemas.openxmlformats.org/officeDocument/2006/relationships/image" Target="../media/image710.png"/><Relationship Id="rId603" Type="http://schemas.openxmlformats.org/officeDocument/2006/relationships/customXml" Target="../ink/ink820.xml"/><Relationship Id="rId645" Type="http://schemas.openxmlformats.org/officeDocument/2006/relationships/customXml" Target="../ink/ink841.xml"/><Relationship Id="rId687" Type="http://schemas.openxmlformats.org/officeDocument/2006/relationships/customXml" Target="../ink/ink862.xml"/><Relationship Id="rId242" Type="http://schemas.openxmlformats.org/officeDocument/2006/relationships/customXml" Target="../ink/ink637.xml"/><Relationship Id="rId284" Type="http://schemas.openxmlformats.org/officeDocument/2006/relationships/customXml" Target="../ink/ink658.xml"/><Relationship Id="rId491" Type="http://schemas.openxmlformats.org/officeDocument/2006/relationships/customXml" Target="../ink/ink763.xml"/><Relationship Id="rId505" Type="http://schemas.openxmlformats.org/officeDocument/2006/relationships/customXml" Target="../ink/ink771.xml"/><Relationship Id="rId712" Type="http://schemas.openxmlformats.org/officeDocument/2006/relationships/image" Target="../media/image846.png"/><Relationship Id="rId37" Type="http://schemas.openxmlformats.org/officeDocument/2006/relationships/image" Target="../media/image516.png"/><Relationship Id="rId79" Type="http://schemas.openxmlformats.org/officeDocument/2006/relationships/customXml" Target="../ink/ink552.xml"/><Relationship Id="rId102" Type="http://schemas.openxmlformats.org/officeDocument/2006/relationships/customXml" Target="../ink/ink564.xml"/><Relationship Id="rId144" Type="http://schemas.openxmlformats.org/officeDocument/2006/relationships/customXml" Target="../ink/ink586.xml"/><Relationship Id="rId547" Type="http://schemas.openxmlformats.org/officeDocument/2006/relationships/customXml" Target="../ink/ink792.xml"/><Relationship Id="rId589" Type="http://schemas.openxmlformats.org/officeDocument/2006/relationships/customXml" Target="../ink/ink813.xml"/><Relationship Id="rId754" Type="http://schemas.openxmlformats.org/officeDocument/2006/relationships/customXml" Target="../ink/ink896.xml"/><Relationship Id="rId90" Type="http://schemas.openxmlformats.org/officeDocument/2006/relationships/customXml" Target="../ink/ink558.xml"/><Relationship Id="rId186" Type="http://schemas.openxmlformats.org/officeDocument/2006/relationships/customXml" Target="../ink/ink607.xml"/><Relationship Id="rId351" Type="http://schemas.openxmlformats.org/officeDocument/2006/relationships/image" Target="../media/image667.png"/><Relationship Id="rId393" Type="http://schemas.openxmlformats.org/officeDocument/2006/relationships/customXml" Target="../ink/ink714.xml"/><Relationship Id="rId407" Type="http://schemas.openxmlformats.org/officeDocument/2006/relationships/customXml" Target="../ink/ink721.xml"/><Relationship Id="rId449" Type="http://schemas.openxmlformats.org/officeDocument/2006/relationships/customXml" Target="../ink/ink742.xml"/><Relationship Id="rId614" Type="http://schemas.openxmlformats.org/officeDocument/2006/relationships/image" Target="../media/image797.png"/><Relationship Id="rId656" Type="http://schemas.openxmlformats.org/officeDocument/2006/relationships/image" Target="../media/image818.png"/><Relationship Id="rId211" Type="http://schemas.openxmlformats.org/officeDocument/2006/relationships/image" Target="../media/image599.png"/><Relationship Id="rId253" Type="http://schemas.openxmlformats.org/officeDocument/2006/relationships/image" Target="../media/image620.png"/><Relationship Id="rId295" Type="http://schemas.openxmlformats.org/officeDocument/2006/relationships/image" Target="../media/image307.png"/><Relationship Id="rId309" Type="http://schemas.openxmlformats.org/officeDocument/2006/relationships/image" Target="../media/image646.png"/><Relationship Id="rId460" Type="http://schemas.openxmlformats.org/officeDocument/2006/relationships/image" Target="../media/image721.png"/><Relationship Id="rId516" Type="http://schemas.openxmlformats.org/officeDocument/2006/relationships/image" Target="../media/image748.png"/><Relationship Id="rId698" Type="http://schemas.openxmlformats.org/officeDocument/2006/relationships/image" Target="../media/image839.png"/><Relationship Id="rId48" Type="http://schemas.openxmlformats.org/officeDocument/2006/relationships/customXml" Target="../ink/ink536.xml"/><Relationship Id="rId113" Type="http://schemas.openxmlformats.org/officeDocument/2006/relationships/image" Target="../media/image553.png"/><Relationship Id="rId320" Type="http://schemas.openxmlformats.org/officeDocument/2006/relationships/customXml" Target="../ink/ink677.xml"/><Relationship Id="rId558" Type="http://schemas.openxmlformats.org/officeDocument/2006/relationships/image" Target="../media/image769.png"/><Relationship Id="rId723" Type="http://schemas.openxmlformats.org/officeDocument/2006/relationships/customXml" Target="../ink/ink880.xml"/><Relationship Id="rId765" Type="http://schemas.openxmlformats.org/officeDocument/2006/relationships/image" Target="../media/image872.png"/><Relationship Id="rId155" Type="http://schemas.openxmlformats.org/officeDocument/2006/relationships/image" Target="../media/image573.png"/><Relationship Id="rId197" Type="http://schemas.openxmlformats.org/officeDocument/2006/relationships/customXml" Target="../ink/ink613.xml"/><Relationship Id="rId362" Type="http://schemas.openxmlformats.org/officeDocument/2006/relationships/image" Target="../media/image672.png"/><Relationship Id="rId418" Type="http://schemas.openxmlformats.org/officeDocument/2006/relationships/image" Target="../media/image700.png"/><Relationship Id="rId625" Type="http://schemas.openxmlformats.org/officeDocument/2006/relationships/customXml" Target="../ink/ink831.xml"/><Relationship Id="rId222" Type="http://schemas.openxmlformats.org/officeDocument/2006/relationships/customXml" Target="../ink/ink627.xml"/><Relationship Id="rId264" Type="http://schemas.openxmlformats.org/officeDocument/2006/relationships/customXml" Target="../ink/ink648.xml"/><Relationship Id="rId471" Type="http://schemas.openxmlformats.org/officeDocument/2006/relationships/customXml" Target="../ink/ink753.xml"/><Relationship Id="rId667" Type="http://schemas.openxmlformats.org/officeDocument/2006/relationships/customXml" Target="../ink/ink852.xml"/><Relationship Id="rId17" Type="http://schemas.openxmlformats.org/officeDocument/2006/relationships/image" Target="../media/image506.png"/><Relationship Id="rId59" Type="http://schemas.openxmlformats.org/officeDocument/2006/relationships/image" Target="../media/image527.png"/><Relationship Id="rId124" Type="http://schemas.openxmlformats.org/officeDocument/2006/relationships/image" Target="../media/image558.png"/><Relationship Id="rId527" Type="http://schemas.openxmlformats.org/officeDocument/2006/relationships/customXml" Target="../ink/ink782.xml"/><Relationship Id="rId569" Type="http://schemas.openxmlformats.org/officeDocument/2006/relationships/customXml" Target="../ink/ink803.xml"/><Relationship Id="rId734" Type="http://schemas.openxmlformats.org/officeDocument/2006/relationships/image" Target="../media/image857.png"/><Relationship Id="rId776" Type="http://schemas.openxmlformats.org/officeDocument/2006/relationships/customXml" Target="../ink/ink907.xml"/><Relationship Id="rId70" Type="http://schemas.openxmlformats.org/officeDocument/2006/relationships/customXml" Target="../ink/ink547.xml"/><Relationship Id="rId166" Type="http://schemas.openxmlformats.org/officeDocument/2006/relationships/customXml" Target="../ink/ink597.xml"/><Relationship Id="rId331" Type="http://schemas.openxmlformats.org/officeDocument/2006/relationships/image" Target="../media/image657.png"/><Relationship Id="rId373" Type="http://schemas.openxmlformats.org/officeDocument/2006/relationships/customXml" Target="../ink/ink704.xml"/><Relationship Id="rId429" Type="http://schemas.openxmlformats.org/officeDocument/2006/relationships/customXml" Target="../ink/ink732.xml"/><Relationship Id="rId580" Type="http://schemas.openxmlformats.org/officeDocument/2006/relationships/image" Target="../media/image780.png"/><Relationship Id="rId636" Type="http://schemas.openxmlformats.org/officeDocument/2006/relationships/image" Target="../media/image80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10.png"/><Relationship Id="rId440" Type="http://schemas.openxmlformats.org/officeDocument/2006/relationships/image" Target="../media/image711.png"/><Relationship Id="rId678" Type="http://schemas.openxmlformats.org/officeDocument/2006/relationships/image" Target="../media/image829.png"/><Relationship Id="rId28" Type="http://schemas.openxmlformats.org/officeDocument/2006/relationships/customXml" Target="../ink/ink526.xml"/><Relationship Id="rId275" Type="http://schemas.openxmlformats.org/officeDocument/2006/relationships/image" Target="../media/image631.png"/><Relationship Id="rId300" Type="http://schemas.openxmlformats.org/officeDocument/2006/relationships/customXml" Target="../ink/ink667.xml"/><Relationship Id="rId482" Type="http://schemas.openxmlformats.org/officeDocument/2006/relationships/image" Target="../media/image732.png"/><Relationship Id="rId538" Type="http://schemas.openxmlformats.org/officeDocument/2006/relationships/image" Target="../media/image759.png"/><Relationship Id="rId703" Type="http://schemas.openxmlformats.org/officeDocument/2006/relationships/customXml" Target="../ink/ink870.xml"/><Relationship Id="rId745" Type="http://schemas.openxmlformats.org/officeDocument/2006/relationships/customXml" Target="../ink/ink891.xml"/><Relationship Id="rId81" Type="http://schemas.openxmlformats.org/officeDocument/2006/relationships/image" Target="../media/image537.png"/><Relationship Id="rId135" Type="http://schemas.openxmlformats.org/officeDocument/2006/relationships/image" Target="../media/image563.png"/><Relationship Id="rId177" Type="http://schemas.openxmlformats.org/officeDocument/2006/relationships/image" Target="../media/image584.png"/><Relationship Id="rId342" Type="http://schemas.openxmlformats.org/officeDocument/2006/relationships/customXml" Target="../ink/ink688.xml"/><Relationship Id="rId384" Type="http://schemas.openxmlformats.org/officeDocument/2006/relationships/image" Target="../media/image683.png"/><Relationship Id="rId591" Type="http://schemas.openxmlformats.org/officeDocument/2006/relationships/customXml" Target="../ink/ink814.xml"/><Relationship Id="rId605" Type="http://schemas.openxmlformats.org/officeDocument/2006/relationships/customXml" Target="../ink/ink821.xml"/><Relationship Id="rId202" Type="http://schemas.openxmlformats.org/officeDocument/2006/relationships/customXml" Target="../ink/ink616.xml"/><Relationship Id="rId244" Type="http://schemas.openxmlformats.org/officeDocument/2006/relationships/customXml" Target="../ink/ink638.xml"/><Relationship Id="rId647" Type="http://schemas.openxmlformats.org/officeDocument/2006/relationships/customXml" Target="../ink/ink842.xml"/><Relationship Id="rId689" Type="http://schemas.openxmlformats.org/officeDocument/2006/relationships/customXml" Target="../ink/ink863.xml"/><Relationship Id="rId39" Type="http://schemas.openxmlformats.org/officeDocument/2006/relationships/image" Target="../media/image517.png"/><Relationship Id="rId286" Type="http://schemas.openxmlformats.org/officeDocument/2006/relationships/customXml" Target="../ink/ink659.xml"/><Relationship Id="rId451" Type="http://schemas.openxmlformats.org/officeDocument/2006/relationships/customXml" Target="../ink/ink743.xml"/><Relationship Id="rId493" Type="http://schemas.openxmlformats.org/officeDocument/2006/relationships/customXml" Target="../ink/ink764.xml"/><Relationship Id="rId507" Type="http://schemas.openxmlformats.org/officeDocument/2006/relationships/customXml" Target="../ink/ink772.xml"/><Relationship Id="rId549" Type="http://schemas.openxmlformats.org/officeDocument/2006/relationships/customXml" Target="../ink/ink793.xml"/><Relationship Id="rId714" Type="http://schemas.openxmlformats.org/officeDocument/2006/relationships/image" Target="../media/image847.png"/><Relationship Id="rId756" Type="http://schemas.openxmlformats.org/officeDocument/2006/relationships/customXml" Target="../ink/ink897.xml"/><Relationship Id="rId50" Type="http://schemas.openxmlformats.org/officeDocument/2006/relationships/customXml" Target="../ink/ink537.xml"/><Relationship Id="rId104" Type="http://schemas.openxmlformats.org/officeDocument/2006/relationships/customXml" Target="../ink/ink565.xml"/><Relationship Id="rId146" Type="http://schemas.openxmlformats.org/officeDocument/2006/relationships/customXml" Target="../ink/ink587.xml"/><Relationship Id="rId188" Type="http://schemas.openxmlformats.org/officeDocument/2006/relationships/customXml" Target="../ink/ink608.xml"/><Relationship Id="rId311" Type="http://schemas.openxmlformats.org/officeDocument/2006/relationships/image" Target="../media/image647.png"/><Relationship Id="rId353" Type="http://schemas.openxmlformats.org/officeDocument/2006/relationships/image" Target="../media/image668.png"/><Relationship Id="rId395" Type="http://schemas.openxmlformats.org/officeDocument/2006/relationships/customXml" Target="../ink/ink715.xml"/><Relationship Id="rId409" Type="http://schemas.openxmlformats.org/officeDocument/2006/relationships/customXml" Target="../ink/ink722.xml"/><Relationship Id="rId560" Type="http://schemas.openxmlformats.org/officeDocument/2006/relationships/image" Target="../media/image770.png"/><Relationship Id="rId92" Type="http://schemas.openxmlformats.org/officeDocument/2006/relationships/customXml" Target="../ink/ink559.xml"/><Relationship Id="rId213" Type="http://schemas.openxmlformats.org/officeDocument/2006/relationships/image" Target="../media/image600.png"/><Relationship Id="rId420" Type="http://schemas.openxmlformats.org/officeDocument/2006/relationships/image" Target="../media/image701.png"/><Relationship Id="rId616" Type="http://schemas.openxmlformats.org/officeDocument/2006/relationships/image" Target="../media/image798.png"/><Relationship Id="rId658" Type="http://schemas.openxmlformats.org/officeDocument/2006/relationships/image" Target="../media/image819.png"/><Relationship Id="rId255" Type="http://schemas.openxmlformats.org/officeDocument/2006/relationships/image" Target="../media/image621.png"/><Relationship Id="rId297" Type="http://schemas.openxmlformats.org/officeDocument/2006/relationships/image" Target="../media/image640.png"/><Relationship Id="rId462" Type="http://schemas.openxmlformats.org/officeDocument/2006/relationships/image" Target="../media/image722.png"/><Relationship Id="rId518" Type="http://schemas.openxmlformats.org/officeDocument/2006/relationships/image" Target="../media/image749.png"/><Relationship Id="rId725" Type="http://schemas.openxmlformats.org/officeDocument/2006/relationships/customXml" Target="../ink/ink881.xml"/><Relationship Id="rId115" Type="http://schemas.openxmlformats.org/officeDocument/2006/relationships/image" Target="../media/image554.png"/><Relationship Id="rId157" Type="http://schemas.openxmlformats.org/officeDocument/2006/relationships/image" Target="../media/image574.png"/><Relationship Id="rId322" Type="http://schemas.openxmlformats.org/officeDocument/2006/relationships/customXml" Target="../ink/ink678.xml"/><Relationship Id="rId364" Type="http://schemas.openxmlformats.org/officeDocument/2006/relationships/image" Target="../media/image673.png"/><Relationship Id="rId767" Type="http://schemas.openxmlformats.org/officeDocument/2006/relationships/image" Target="../media/image873.png"/><Relationship Id="rId61" Type="http://schemas.openxmlformats.org/officeDocument/2006/relationships/image" Target="../media/image528.png"/><Relationship Id="rId199" Type="http://schemas.openxmlformats.org/officeDocument/2006/relationships/customXml" Target="../ink/ink614.xml"/><Relationship Id="rId571" Type="http://schemas.openxmlformats.org/officeDocument/2006/relationships/customXml" Target="../ink/ink804.xml"/><Relationship Id="rId627" Type="http://schemas.openxmlformats.org/officeDocument/2006/relationships/customXml" Target="../ink/ink832.xml"/><Relationship Id="rId669" Type="http://schemas.openxmlformats.org/officeDocument/2006/relationships/customXml" Target="../ink/ink853.xml"/><Relationship Id="rId19" Type="http://schemas.openxmlformats.org/officeDocument/2006/relationships/image" Target="../media/image507.png"/><Relationship Id="rId224" Type="http://schemas.openxmlformats.org/officeDocument/2006/relationships/customXml" Target="../ink/ink628.xml"/><Relationship Id="rId266" Type="http://schemas.openxmlformats.org/officeDocument/2006/relationships/customXml" Target="../ink/ink649.xml"/><Relationship Id="rId431" Type="http://schemas.openxmlformats.org/officeDocument/2006/relationships/customXml" Target="../ink/ink733.xml"/><Relationship Id="rId473" Type="http://schemas.openxmlformats.org/officeDocument/2006/relationships/customXml" Target="../ink/ink754.xml"/><Relationship Id="rId529" Type="http://schemas.openxmlformats.org/officeDocument/2006/relationships/customXml" Target="../ink/ink783.xml"/><Relationship Id="rId680" Type="http://schemas.openxmlformats.org/officeDocument/2006/relationships/image" Target="../media/image830.png"/><Relationship Id="rId736" Type="http://schemas.openxmlformats.org/officeDocument/2006/relationships/image" Target="../media/image858.png"/><Relationship Id="rId30" Type="http://schemas.openxmlformats.org/officeDocument/2006/relationships/customXml" Target="../ink/ink527.xml"/><Relationship Id="rId126" Type="http://schemas.openxmlformats.org/officeDocument/2006/relationships/image" Target="../media/image559.png"/><Relationship Id="rId168" Type="http://schemas.openxmlformats.org/officeDocument/2006/relationships/customXml" Target="../ink/ink598.xml"/><Relationship Id="rId333" Type="http://schemas.openxmlformats.org/officeDocument/2006/relationships/image" Target="../media/image658.png"/><Relationship Id="rId540" Type="http://schemas.openxmlformats.org/officeDocument/2006/relationships/image" Target="../media/image760.png"/><Relationship Id="rId778" Type="http://schemas.openxmlformats.org/officeDocument/2006/relationships/customXml" Target="../ink/ink908.xml"/><Relationship Id="rId72" Type="http://schemas.openxmlformats.org/officeDocument/2006/relationships/customXml" Target="../ink/ink548.xml"/><Relationship Id="rId375" Type="http://schemas.openxmlformats.org/officeDocument/2006/relationships/customXml" Target="../ink/ink705.xml"/><Relationship Id="rId582" Type="http://schemas.openxmlformats.org/officeDocument/2006/relationships/image" Target="../media/image781.png"/><Relationship Id="rId638" Type="http://schemas.openxmlformats.org/officeDocument/2006/relationships/image" Target="../media/image809.png"/><Relationship Id="rId3" Type="http://schemas.openxmlformats.org/officeDocument/2006/relationships/image" Target="../media/image499.png"/><Relationship Id="rId235" Type="http://schemas.openxmlformats.org/officeDocument/2006/relationships/image" Target="../media/image611.png"/><Relationship Id="rId277" Type="http://schemas.openxmlformats.org/officeDocument/2006/relationships/image" Target="../media/image632.png"/><Relationship Id="rId400" Type="http://schemas.openxmlformats.org/officeDocument/2006/relationships/image" Target="../media/image691.png"/><Relationship Id="rId442" Type="http://schemas.openxmlformats.org/officeDocument/2006/relationships/image" Target="../media/image712.png"/><Relationship Id="rId484" Type="http://schemas.openxmlformats.org/officeDocument/2006/relationships/image" Target="../media/image733.png"/><Relationship Id="rId705" Type="http://schemas.openxmlformats.org/officeDocument/2006/relationships/customXml" Target="../ink/ink871.xml"/><Relationship Id="rId137" Type="http://schemas.openxmlformats.org/officeDocument/2006/relationships/image" Target="../media/image564.png"/><Relationship Id="rId302" Type="http://schemas.openxmlformats.org/officeDocument/2006/relationships/customXml" Target="../ink/ink668.xml"/><Relationship Id="rId344" Type="http://schemas.openxmlformats.org/officeDocument/2006/relationships/customXml" Target="../ink/ink689.xml"/><Relationship Id="rId691" Type="http://schemas.openxmlformats.org/officeDocument/2006/relationships/customXml" Target="../ink/ink864.xml"/><Relationship Id="rId747" Type="http://schemas.openxmlformats.org/officeDocument/2006/relationships/image" Target="../media/image863.png"/><Relationship Id="rId41" Type="http://schemas.openxmlformats.org/officeDocument/2006/relationships/image" Target="../media/image518.png"/><Relationship Id="rId83" Type="http://schemas.openxmlformats.org/officeDocument/2006/relationships/image" Target="../media/image538.png"/><Relationship Id="rId179" Type="http://schemas.openxmlformats.org/officeDocument/2006/relationships/image" Target="../media/image585.png"/><Relationship Id="rId386" Type="http://schemas.openxmlformats.org/officeDocument/2006/relationships/image" Target="../media/image684.png"/><Relationship Id="rId551" Type="http://schemas.openxmlformats.org/officeDocument/2006/relationships/customXml" Target="../ink/ink794.xml"/><Relationship Id="rId593" Type="http://schemas.openxmlformats.org/officeDocument/2006/relationships/customXml" Target="../ink/ink815.xml"/><Relationship Id="rId607" Type="http://schemas.openxmlformats.org/officeDocument/2006/relationships/customXml" Target="../ink/ink822.xml"/><Relationship Id="rId649" Type="http://schemas.openxmlformats.org/officeDocument/2006/relationships/customXml" Target="../ink/ink843.xml"/><Relationship Id="rId190" Type="http://schemas.openxmlformats.org/officeDocument/2006/relationships/customXml" Target="../ink/ink609.xml"/><Relationship Id="rId204" Type="http://schemas.openxmlformats.org/officeDocument/2006/relationships/image" Target="../media/image596.png"/><Relationship Id="rId246" Type="http://schemas.openxmlformats.org/officeDocument/2006/relationships/customXml" Target="../ink/ink639.xml"/><Relationship Id="rId288" Type="http://schemas.openxmlformats.org/officeDocument/2006/relationships/customXml" Target="../ink/ink660.xml"/><Relationship Id="rId411" Type="http://schemas.openxmlformats.org/officeDocument/2006/relationships/customXml" Target="../ink/ink723.xml"/><Relationship Id="rId453" Type="http://schemas.openxmlformats.org/officeDocument/2006/relationships/customXml" Target="../ink/ink744.xml"/><Relationship Id="rId509" Type="http://schemas.openxmlformats.org/officeDocument/2006/relationships/customXml" Target="../ink/ink773.xml"/><Relationship Id="rId660" Type="http://schemas.openxmlformats.org/officeDocument/2006/relationships/image" Target="../media/image820.png"/><Relationship Id="rId106" Type="http://schemas.openxmlformats.org/officeDocument/2006/relationships/customXml" Target="../ink/ink566.xml"/><Relationship Id="rId313" Type="http://schemas.openxmlformats.org/officeDocument/2006/relationships/image" Target="../media/image648.png"/><Relationship Id="rId495" Type="http://schemas.openxmlformats.org/officeDocument/2006/relationships/image" Target="../media/image738.png"/><Relationship Id="rId716" Type="http://schemas.openxmlformats.org/officeDocument/2006/relationships/image" Target="../media/image848.png"/><Relationship Id="rId758" Type="http://schemas.openxmlformats.org/officeDocument/2006/relationships/customXml" Target="../ink/ink898.xml"/><Relationship Id="rId10" Type="http://schemas.openxmlformats.org/officeDocument/2006/relationships/customXml" Target="../ink/ink517.xml"/><Relationship Id="rId52" Type="http://schemas.openxmlformats.org/officeDocument/2006/relationships/customXml" Target="../ink/ink538.xml"/><Relationship Id="rId94" Type="http://schemas.openxmlformats.org/officeDocument/2006/relationships/customXml" Target="../ink/ink560.xml"/><Relationship Id="rId148" Type="http://schemas.openxmlformats.org/officeDocument/2006/relationships/customXml" Target="../ink/ink588.xml"/><Relationship Id="rId355" Type="http://schemas.openxmlformats.org/officeDocument/2006/relationships/customXml" Target="../ink/ink695.xml"/><Relationship Id="rId397" Type="http://schemas.openxmlformats.org/officeDocument/2006/relationships/customXml" Target="../ink/ink716.xml"/><Relationship Id="rId520" Type="http://schemas.openxmlformats.org/officeDocument/2006/relationships/image" Target="../media/image750.png"/><Relationship Id="rId562" Type="http://schemas.openxmlformats.org/officeDocument/2006/relationships/image" Target="../media/image771.png"/><Relationship Id="rId618" Type="http://schemas.openxmlformats.org/officeDocument/2006/relationships/image" Target="../media/image799.png"/><Relationship Id="rId215" Type="http://schemas.openxmlformats.org/officeDocument/2006/relationships/image" Target="../media/image601.png"/><Relationship Id="rId257" Type="http://schemas.openxmlformats.org/officeDocument/2006/relationships/image" Target="../media/image622.png"/><Relationship Id="rId422" Type="http://schemas.openxmlformats.org/officeDocument/2006/relationships/image" Target="../media/image702.png"/><Relationship Id="rId464" Type="http://schemas.openxmlformats.org/officeDocument/2006/relationships/image" Target="../media/image723.png"/><Relationship Id="rId299" Type="http://schemas.openxmlformats.org/officeDocument/2006/relationships/image" Target="../media/image641.png"/><Relationship Id="rId727" Type="http://schemas.openxmlformats.org/officeDocument/2006/relationships/customXml" Target="../ink/ink882.xml"/><Relationship Id="rId63" Type="http://schemas.openxmlformats.org/officeDocument/2006/relationships/image" Target="../media/image529.png"/><Relationship Id="rId159" Type="http://schemas.openxmlformats.org/officeDocument/2006/relationships/image" Target="../media/image575.png"/><Relationship Id="rId366" Type="http://schemas.openxmlformats.org/officeDocument/2006/relationships/image" Target="../media/image674.png"/><Relationship Id="rId573" Type="http://schemas.openxmlformats.org/officeDocument/2006/relationships/customXml" Target="../ink/ink805.xml"/><Relationship Id="rId226" Type="http://schemas.openxmlformats.org/officeDocument/2006/relationships/customXml" Target="../ink/ink629.xml"/><Relationship Id="rId433" Type="http://schemas.openxmlformats.org/officeDocument/2006/relationships/customXml" Target="../ink/ink734.xml"/><Relationship Id="rId640" Type="http://schemas.openxmlformats.org/officeDocument/2006/relationships/image" Target="../media/image810.png"/><Relationship Id="rId738" Type="http://schemas.openxmlformats.org/officeDocument/2006/relationships/image" Target="../media/image859.png"/><Relationship Id="rId74" Type="http://schemas.openxmlformats.org/officeDocument/2006/relationships/customXml" Target="../ink/ink549.xml"/><Relationship Id="rId377" Type="http://schemas.openxmlformats.org/officeDocument/2006/relationships/customXml" Target="../ink/ink706.xml"/><Relationship Id="rId500" Type="http://schemas.openxmlformats.org/officeDocument/2006/relationships/image" Target="../media/image740.png"/><Relationship Id="rId584" Type="http://schemas.openxmlformats.org/officeDocument/2006/relationships/image" Target="../media/image782.png"/><Relationship Id="rId5" Type="http://schemas.openxmlformats.org/officeDocument/2006/relationships/image" Target="../media/image500.png"/><Relationship Id="rId237" Type="http://schemas.openxmlformats.org/officeDocument/2006/relationships/image" Target="../media/image612.png"/><Relationship Id="rId444" Type="http://schemas.openxmlformats.org/officeDocument/2006/relationships/image" Target="../media/image713.png"/><Relationship Id="rId651" Type="http://schemas.openxmlformats.org/officeDocument/2006/relationships/customXml" Target="../ink/ink844.xml"/><Relationship Id="rId749" Type="http://schemas.openxmlformats.org/officeDocument/2006/relationships/image" Target="../media/image864.png"/><Relationship Id="rId290" Type="http://schemas.openxmlformats.org/officeDocument/2006/relationships/customXml" Target="../ink/ink661.xml"/><Relationship Id="rId304" Type="http://schemas.openxmlformats.org/officeDocument/2006/relationships/customXml" Target="../ink/ink669.xml"/><Relationship Id="rId388" Type="http://schemas.openxmlformats.org/officeDocument/2006/relationships/image" Target="../media/image685.png"/><Relationship Id="rId511" Type="http://schemas.openxmlformats.org/officeDocument/2006/relationships/customXml" Target="../ink/ink774.xml"/><Relationship Id="rId609" Type="http://schemas.openxmlformats.org/officeDocument/2006/relationships/customXml" Target="../ink/ink823.xml"/><Relationship Id="rId85" Type="http://schemas.openxmlformats.org/officeDocument/2006/relationships/image" Target="../media/image539.png"/><Relationship Id="rId150" Type="http://schemas.openxmlformats.org/officeDocument/2006/relationships/customXml" Target="../ink/ink589.xml"/><Relationship Id="rId595" Type="http://schemas.openxmlformats.org/officeDocument/2006/relationships/customXml" Target="../ink/ink816.xml"/><Relationship Id="rId248" Type="http://schemas.openxmlformats.org/officeDocument/2006/relationships/customXml" Target="../ink/ink640.xml"/><Relationship Id="rId455" Type="http://schemas.openxmlformats.org/officeDocument/2006/relationships/customXml" Target="../ink/ink745.xml"/><Relationship Id="rId662" Type="http://schemas.openxmlformats.org/officeDocument/2006/relationships/image" Target="../media/image821.png"/><Relationship Id="rId12" Type="http://schemas.openxmlformats.org/officeDocument/2006/relationships/customXml" Target="../ink/ink518.xml"/><Relationship Id="rId108" Type="http://schemas.openxmlformats.org/officeDocument/2006/relationships/customXml" Target="../ink/ink567.xml"/><Relationship Id="rId315" Type="http://schemas.openxmlformats.org/officeDocument/2006/relationships/image" Target="../media/image649.png"/><Relationship Id="rId522" Type="http://schemas.openxmlformats.org/officeDocument/2006/relationships/image" Target="../media/image751.png"/><Relationship Id="rId96" Type="http://schemas.openxmlformats.org/officeDocument/2006/relationships/customXml" Target="../ink/ink561.xml"/><Relationship Id="rId161" Type="http://schemas.openxmlformats.org/officeDocument/2006/relationships/image" Target="../media/image576.png"/><Relationship Id="rId399" Type="http://schemas.openxmlformats.org/officeDocument/2006/relationships/customXml" Target="../ink/ink717.xml"/><Relationship Id="rId259" Type="http://schemas.openxmlformats.org/officeDocument/2006/relationships/image" Target="../media/image623.png"/><Relationship Id="rId466" Type="http://schemas.openxmlformats.org/officeDocument/2006/relationships/image" Target="../media/image724.png"/><Relationship Id="rId673" Type="http://schemas.openxmlformats.org/officeDocument/2006/relationships/customXml" Target="../ink/ink855.xml"/><Relationship Id="rId23" Type="http://schemas.openxmlformats.org/officeDocument/2006/relationships/image" Target="../media/image509.png"/><Relationship Id="rId119" Type="http://schemas.openxmlformats.org/officeDocument/2006/relationships/image" Target="../media/image556.png"/><Relationship Id="rId326" Type="http://schemas.openxmlformats.org/officeDocument/2006/relationships/customXml" Target="../ink/ink680.xml"/><Relationship Id="rId533" Type="http://schemas.openxmlformats.org/officeDocument/2006/relationships/customXml" Target="../ink/ink785.xml"/><Relationship Id="rId740" Type="http://schemas.openxmlformats.org/officeDocument/2006/relationships/image" Target="../media/image860.png"/><Relationship Id="rId172" Type="http://schemas.openxmlformats.org/officeDocument/2006/relationships/customXml" Target="../ink/ink600.xml"/><Relationship Id="rId477" Type="http://schemas.openxmlformats.org/officeDocument/2006/relationships/customXml" Target="../ink/ink756.xml"/><Relationship Id="rId600" Type="http://schemas.openxmlformats.org/officeDocument/2006/relationships/image" Target="../media/image790.png"/><Relationship Id="rId684" Type="http://schemas.openxmlformats.org/officeDocument/2006/relationships/image" Target="../media/image832.png"/><Relationship Id="rId337" Type="http://schemas.openxmlformats.org/officeDocument/2006/relationships/image" Target="../media/image660.png"/><Relationship Id="rId34" Type="http://schemas.openxmlformats.org/officeDocument/2006/relationships/customXml" Target="../ink/ink529.xml"/><Relationship Id="rId544" Type="http://schemas.openxmlformats.org/officeDocument/2006/relationships/image" Target="../media/image762.png"/><Relationship Id="rId751" Type="http://schemas.openxmlformats.org/officeDocument/2006/relationships/image" Target="../media/image865.png"/><Relationship Id="rId183" Type="http://schemas.openxmlformats.org/officeDocument/2006/relationships/image" Target="../media/image587.png"/><Relationship Id="rId390" Type="http://schemas.openxmlformats.org/officeDocument/2006/relationships/image" Target="../media/image686.png"/><Relationship Id="rId404" Type="http://schemas.openxmlformats.org/officeDocument/2006/relationships/image" Target="../media/image693.png"/><Relationship Id="rId611" Type="http://schemas.openxmlformats.org/officeDocument/2006/relationships/customXml" Target="../ink/ink824.xml"/><Relationship Id="rId250" Type="http://schemas.openxmlformats.org/officeDocument/2006/relationships/customXml" Target="../ink/ink641.xml"/><Relationship Id="rId488" Type="http://schemas.openxmlformats.org/officeDocument/2006/relationships/image" Target="../media/image735.png"/><Relationship Id="rId695" Type="http://schemas.openxmlformats.org/officeDocument/2006/relationships/customXml" Target="../ink/ink866.xml"/><Relationship Id="rId709" Type="http://schemas.openxmlformats.org/officeDocument/2006/relationships/customXml" Target="../ink/ink873.xml"/><Relationship Id="rId45" Type="http://schemas.openxmlformats.org/officeDocument/2006/relationships/image" Target="../media/image520.png"/><Relationship Id="rId110" Type="http://schemas.openxmlformats.org/officeDocument/2006/relationships/customXml" Target="../ink/ink568.xml"/><Relationship Id="rId348" Type="http://schemas.openxmlformats.org/officeDocument/2006/relationships/customXml" Target="../ink/ink691.xml"/><Relationship Id="rId555" Type="http://schemas.openxmlformats.org/officeDocument/2006/relationships/customXml" Target="../ink/ink796.xml"/><Relationship Id="rId762" Type="http://schemas.openxmlformats.org/officeDocument/2006/relationships/customXml" Target="../ink/ink900.xml"/><Relationship Id="rId194" Type="http://schemas.openxmlformats.org/officeDocument/2006/relationships/customXml" Target="../ink/ink611.xml"/><Relationship Id="rId208" Type="http://schemas.openxmlformats.org/officeDocument/2006/relationships/customXml" Target="../ink/ink620.xml"/><Relationship Id="rId415" Type="http://schemas.openxmlformats.org/officeDocument/2006/relationships/customXml" Target="../ink/ink725.xml"/><Relationship Id="rId622" Type="http://schemas.openxmlformats.org/officeDocument/2006/relationships/image" Target="../media/image801.png"/><Relationship Id="rId261" Type="http://schemas.openxmlformats.org/officeDocument/2006/relationships/image" Target="../media/image624.png"/><Relationship Id="rId499" Type="http://schemas.openxmlformats.org/officeDocument/2006/relationships/customXml" Target="../ink/ink768.xml"/><Relationship Id="rId56" Type="http://schemas.openxmlformats.org/officeDocument/2006/relationships/customXml" Target="../ink/ink540.xml"/><Relationship Id="rId359" Type="http://schemas.openxmlformats.org/officeDocument/2006/relationships/customXml" Target="../ink/ink697.xml"/><Relationship Id="rId566" Type="http://schemas.openxmlformats.org/officeDocument/2006/relationships/image" Target="../media/image773.png"/><Relationship Id="rId773" Type="http://schemas.openxmlformats.org/officeDocument/2006/relationships/image" Target="../media/image876.png"/><Relationship Id="rId121" Type="http://schemas.openxmlformats.org/officeDocument/2006/relationships/image" Target="../media/image557.png"/><Relationship Id="rId219" Type="http://schemas.openxmlformats.org/officeDocument/2006/relationships/image" Target="../media/image603.png"/><Relationship Id="rId426" Type="http://schemas.openxmlformats.org/officeDocument/2006/relationships/image" Target="../media/image704.png"/><Relationship Id="rId633" Type="http://schemas.openxmlformats.org/officeDocument/2006/relationships/customXml" Target="../ink/ink835.xml"/><Relationship Id="rId67" Type="http://schemas.openxmlformats.org/officeDocument/2006/relationships/image" Target="../media/image531.png"/><Relationship Id="rId272" Type="http://schemas.openxmlformats.org/officeDocument/2006/relationships/customXml" Target="../ink/ink652.xml"/><Relationship Id="rId577" Type="http://schemas.openxmlformats.org/officeDocument/2006/relationships/customXml" Target="../ink/ink807.xml"/><Relationship Id="rId700" Type="http://schemas.openxmlformats.org/officeDocument/2006/relationships/image" Target="../media/image840.png"/><Relationship Id="rId132" Type="http://schemas.openxmlformats.org/officeDocument/2006/relationships/customXml" Target="../ink/ink580.xml"/><Relationship Id="rId437" Type="http://schemas.openxmlformats.org/officeDocument/2006/relationships/customXml" Target="../ink/ink736.xml"/><Relationship Id="rId644" Type="http://schemas.openxmlformats.org/officeDocument/2006/relationships/image" Target="../media/image812.png"/><Relationship Id="rId283" Type="http://schemas.openxmlformats.org/officeDocument/2006/relationships/image" Target="../media/image635.png"/><Relationship Id="rId490" Type="http://schemas.openxmlformats.org/officeDocument/2006/relationships/image" Target="../media/image736.png"/><Relationship Id="rId504" Type="http://schemas.openxmlformats.org/officeDocument/2006/relationships/image" Target="../media/image742.png"/><Relationship Id="rId711" Type="http://schemas.openxmlformats.org/officeDocument/2006/relationships/customXml" Target="../ink/ink874.xml"/><Relationship Id="rId78" Type="http://schemas.openxmlformats.org/officeDocument/2006/relationships/image" Target="../media/image536.png"/><Relationship Id="rId143" Type="http://schemas.openxmlformats.org/officeDocument/2006/relationships/image" Target="../media/image567.png"/><Relationship Id="rId350" Type="http://schemas.openxmlformats.org/officeDocument/2006/relationships/customXml" Target="../ink/ink692.xml"/><Relationship Id="rId588" Type="http://schemas.openxmlformats.org/officeDocument/2006/relationships/image" Target="../media/image784.png"/><Relationship Id="rId9" Type="http://schemas.openxmlformats.org/officeDocument/2006/relationships/image" Target="../media/image502.png"/><Relationship Id="rId210" Type="http://schemas.openxmlformats.org/officeDocument/2006/relationships/customXml" Target="../ink/ink621.xml"/><Relationship Id="rId448" Type="http://schemas.openxmlformats.org/officeDocument/2006/relationships/image" Target="../media/image715.png"/><Relationship Id="rId655" Type="http://schemas.openxmlformats.org/officeDocument/2006/relationships/customXml" Target="../ink/ink846.xml"/><Relationship Id="rId294" Type="http://schemas.openxmlformats.org/officeDocument/2006/relationships/customXml" Target="../ink/ink664.xml"/><Relationship Id="rId308" Type="http://schemas.openxmlformats.org/officeDocument/2006/relationships/customXml" Target="../ink/ink671.xml"/><Relationship Id="rId515" Type="http://schemas.openxmlformats.org/officeDocument/2006/relationships/customXml" Target="../ink/ink776.xml"/><Relationship Id="rId722" Type="http://schemas.openxmlformats.org/officeDocument/2006/relationships/image" Target="../media/image851.png"/><Relationship Id="rId89" Type="http://schemas.openxmlformats.org/officeDocument/2006/relationships/image" Target="../media/image541.png"/><Relationship Id="rId154" Type="http://schemas.openxmlformats.org/officeDocument/2006/relationships/customXml" Target="../ink/ink591.xml"/><Relationship Id="rId361" Type="http://schemas.openxmlformats.org/officeDocument/2006/relationships/customXml" Target="../ink/ink698.xml"/><Relationship Id="rId599" Type="http://schemas.openxmlformats.org/officeDocument/2006/relationships/customXml" Target="../ink/ink818.xml"/><Relationship Id="rId459" Type="http://schemas.openxmlformats.org/officeDocument/2006/relationships/customXml" Target="../ink/ink747.xml"/><Relationship Id="rId666" Type="http://schemas.openxmlformats.org/officeDocument/2006/relationships/image" Target="../media/image823.png"/><Relationship Id="rId16" Type="http://schemas.openxmlformats.org/officeDocument/2006/relationships/customXml" Target="../ink/ink520.xml"/><Relationship Id="rId221" Type="http://schemas.openxmlformats.org/officeDocument/2006/relationships/image" Target="../media/image604.png"/><Relationship Id="rId319" Type="http://schemas.openxmlformats.org/officeDocument/2006/relationships/image" Target="../media/image651.png"/><Relationship Id="rId526" Type="http://schemas.openxmlformats.org/officeDocument/2006/relationships/image" Target="../media/image753.png"/><Relationship Id="rId733" Type="http://schemas.openxmlformats.org/officeDocument/2006/relationships/customXml" Target="../ink/ink885.xml"/><Relationship Id="rId165" Type="http://schemas.openxmlformats.org/officeDocument/2006/relationships/image" Target="../media/image578.png"/><Relationship Id="rId372" Type="http://schemas.openxmlformats.org/officeDocument/2006/relationships/image" Target="../media/image677.png"/><Relationship Id="rId677" Type="http://schemas.openxmlformats.org/officeDocument/2006/relationships/customXml" Target="../ink/ink857.xml"/><Relationship Id="rId232" Type="http://schemas.openxmlformats.org/officeDocument/2006/relationships/customXml" Target="../ink/ink632.xml"/><Relationship Id="rId27" Type="http://schemas.openxmlformats.org/officeDocument/2006/relationships/image" Target="../media/image511.png"/><Relationship Id="rId537" Type="http://schemas.openxmlformats.org/officeDocument/2006/relationships/customXml" Target="../ink/ink787.xml"/><Relationship Id="rId744" Type="http://schemas.openxmlformats.org/officeDocument/2006/relationships/image" Target="../media/image862.png"/><Relationship Id="rId80" Type="http://schemas.openxmlformats.org/officeDocument/2006/relationships/customXml" Target="../ink/ink553.xml"/><Relationship Id="rId176" Type="http://schemas.openxmlformats.org/officeDocument/2006/relationships/customXml" Target="../ink/ink602.xml"/><Relationship Id="rId383" Type="http://schemas.openxmlformats.org/officeDocument/2006/relationships/customXml" Target="../ink/ink709.xml"/><Relationship Id="rId590" Type="http://schemas.openxmlformats.org/officeDocument/2006/relationships/image" Target="../media/image785.png"/><Relationship Id="rId604" Type="http://schemas.openxmlformats.org/officeDocument/2006/relationships/image" Target="../media/image792.png"/><Relationship Id="rId243" Type="http://schemas.openxmlformats.org/officeDocument/2006/relationships/image" Target="../media/image615.png"/><Relationship Id="rId450" Type="http://schemas.openxmlformats.org/officeDocument/2006/relationships/image" Target="../media/image716.png"/><Relationship Id="rId688" Type="http://schemas.openxmlformats.org/officeDocument/2006/relationships/image" Target="../media/image834.png"/><Relationship Id="rId38" Type="http://schemas.openxmlformats.org/officeDocument/2006/relationships/customXml" Target="../ink/ink531.xml"/><Relationship Id="rId103" Type="http://schemas.openxmlformats.org/officeDocument/2006/relationships/image" Target="../media/image548.png"/><Relationship Id="rId310" Type="http://schemas.openxmlformats.org/officeDocument/2006/relationships/customXml" Target="../ink/ink672.xml"/><Relationship Id="rId548" Type="http://schemas.openxmlformats.org/officeDocument/2006/relationships/image" Target="../media/image764.png"/><Relationship Id="rId755" Type="http://schemas.openxmlformats.org/officeDocument/2006/relationships/image" Target="../media/image867.png"/><Relationship Id="rId91" Type="http://schemas.openxmlformats.org/officeDocument/2006/relationships/image" Target="../media/image542.png"/><Relationship Id="rId187" Type="http://schemas.openxmlformats.org/officeDocument/2006/relationships/image" Target="../media/image589.png"/><Relationship Id="rId394" Type="http://schemas.openxmlformats.org/officeDocument/2006/relationships/image" Target="../media/image688.png"/><Relationship Id="rId408" Type="http://schemas.openxmlformats.org/officeDocument/2006/relationships/image" Target="../media/image695.png"/><Relationship Id="rId615" Type="http://schemas.openxmlformats.org/officeDocument/2006/relationships/customXml" Target="../ink/ink826.xml"/><Relationship Id="rId254" Type="http://schemas.openxmlformats.org/officeDocument/2006/relationships/customXml" Target="../ink/ink643.xml"/><Relationship Id="rId699" Type="http://schemas.openxmlformats.org/officeDocument/2006/relationships/customXml" Target="../ink/ink868.xml"/><Relationship Id="rId49" Type="http://schemas.openxmlformats.org/officeDocument/2006/relationships/image" Target="../media/image522.png"/><Relationship Id="rId114" Type="http://schemas.openxmlformats.org/officeDocument/2006/relationships/customXml" Target="../ink/ink570.xml"/><Relationship Id="rId461" Type="http://schemas.openxmlformats.org/officeDocument/2006/relationships/customXml" Target="../ink/ink748.xml"/><Relationship Id="rId559" Type="http://schemas.openxmlformats.org/officeDocument/2006/relationships/customXml" Target="../ink/ink798.xml"/><Relationship Id="rId766" Type="http://schemas.openxmlformats.org/officeDocument/2006/relationships/customXml" Target="../ink/ink902.xml"/><Relationship Id="rId198" Type="http://schemas.openxmlformats.org/officeDocument/2006/relationships/image" Target="../media/image594.png"/><Relationship Id="rId321" Type="http://schemas.openxmlformats.org/officeDocument/2006/relationships/image" Target="../media/image652.png"/><Relationship Id="rId419" Type="http://schemas.openxmlformats.org/officeDocument/2006/relationships/customXml" Target="../ink/ink727.xml"/><Relationship Id="rId626" Type="http://schemas.openxmlformats.org/officeDocument/2006/relationships/image" Target="../media/image803.png"/><Relationship Id="rId265" Type="http://schemas.openxmlformats.org/officeDocument/2006/relationships/image" Target="../media/image626.png"/><Relationship Id="rId472" Type="http://schemas.openxmlformats.org/officeDocument/2006/relationships/image" Target="../media/image727.png"/><Relationship Id="rId125" Type="http://schemas.openxmlformats.org/officeDocument/2006/relationships/customXml" Target="../ink/ink576.xml"/><Relationship Id="rId332" Type="http://schemas.openxmlformats.org/officeDocument/2006/relationships/customXml" Target="../ink/ink683.xml"/><Relationship Id="rId777" Type="http://schemas.openxmlformats.org/officeDocument/2006/relationships/image" Target="../media/image878.png"/><Relationship Id="rId637" Type="http://schemas.openxmlformats.org/officeDocument/2006/relationships/customXml" Target="../ink/ink837.xml"/><Relationship Id="rId276" Type="http://schemas.openxmlformats.org/officeDocument/2006/relationships/customXml" Target="../ink/ink654.xml"/><Relationship Id="rId483" Type="http://schemas.openxmlformats.org/officeDocument/2006/relationships/customXml" Target="../ink/ink759.xml"/><Relationship Id="rId690" Type="http://schemas.openxmlformats.org/officeDocument/2006/relationships/image" Target="../media/image835.png"/><Relationship Id="rId704" Type="http://schemas.openxmlformats.org/officeDocument/2006/relationships/image" Target="../media/image842.png"/><Relationship Id="rId40" Type="http://schemas.openxmlformats.org/officeDocument/2006/relationships/customXml" Target="../ink/ink532.xml"/><Relationship Id="rId136" Type="http://schemas.openxmlformats.org/officeDocument/2006/relationships/customXml" Target="../ink/ink582.xml"/><Relationship Id="rId343" Type="http://schemas.openxmlformats.org/officeDocument/2006/relationships/image" Target="../media/image663.png"/><Relationship Id="rId550" Type="http://schemas.openxmlformats.org/officeDocument/2006/relationships/image" Target="../media/image765.png"/><Relationship Id="rId203" Type="http://schemas.openxmlformats.org/officeDocument/2006/relationships/customXml" Target="../ink/ink617.xml"/><Relationship Id="rId648" Type="http://schemas.openxmlformats.org/officeDocument/2006/relationships/image" Target="../media/image814.png"/><Relationship Id="rId287" Type="http://schemas.openxmlformats.org/officeDocument/2006/relationships/image" Target="../media/image637.png"/><Relationship Id="rId410" Type="http://schemas.openxmlformats.org/officeDocument/2006/relationships/image" Target="../media/image696.png"/><Relationship Id="rId494" Type="http://schemas.openxmlformats.org/officeDocument/2006/relationships/customXml" Target="../ink/ink765.xml"/><Relationship Id="rId508" Type="http://schemas.openxmlformats.org/officeDocument/2006/relationships/image" Target="../media/image744.png"/><Relationship Id="rId715" Type="http://schemas.openxmlformats.org/officeDocument/2006/relationships/customXml" Target="../ink/ink876.xml"/><Relationship Id="rId147" Type="http://schemas.openxmlformats.org/officeDocument/2006/relationships/image" Target="../media/image569.png"/><Relationship Id="rId354" Type="http://schemas.openxmlformats.org/officeDocument/2006/relationships/customXml" Target="../ink/ink694.xml"/><Relationship Id="rId51" Type="http://schemas.openxmlformats.org/officeDocument/2006/relationships/image" Target="../media/image523.png"/><Relationship Id="rId561" Type="http://schemas.openxmlformats.org/officeDocument/2006/relationships/customXml" Target="../ink/ink799.xml"/><Relationship Id="rId659" Type="http://schemas.openxmlformats.org/officeDocument/2006/relationships/customXml" Target="../ink/ink848.xml"/><Relationship Id="rId214" Type="http://schemas.openxmlformats.org/officeDocument/2006/relationships/customXml" Target="../ink/ink623.xml"/><Relationship Id="rId298" Type="http://schemas.openxmlformats.org/officeDocument/2006/relationships/customXml" Target="../ink/ink666.xml"/><Relationship Id="rId421" Type="http://schemas.openxmlformats.org/officeDocument/2006/relationships/customXml" Target="../ink/ink728.xml"/><Relationship Id="rId519" Type="http://schemas.openxmlformats.org/officeDocument/2006/relationships/customXml" Target="../ink/ink778.xml"/><Relationship Id="rId158" Type="http://schemas.openxmlformats.org/officeDocument/2006/relationships/customXml" Target="../ink/ink593.xml"/><Relationship Id="rId726" Type="http://schemas.openxmlformats.org/officeDocument/2006/relationships/image" Target="../media/image853.png"/><Relationship Id="rId62" Type="http://schemas.openxmlformats.org/officeDocument/2006/relationships/customXml" Target="../ink/ink543.xml"/><Relationship Id="rId365" Type="http://schemas.openxmlformats.org/officeDocument/2006/relationships/customXml" Target="../ink/ink700.xml"/><Relationship Id="rId572" Type="http://schemas.openxmlformats.org/officeDocument/2006/relationships/image" Target="../media/image776.png"/><Relationship Id="rId225" Type="http://schemas.openxmlformats.org/officeDocument/2006/relationships/image" Target="../media/image606.png"/><Relationship Id="rId432" Type="http://schemas.openxmlformats.org/officeDocument/2006/relationships/image" Target="../media/image707.png"/><Relationship Id="rId737" Type="http://schemas.openxmlformats.org/officeDocument/2006/relationships/customXml" Target="../ink/ink887.xml"/><Relationship Id="rId73" Type="http://schemas.openxmlformats.org/officeDocument/2006/relationships/image" Target="../media/image534.png"/><Relationship Id="rId169" Type="http://schemas.openxmlformats.org/officeDocument/2006/relationships/image" Target="../media/image580.png"/><Relationship Id="rId376" Type="http://schemas.openxmlformats.org/officeDocument/2006/relationships/image" Target="../media/image679.png"/><Relationship Id="rId583" Type="http://schemas.openxmlformats.org/officeDocument/2006/relationships/customXml" Target="../ink/ink810.xml"/><Relationship Id="rId4" Type="http://schemas.openxmlformats.org/officeDocument/2006/relationships/customXml" Target="../ink/ink514.xml"/><Relationship Id="rId236" Type="http://schemas.openxmlformats.org/officeDocument/2006/relationships/customXml" Target="../ink/ink634.xml"/><Relationship Id="rId443" Type="http://schemas.openxmlformats.org/officeDocument/2006/relationships/customXml" Target="../ink/ink739.xml"/><Relationship Id="rId650" Type="http://schemas.openxmlformats.org/officeDocument/2006/relationships/image" Target="../media/image815.png"/><Relationship Id="rId303" Type="http://schemas.openxmlformats.org/officeDocument/2006/relationships/image" Target="../media/image643.png"/><Relationship Id="rId748" Type="http://schemas.openxmlformats.org/officeDocument/2006/relationships/customXml" Target="../ink/ink893.xml"/><Relationship Id="rId84" Type="http://schemas.openxmlformats.org/officeDocument/2006/relationships/customXml" Target="../ink/ink555.xml"/><Relationship Id="rId387" Type="http://schemas.openxmlformats.org/officeDocument/2006/relationships/customXml" Target="../ink/ink711.xml"/><Relationship Id="rId510" Type="http://schemas.openxmlformats.org/officeDocument/2006/relationships/image" Target="../media/image745.png"/><Relationship Id="rId594" Type="http://schemas.openxmlformats.org/officeDocument/2006/relationships/image" Target="../media/image787.png"/><Relationship Id="rId608" Type="http://schemas.openxmlformats.org/officeDocument/2006/relationships/image" Target="../media/image794.png"/><Relationship Id="rId247" Type="http://schemas.openxmlformats.org/officeDocument/2006/relationships/image" Target="../media/image61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671" Type="http://schemas.openxmlformats.org/officeDocument/2006/relationships/image" Target="../media/image966.png"/><Relationship Id="rId769" Type="http://schemas.openxmlformats.org/officeDocument/2006/relationships/image" Target="../media/image1015.png"/><Relationship Id="rId21" Type="http://schemas.openxmlformats.org/officeDocument/2006/relationships/image" Target="../media/image508.png"/><Relationship Id="rId324" Type="http://schemas.openxmlformats.org/officeDocument/2006/relationships/customXml" Target="../ink/ink1075.xml"/><Relationship Id="rId531" Type="http://schemas.openxmlformats.org/officeDocument/2006/relationships/customXml" Target="../ink/ink1180.xml"/><Relationship Id="rId629" Type="http://schemas.openxmlformats.org/officeDocument/2006/relationships/image" Target="../media/image945.png"/><Relationship Id="rId170" Type="http://schemas.openxmlformats.org/officeDocument/2006/relationships/customXml" Target="../ink/ink995.xml"/><Relationship Id="rId268" Type="http://schemas.openxmlformats.org/officeDocument/2006/relationships/customXml" Target="../ink/ink1046.xml"/><Relationship Id="rId475" Type="http://schemas.openxmlformats.org/officeDocument/2006/relationships/customXml" Target="../ink/ink1151.xml"/><Relationship Id="rId682" Type="http://schemas.openxmlformats.org/officeDocument/2006/relationships/customXml" Target="../ink/ink1256.xml"/><Relationship Id="rId32" Type="http://schemas.openxmlformats.org/officeDocument/2006/relationships/customXml" Target="../ink/ink924.xml"/><Relationship Id="rId128" Type="http://schemas.openxmlformats.org/officeDocument/2006/relationships/image" Target="../media/image560.png"/><Relationship Id="rId335" Type="http://schemas.openxmlformats.org/officeDocument/2006/relationships/image" Target="../media/image659.png"/><Relationship Id="rId542" Type="http://schemas.openxmlformats.org/officeDocument/2006/relationships/image" Target="../media/image902.png"/><Relationship Id="rId181" Type="http://schemas.openxmlformats.org/officeDocument/2006/relationships/image" Target="../media/image586.png"/><Relationship Id="rId402" Type="http://schemas.openxmlformats.org/officeDocument/2006/relationships/image" Target="../media/image692.png"/><Relationship Id="rId279" Type="http://schemas.openxmlformats.org/officeDocument/2006/relationships/image" Target="../media/image633.png"/><Relationship Id="rId486" Type="http://schemas.openxmlformats.org/officeDocument/2006/relationships/image" Target="../media/image734.png"/><Relationship Id="rId693" Type="http://schemas.openxmlformats.org/officeDocument/2006/relationships/image" Target="../media/image977.png"/><Relationship Id="rId707" Type="http://schemas.openxmlformats.org/officeDocument/2006/relationships/image" Target="../media/image984.png"/><Relationship Id="rId43" Type="http://schemas.openxmlformats.org/officeDocument/2006/relationships/image" Target="../media/image519.png"/><Relationship Id="rId139" Type="http://schemas.openxmlformats.org/officeDocument/2006/relationships/image" Target="../media/image565.png"/><Relationship Id="rId346" Type="http://schemas.openxmlformats.org/officeDocument/2006/relationships/customXml" Target="../ink/ink1086.xml"/><Relationship Id="rId553" Type="http://schemas.openxmlformats.org/officeDocument/2006/relationships/customXml" Target="../ink/ink1191.xml"/><Relationship Id="rId760" Type="http://schemas.openxmlformats.org/officeDocument/2006/relationships/customXml" Target="../ink/ink1295.xml"/><Relationship Id="rId192" Type="http://schemas.openxmlformats.org/officeDocument/2006/relationships/customXml" Target="../ink/ink1006.xml"/><Relationship Id="rId206" Type="http://schemas.openxmlformats.org/officeDocument/2006/relationships/customXml" Target="../ink/ink1015.xml"/><Relationship Id="rId413" Type="http://schemas.openxmlformats.org/officeDocument/2006/relationships/customXml" Target="../ink/ink1120.xml"/><Relationship Id="rId497" Type="http://schemas.openxmlformats.org/officeDocument/2006/relationships/customXml" Target="../ink/ink1163.xml"/><Relationship Id="rId620" Type="http://schemas.openxmlformats.org/officeDocument/2006/relationships/customXml" Target="../ink/ink1225.xml"/><Relationship Id="rId718" Type="http://schemas.openxmlformats.org/officeDocument/2006/relationships/customXml" Target="../ink/ink1274.xml"/><Relationship Id="rId357" Type="http://schemas.openxmlformats.org/officeDocument/2006/relationships/customXml" Target="../ink/ink1092.xml"/><Relationship Id="rId54" Type="http://schemas.openxmlformats.org/officeDocument/2006/relationships/customXml" Target="../ink/ink935.xml"/><Relationship Id="rId217" Type="http://schemas.openxmlformats.org/officeDocument/2006/relationships/image" Target="../media/image602.png"/><Relationship Id="rId564" Type="http://schemas.openxmlformats.org/officeDocument/2006/relationships/customXml" Target="../ink/ink1197.xml"/><Relationship Id="rId771" Type="http://schemas.openxmlformats.org/officeDocument/2006/relationships/image" Target="../media/image1016.png"/><Relationship Id="rId424" Type="http://schemas.openxmlformats.org/officeDocument/2006/relationships/image" Target="../media/image703.png"/><Relationship Id="rId631" Type="http://schemas.openxmlformats.org/officeDocument/2006/relationships/image" Target="../media/image946.png"/><Relationship Id="rId729" Type="http://schemas.openxmlformats.org/officeDocument/2006/relationships/image" Target="../media/image995.png"/><Relationship Id="rId270" Type="http://schemas.openxmlformats.org/officeDocument/2006/relationships/customXml" Target="../ink/ink1047.xml"/><Relationship Id="rId65" Type="http://schemas.openxmlformats.org/officeDocument/2006/relationships/image" Target="../media/image530.png"/><Relationship Id="rId130" Type="http://schemas.openxmlformats.org/officeDocument/2006/relationships/customXml" Target="../ink/ink975.xml"/><Relationship Id="rId368" Type="http://schemas.openxmlformats.org/officeDocument/2006/relationships/image" Target="../media/image675.png"/><Relationship Id="rId575" Type="http://schemas.openxmlformats.org/officeDocument/2006/relationships/image" Target="../media/image918.png"/><Relationship Id="rId782" Type="http://schemas.openxmlformats.org/officeDocument/2006/relationships/image" Target="../media/image1021.png"/><Relationship Id="rId228" Type="http://schemas.openxmlformats.org/officeDocument/2006/relationships/customXml" Target="../ink/ink1026.xml"/><Relationship Id="rId435" Type="http://schemas.openxmlformats.org/officeDocument/2006/relationships/customXml" Target="../ink/ink1131.xml"/><Relationship Id="rId642" Type="http://schemas.openxmlformats.org/officeDocument/2006/relationships/customXml" Target="../ink/ink1236.xml"/><Relationship Id="rId281" Type="http://schemas.openxmlformats.org/officeDocument/2006/relationships/image" Target="../media/image634.png"/><Relationship Id="rId502" Type="http://schemas.openxmlformats.org/officeDocument/2006/relationships/image" Target="../media/image882.png"/><Relationship Id="rId76" Type="http://schemas.openxmlformats.org/officeDocument/2006/relationships/customXml" Target="../ink/ink946.xml"/><Relationship Id="rId141" Type="http://schemas.openxmlformats.org/officeDocument/2006/relationships/image" Target="../media/image566.png"/><Relationship Id="rId379" Type="http://schemas.openxmlformats.org/officeDocument/2006/relationships/customXml" Target="../ink/ink1103.xml"/><Relationship Id="rId586" Type="http://schemas.openxmlformats.org/officeDocument/2006/relationships/customXml" Target="../ink/ink1208.xml"/><Relationship Id="rId793" Type="http://schemas.openxmlformats.org/officeDocument/2006/relationships/customXml" Target="../ink/ink1312.xml"/><Relationship Id="rId807" Type="http://schemas.openxmlformats.org/officeDocument/2006/relationships/customXml" Target="../ink/ink1319.xml"/><Relationship Id="rId7" Type="http://schemas.openxmlformats.org/officeDocument/2006/relationships/image" Target="../media/image501.png"/><Relationship Id="rId239" Type="http://schemas.openxmlformats.org/officeDocument/2006/relationships/image" Target="../media/image613.png"/><Relationship Id="rId446" Type="http://schemas.openxmlformats.org/officeDocument/2006/relationships/image" Target="../media/image714.png"/><Relationship Id="rId653" Type="http://schemas.openxmlformats.org/officeDocument/2006/relationships/image" Target="../media/image957.png"/><Relationship Id="rId292" Type="http://schemas.openxmlformats.org/officeDocument/2006/relationships/customXml" Target="../ink/ink1059.xml"/><Relationship Id="rId306" Type="http://schemas.openxmlformats.org/officeDocument/2006/relationships/customXml" Target="../ink/ink1066.xml"/><Relationship Id="rId87" Type="http://schemas.openxmlformats.org/officeDocument/2006/relationships/image" Target="../media/image540.png"/><Relationship Id="rId513" Type="http://schemas.openxmlformats.org/officeDocument/2006/relationships/customXml" Target="../ink/ink1171.xml"/><Relationship Id="rId597" Type="http://schemas.openxmlformats.org/officeDocument/2006/relationships/image" Target="../media/image929.png"/><Relationship Id="rId720" Type="http://schemas.openxmlformats.org/officeDocument/2006/relationships/customXml" Target="../ink/ink1275.xml"/><Relationship Id="rId152" Type="http://schemas.openxmlformats.org/officeDocument/2006/relationships/customXml" Target="../ink/ink986.xml"/><Relationship Id="rId457" Type="http://schemas.openxmlformats.org/officeDocument/2006/relationships/customXml" Target="../ink/ink1142.xml"/><Relationship Id="rId664" Type="http://schemas.openxmlformats.org/officeDocument/2006/relationships/customXml" Target="../ink/ink1247.xml"/><Relationship Id="rId14" Type="http://schemas.openxmlformats.org/officeDocument/2006/relationships/customXml" Target="../ink/ink915.xml"/><Relationship Id="rId317" Type="http://schemas.openxmlformats.org/officeDocument/2006/relationships/image" Target="../media/image650.png"/><Relationship Id="rId524" Type="http://schemas.openxmlformats.org/officeDocument/2006/relationships/image" Target="../media/image893.png"/><Relationship Id="rId731" Type="http://schemas.openxmlformats.org/officeDocument/2006/relationships/image" Target="../media/image996.png"/><Relationship Id="rId98" Type="http://schemas.openxmlformats.org/officeDocument/2006/relationships/customXml" Target="../ink/ink958.xml"/><Relationship Id="rId163" Type="http://schemas.openxmlformats.org/officeDocument/2006/relationships/image" Target="../media/image577.png"/><Relationship Id="rId370" Type="http://schemas.openxmlformats.org/officeDocument/2006/relationships/image" Target="../media/image676.png"/><Relationship Id="rId230" Type="http://schemas.openxmlformats.org/officeDocument/2006/relationships/customXml" Target="../ink/ink1027.xml"/><Relationship Id="rId468" Type="http://schemas.openxmlformats.org/officeDocument/2006/relationships/image" Target="../media/image725.png"/><Relationship Id="rId675" Type="http://schemas.openxmlformats.org/officeDocument/2006/relationships/image" Target="../media/image968.png"/><Relationship Id="rId25" Type="http://schemas.openxmlformats.org/officeDocument/2006/relationships/image" Target="../media/image510.png"/><Relationship Id="rId328" Type="http://schemas.openxmlformats.org/officeDocument/2006/relationships/customXml" Target="../ink/ink1077.xml"/><Relationship Id="rId535" Type="http://schemas.openxmlformats.org/officeDocument/2006/relationships/customXml" Target="../ink/ink1182.xml"/><Relationship Id="rId742" Type="http://schemas.openxmlformats.org/officeDocument/2006/relationships/customXml" Target="../ink/ink1286.xml"/><Relationship Id="rId174" Type="http://schemas.openxmlformats.org/officeDocument/2006/relationships/customXml" Target="../ink/ink997.xml"/><Relationship Id="rId381" Type="http://schemas.openxmlformats.org/officeDocument/2006/relationships/customXml" Target="../ink/ink1104.xml"/><Relationship Id="rId602" Type="http://schemas.openxmlformats.org/officeDocument/2006/relationships/customXml" Target="../ink/ink1216.xml"/><Relationship Id="rId241" Type="http://schemas.openxmlformats.org/officeDocument/2006/relationships/image" Target="../media/image614.png"/><Relationship Id="rId479" Type="http://schemas.openxmlformats.org/officeDocument/2006/relationships/customXml" Target="../ink/ink1153.xml"/><Relationship Id="rId686" Type="http://schemas.openxmlformats.org/officeDocument/2006/relationships/customXml" Target="../ink/ink1258.xml"/><Relationship Id="rId36" Type="http://schemas.openxmlformats.org/officeDocument/2006/relationships/customXml" Target="../ink/ink926.xml"/><Relationship Id="rId339" Type="http://schemas.openxmlformats.org/officeDocument/2006/relationships/image" Target="../media/image661.png"/><Relationship Id="rId546" Type="http://schemas.openxmlformats.org/officeDocument/2006/relationships/image" Target="../media/image904.png"/><Relationship Id="rId753" Type="http://schemas.openxmlformats.org/officeDocument/2006/relationships/image" Target="../media/image1007.png"/><Relationship Id="rId101" Type="http://schemas.openxmlformats.org/officeDocument/2006/relationships/image" Target="../media/image547.png"/><Relationship Id="rId185" Type="http://schemas.openxmlformats.org/officeDocument/2006/relationships/image" Target="../media/image588.png"/><Relationship Id="rId406" Type="http://schemas.openxmlformats.org/officeDocument/2006/relationships/image" Target="../media/image694.png"/><Relationship Id="rId392" Type="http://schemas.openxmlformats.org/officeDocument/2006/relationships/image" Target="../media/image687.png"/><Relationship Id="rId613" Type="http://schemas.openxmlformats.org/officeDocument/2006/relationships/image" Target="../media/image937.png"/><Relationship Id="rId697" Type="http://schemas.openxmlformats.org/officeDocument/2006/relationships/image" Target="../media/image979.png"/><Relationship Id="rId252" Type="http://schemas.openxmlformats.org/officeDocument/2006/relationships/customXml" Target="../ink/ink1038.xml"/><Relationship Id="rId47" Type="http://schemas.openxmlformats.org/officeDocument/2006/relationships/image" Target="../media/image521.png"/><Relationship Id="rId112" Type="http://schemas.openxmlformats.org/officeDocument/2006/relationships/customXml" Target="../ink/ink965.xml"/><Relationship Id="rId557" Type="http://schemas.openxmlformats.org/officeDocument/2006/relationships/image" Target="../media/image909.png"/><Relationship Id="rId764" Type="http://schemas.openxmlformats.org/officeDocument/2006/relationships/customXml" Target="../ink/ink1297.xml"/><Relationship Id="rId196" Type="http://schemas.openxmlformats.org/officeDocument/2006/relationships/customXml" Target="../ink/ink1008.xml"/><Relationship Id="rId417" Type="http://schemas.openxmlformats.org/officeDocument/2006/relationships/customXml" Target="../ink/ink1122.xml"/><Relationship Id="rId624" Type="http://schemas.openxmlformats.org/officeDocument/2006/relationships/customXml" Target="../ink/ink1227.xml"/><Relationship Id="rId263" Type="http://schemas.openxmlformats.org/officeDocument/2006/relationships/image" Target="../media/image625.png"/><Relationship Id="rId470" Type="http://schemas.openxmlformats.org/officeDocument/2006/relationships/image" Target="../media/image726.png"/><Relationship Id="rId58" Type="http://schemas.openxmlformats.org/officeDocument/2006/relationships/customXml" Target="../ink/ink937.xml"/><Relationship Id="rId123" Type="http://schemas.openxmlformats.org/officeDocument/2006/relationships/customXml" Target="../ink/ink971.xml"/><Relationship Id="rId330" Type="http://schemas.openxmlformats.org/officeDocument/2006/relationships/customXml" Target="../ink/ink1078.xml"/><Relationship Id="rId568" Type="http://schemas.openxmlformats.org/officeDocument/2006/relationships/customXml" Target="../ink/ink1199.xml"/><Relationship Id="rId775" Type="http://schemas.openxmlformats.org/officeDocument/2006/relationships/image" Target="../media/image1018.png"/><Relationship Id="rId428" Type="http://schemas.openxmlformats.org/officeDocument/2006/relationships/image" Target="../media/image705.png"/><Relationship Id="rId635" Type="http://schemas.openxmlformats.org/officeDocument/2006/relationships/image" Target="../media/image948.png"/><Relationship Id="rId274" Type="http://schemas.openxmlformats.org/officeDocument/2006/relationships/customXml" Target="../ink/ink1049.xml"/><Relationship Id="rId481" Type="http://schemas.openxmlformats.org/officeDocument/2006/relationships/customXml" Target="../ink/ink1154.xml"/><Relationship Id="rId702" Type="http://schemas.openxmlformats.org/officeDocument/2006/relationships/customXml" Target="../ink/ink1266.xml"/><Relationship Id="rId69" Type="http://schemas.openxmlformats.org/officeDocument/2006/relationships/image" Target="../media/image532.png"/><Relationship Id="rId134" Type="http://schemas.openxmlformats.org/officeDocument/2006/relationships/customXml" Target="../ink/ink977.xml"/><Relationship Id="rId579" Type="http://schemas.openxmlformats.org/officeDocument/2006/relationships/image" Target="../media/image920.png"/><Relationship Id="rId786" Type="http://schemas.openxmlformats.org/officeDocument/2006/relationships/image" Target="../media/image1023.png"/><Relationship Id="rId341" Type="http://schemas.openxmlformats.org/officeDocument/2006/relationships/image" Target="../media/image662.png"/><Relationship Id="rId439" Type="http://schemas.openxmlformats.org/officeDocument/2006/relationships/customXml" Target="../ink/ink1133.xml"/><Relationship Id="rId646" Type="http://schemas.openxmlformats.org/officeDocument/2006/relationships/customXml" Target="../ink/ink1238.xml"/><Relationship Id="rId201" Type="http://schemas.openxmlformats.org/officeDocument/2006/relationships/image" Target="../media/image595.png"/><Relationship Id="rId285" Type="http://schemas.openxmlformats.org/officeDocument/2006/relationships/image" Target="../media/image636.png"/><Relationship Id="rId506" Type="http://schemas.openxmlformats.org/officeDocument/2006/relationships/image" Target="../media/image884.png"/><Relationship Id="rId492" Type="http://schemas.openxmlformats.org/officeDocument/2006/relationships/image" Target="../media/image737.png"/><Relationship Id="rId713" Type="http://schemas.openxmlformats.org/officeDocument/2006/relationships/image" Target="../media/image987.png"/><Relationship Id="rId797" Type="http://schemas.openxmlformats.org/officeDocument/2006/relationships/customXml" Target="../ink/ink1314.xml"/><Relationship Id="rId145" Type="http://schemas.openxmlformats.org/officeDocument/2006/relationships/image" Target="../media/image568.png"/><Relationship Id="rId352" Type="http://schemas.openxmlformats.org/officeDocument/2006/relationships/customXml" Target="../ink/ink1089.xml"/><Relationship Id="rId212" Type="http://schemas.openxmlformats.org/officeDocument/2006/relationships/customXml" Target="../ink/ink1018.xml"/><Relationship Id="rId657" Type="http://schemas.openxmlformats.org/officeDocument/2006/relationships/image" Target="../media/image959.png"/><Relationship Id="rId296" Type="http://schemas.openxmlformats.org/officeDocument/2006/relationships/customXml" Target="../ink/ink1061.xml"/><Relationship Id="rId517" Type="http://schemas.openxmlformats.org/officeDocument/2006/relationships/customXml" Target="../ink/ink1173.xml"/><Relationship Id="rId724" Type="http://schemas.openxmlformats.org/officeDocument/2006/relationships/customXml" Target="../ink/ink1277.xml"/><Relationship Id="rId60" Type="http://schemas.openxmlformats.org/officeDocument/2006/relationships/customXml" Target="../ink/ink938.xml"/><Relationship Id="rId156" Type="http://schemas.openxmlformats.org/officeDocument/2006/relationships/customXml" Target="../ink/ink988.xml"/><Relationship Id="rId363" Type="http://schemas.openxmlformats.org/officeDocument/2006/relationships/customXml" Target="../ink/ink1095.xml"/><Relationship Id="rId570" Type="http://schemas.openxmlformats.org/officeDocument/2006/relationships/customXml" Target="../ink/ink1200.xml"/><Relationship Id="rId223" Type="http://schemas.openxmlformats.org/officeDocument/2006/relationships/image" Target="../media/image605.png"/><Relationship Id="rId430" Type="http://schemas.openxmlformats.org/officeDocument/2006/relationships/image" Target="../media/image706.png"/><Relationship Id="rId668" Type="http://schemas.openxmlformats.org/officeDocument/2006/relationships/customXml" Target="../ink/ink1249.xml"/><Relationship Id="rId18" Type="http://schemas.openxmlformats.org/officeDocument/2006/relationships/customXml" Target="../ink/ink917.xml"/><Relationship Id="rId528" Type="http://schemas.openxmlformats.org/officeDocument/2006/relationships/image" Target="../media/image895.png"/><Relationship Id="rId735" Type="http://schemas.openxmlformats.org/officeDocument/2006/relationships/image" Target="../media/image998.png"/><Relationship Id="rId167" Type="http://schemas.openxmlformats.org/officeDocument/2006/relationships/image" Target="../media/image579.png"/><Relationship Id="rId374" Type="http://schemas.openxmlformats.org/officeDocument/2006/relationships/image" Target="../media/image678.png"/><Relationship Id="rId581" Type="http://schemas.openxmlformats.org/officeDocument/2006/relationships/image" Target="../media/image921.png"/><Relationship Id="rId71" Type="http://schemas.openxmlformats.org/officeDocument/2006/relationships/image" Target="../media/image533.png"/><Relationship Id="rId234" Type="http://schemas.openxmlformats.org/officeDocument/2006/relationships/customXml" Target="../ink/ink1029.xml"/><Relationship Id="rId679" Type="http://schemas.openxmlformats.org/officeDocument/2006/relationships/image" Target="../media/image970.png"/><Relationship Id="rId802" Type="http://schemas.openxmlformats.org/officeDocument/2006/relationships/image" Target="../media/image1031.png"/><Relationship Id="rId2" Type="http://schemas.openxmlformats.org/officeDocument/2006/relationships/customXml" Target="../ink/ink909.xml"/><Relationship Id="rId29" Type="http://schemas.openxmlformats.org/officeDocument/2006/relationships/image" Target="../media/image512.png"/><Relationship Id="rId441" Type="http://schemas.openxmlformats.org/officeDocument/2006/relationships/customXml" Target="../ink/ink1134.xml"/><Relationship Id="rId539" Type="http://schemas.openxmlformats.org/officeDocument/2006/relationships/customXml" Target="../ink/ink1184.xml"/><Relationship Id="rId746" Type="http://schemas.openxmlformats.org/officeDocument/2006/relationships/customXml" Target="../ink/ink1288.xml"/><Relationship Id="rId178" Type="http://schemas.openxmlformats.org/officeDocument/2006/relationships/customXml" Target="../ink/ink999.xml"/><Relationship Id="rId301" Type="http://schemas.openxmlformats.org/officeDocument/2006/relationships/image" Target="../media/image642.png"/><Relationship Id="rId82" Type="http://schemas.openxmlformats.org/officeDocument/2006/relationships/customXml" Target="../ink/ink950.xml"/><Relationship Id="rId385" Type="http://schemas.openxmlformats.org/officeDocument/2006/relationships/customXml" Target="../ink/ink1106.xml"/><Relationship Id="rId592" Type="http://schemas.openxmlformats.org/officeDocument/2006/relationships/customXml" Target="../ink/ink1211.xml"/><Relationship Id="rId606" Type="http://schemas.openxmlformats.org/officeDocument/2006/relationships/customXml" Target="../ink/ink1218.xml"/><Relationship Id="rId813" Type="http://schemas.openxmlformats.org/officeDocument/2006/relationships/customXml" Target="../ink/ink1322.xml"/><Relationship Id="rId245" Type="http://schemas.openxmlformats.org/officeDocument/2006/relationships/image" Target="../media/image616.png"/><Relationship Id="rId452" Type="http://schemas.openxmlformats.org/officeDocument/2006/relationships/image" Target="../media/image717.png"/><Relationship Id="rId105" Type="http://schemas.openxmlformats.org/officeDocument/2006/relationships/image" Target="../media/image549.png"/><Relationship Id="rId312" Type="http://schemas.openxmlformats.org/officeDocument/2006/relationships/customXml" Target="../ink/ink1069.xml"/><Relationship Id="rId757" Type="http://schemas.openxmlformats.org/officeDocument/2006/relationships/image" Target="../media/image1009.png"/><Relationship Id="rId93" Type="http://schemas.openxmlformats.org/officeDocument/2006/relationships/image" Target="../media/image543.png"/><Relationship Id="rId189" Type="http://schemas.openxmlformats.org/officeDocument/2006/relationships/image" Target="../media/image590.png"/><Relationship Id="rId396" Type="http://schemas.openxmlformats.org/officeDocument/2006/relationships/image" Target="../media/image689.png"/><Relationship Id="rId617" Type="http://schemas.openxmlformats.org/officeDocument/2006/relationships/image" Target="../media/image939.png"/><Relationship Id="rId256" Type="http://schemas.openxmlformats.org/officeDocument/2006/relationships/customXml" Target="../ink/ink1040.xml"/><Relationship Id="rId463" Type="http://schemas.openxmlformats.org/officeDocument/2006/relationships/customXml" Target="../ink/ink1145.xml"/><Relationship Id="rId670" Type="http://schemas.openxmlformats.org/officeDocument/2006/relationships/customXml" Target="../ink/ink1250.xml"/><Relationship Id="rId116" Type="http://schemas.openxmlformats.org/officeDocument/2006/relationships/customXml" Target="../ink/ink967.xml"/><Relationship Id="rId323" Type="http://schemas.openxmlformats.org/officeDocument/2006/relationships/image" Target="../media/image653.png"/><Relationship Id="rId530" Type="http://schemas.openxmlformats.org/officeDocument/2006/relationships/image" Target="../media/image896.png"/><Relationship Id="rId768" Type="http://schemas.openxmlformats.org/officeDocument/2006/relationships/customXml" Target="../ink/ink1299.xml"/><Relationship Id="rId20" Type="http://schemas.openxmlformats.org/officeDocument/2006/relationships/customXml" Target="../ink/ink918.xml"/><Relationship Id="rId628" Type="http://schemas.openxmlformats.org/officeDocument/2006/relationships/customXml" Target="../ink/ink1229.xml"/><Relationship Id="rId267" Type="http://schemas.openxmlformats.org/officeDocument/2006/relationships/image" Target="../media/image627.png"/><Relationship Id="rId474" Type="http://schemas.openxmlformats.org/officeDocument/2006/relationships/image" Target="../media/image728.png"/><Relationship Id="rId127" Type="http://schemas.openxmlformats.org/officeDocument/2006/relationships/customXml" Target="../ink/ink973.xml"/><Relationship Id="rId681" Type="http://schemas.openxmlformats.org/officeDocument/2006/relationships/image" Target="../media/image971.png"/><Relationship Id="rId779" Type="http://schemas.openxmlformats.org/officeDocument/2006/relationships/customXml" Target="../ink/ink1305.xml"/><Relationship Id="rId31" Type="http://schemas.openxmlformats.org/officeDocument/2006/relationships/image" Target="../media/image513.png"/><Relationship Id="rId334" Type="http://schemas.openxmlformats.org/officeDocument/2006/relationships/customXml" Target="../ink/ink1080.xml"/><Relationship Id="rId541" Type="http://schemas.openxmlformats.org/officeDocument/2006/relationships/customXml" Target="../ink/ink1185.xml"/><Relationship Id="rId639" Type="http://schemas.openxmlformats.org/officeDocument/2006/relationships/image" Target="../media/image950.png"/><Relationship Id="rId180" Type="http://schemas.openxmlformats.org/officeDocument/2006/relationships/customXml" Target="../ink/ink1000.xml"/><Relationship Id="rId278" Type="http://schemas.openxmlformats.org/officeDocument/2006/relationships/customXml" Target="../ink/ink1051.xml"/><Relationship Id="rId401" Type="http://schemas.openxmlformats.org/officeDocument/2006/relationships/customXml" Target="../ink/ink1114.xml"/><Relationship Id="rId485" Type="http://schemas.openxmlformats.org/officeDocument/2006/relationships/customXml" Target="../ink/ink1156.xml"/><Relationship Id="rId692" Type="http://schemas.openxmlformats.org/officeDocument/2006/relationships/customXml" Target="../ink/ink1261.xml"/><Relationship Id="rId706" Type="http://schemas.openxmlformats.org/officeDocument/2006/relationships/customXml" Target="../ink/ink1268.xml"/><Relationship Id="rId42" Type="http://schemas.openxmlformats.org/officeDocument/2006/relationships/customXml" Target="../ink/ink929.xml"/><Relationship Id="rId138" Type="http://schemas.openxmlformats.org/officeDocument/2006/relationships/customXml" Target="../ink/ink979.xml"/><Relationship Id="rId345" Type="http://schemas.openxmlformats.org/officeDocument/2006/relationships/image" Target="../media/image664.png"/><Relationship Id="rId552" Type="http://schemas.openxmlformats.org/officeDocument/2006/relationships/image" Target="../media/image907.png"/><Relationship Id="rId191" Type="http://schemas.openxmlformats.org/officeDocument/2006/relationships/image" Target="../media/image591.png"/><Relationship Id="rId205" Type="http://schemas.openxmlformats.org/officeDocument/2006/relationships/customXml" Target="../ink/ink1014.xml"/><Relationship Id="rId412" Type="http://schemas.openxmlformats.org/officeDocument/2006/relationships/image" Target="../media/image697.png"/><Relationship Id="rId289" Type="http://schemas.openxmlformats.org/officeDocument/2006/relationships/image" Target="../media/image638.png"/><Relationship Id="rId496" Type="http://schemas.openxmlformats.org/officeDocument/2006/relationships/customXml" Target="../ink/ink1162.xml"/><Relationship Id="rId717" Type="http://schemas.openxmlformats.org/officeDocument/2006/relationships/image" Target="../media/image989.png"/><Relationship Id="rId53" Type="http://schemas.openxmlformats.org/officeDocument/2006/relationships/image" Target="../media/image524.png"/><Relationship Id="rId149" Type="http://schemas.openxmlformats.org/officeDocument/2006/relationships/image" Target="../media/image570.png"/><Relationship Id="rId356" Type="http://schemas.openxmlformats.org/officeDocument/2006/relationships/image" Target="../media/image669.png"/><Relationship Id="rId563" Type="http://schemas.openxmlformats.org/officeDocument/2006/relationships/image" Target="../media/image912.png"/><Relationship Id="rId770" Type="http://schemas.openxmlformats.org/officeDocument/2006/relationships/customXml" Target="../ink/ink1300.xml"/><Relationship Id="rId216" Type="http://schemas.openxmlformats.org/officeDocument/2006/relationships/customXml" Target="../ink/ink1020.xml"/><Relationship Id="rId423" Type="http://schemas.openxmlformats.org/officeDocument/2006/relationships/customXml" Target="../ink/ink1125.xml"/><Relationship Id="rId630" Type="http://schemas.openxmlformats.org/officeDocument/2006/relationships/customXml" Target="../ink/ink1230.xml"/><Relationship Id="rId728" Type="http://schemas.openxmlformats.org/officeDocument/2006/relationships/customXml" Target="../ink/ink1279.xml"/><Relationship Id="rId64" Type="http://schemas.openxmlformats.org/officeDocument/2006/relationships/customXml" Target="../ink/ink940.xml"/><Relationship Id="rId367" Type="http://schemas.openxmlformats.org/officeDocument/2006/relationships/customXml" Target="../ink/ink1097.xml"/><Relationship Id="rId574" Type="http://schemas.openxmlformats.org/officeDocument/2006/relationships/customXml" Target="../ink/ink1202.xml"/><Relationship Id="rId227" Type="http://schemas.openxmlformats.org/officeDocument/2006/relationships/image" Target="../media/image607.png"/><Relationship Id="rId781" Type="http://schemas.openxmlformats.org/officeDocument/2006/relationships/customXml" Target="../ink/ink1306.xml"/><Relationship Id="rId434" Type="http://schemas.openxmlformats.org/officeDocument/2006/relationships/image" Target="../media/image708.png"/><Relationship Id="rId641" Type="http://schemas.openxmlformats.org/officeDocument/2006/relationships/image" Target="../media/image951.png"/><Relationship Id="rId739" Type="http://schemas.openxmlformats.org/officeDocument/2006/relationships/image" Target="../media/image1000.png"/><Relationship Id="rId280" Type="http://schemas.openxmlformats.org/officeDocument/2006/relationships/customXml" Target="../ink/ink1052.xml"/><Relationship Id="rId501" Type="http://schemas.openxmlformats.org/officeDocument/2006/relationships/customXml" Target="../ink/ink1165.xml"/><Relationship Id="rId75" Type="http://schemas.openxmlformats.org/officeDocument/2006/relationships/image" Target="../media/image535.png"/><Relationship Id="rId140" Type="http://schemas.openxmlformats.org/officeDocument/2006/relationships/customXml" Target="../ink/ink980.xml"/><Relationship Id="rId378" Type="http://schemas.openxmlformats.org/officeDocument/2006/relationships/image" Target="../media/image680.png"/><Relationship Id="rId585" Type="http://schemas.openxmlformats.org/officeDocument/2006/relationships/image" Target="../media/image923.png"/><Relationship Id="rId792" Type="http://schemas.openxmlformats.org/officeDocument/2006/relationships/image" Target="../media/image1026.png"/><Relationship Id="rId806" Type="http://schemas.openxmlformats.org/officeDocument/2006/relationships/image" Target="../media/image1033.png"/><Relationship Id="rId6" Type="http://schemas.openxmlformats.org/officeDocument/2006/relationships/customXml" Target="../ink/ink911.xml"/><Relationship Id="rId238" Type="http://schemas.openxmlformats.org/officeDocument/2006/relationships/customXml" Target="../ink/ink1031.xml"/><Relationship Id="rId445" Type="http://schemas.openxmlformats.org/officeDocument/2006/relationships/customXml" Target="../ink/ink1136.xml"/><Relationship Id="rId487" Type="http://schemas.openxmlformats.org/officeDocument/2006/relationships/customXml" Target="../ink/ink1157.xml"/><Relationship Id="rId610" Type="http://schemas.openxmlformats.org/officeDocument/2006/relationships/customXml" Target="../ink/ink1220.xml"/><Relationship Id="rId652" Type="http://schemas.openxmlformats.org/officeDocument/2006/relationships/customXml" Target="../ink/ink1241.xml"/><Relationship Id="rId694" Type="http://schemas.openxmlformats.org/officeDocument/2006/relationships/customXml" Target="../ink/ink1262.xml"/><Relationship Id="rId708" Type="http://schemas.openxmlformats.org/officeDocument/2006/relationships/customXml" Target="../ink/ink1269.xml"/><Relationship Id="rId291" Type="http://schemas.openxmlformats.org/officeDocument/2006/relationships/customXml" Target="../ink/ink1058.xml"/><Relationship Id="rId305" Type="http://schemas.openxmlformats.org/officeDocument/2006/relationships/image" Target="../media/image644.png"/><Relationship Id="rId347" Type="http://schemas.openxmlformats.org/officeDocument/2006/relationships/image" Target="../media/image665.png"/><Relationship Id="rId512" Type="http://schemas.openxmlformats.org/officeDocument/2006/relationships/image" Target="../media/image887.png"/><Relationship Id="rId44" Type="http://schemas.openxmlformats.org/officeDocument/2006/relationships/customXml" Target="../ink/ink930.xml"/><Relationship Id="rId86" Type="http://schemas.openxmlformats.org/officeDocument/2006/relationships/customXml" Target="../ink/ink952.xml"/><Relationship Id="rId151" Type="http://schemas.openxmlformats.org/officeDocument/2006/relationships/image" Target="../media/image571.png"/><Relationship Id="rId389" Type="http://schemas.openxmlformats.org/officeDocument/2006/relationships/customXml" Target="../ink/ink1108.xml"/><Relationship Id="rId554" Type="http://schemas.openxmlformats.org/officeDocument/2006/relationships/image" Target="../media/image908.png"/><Relationship Id="rId596" Type="http://schemas.openxmlformats.org/officeDocument/2006/relationships/customXml" Target="../ink/ink1213.xml"/><Relationship Id="rId761" Type="http://schemas.openxmlformats.org/officeDocument/2006/relationships/image" Target="../media/image1011.png"/><Relationship Id="rId193" Type="http://schemas.openxmlformats.org/officeDocument/2006/relationships/image" Target="../media/image592.png"/><Relationship Id="rId207" Type="http://schemas.openxmlformats.org/officeDocument/2006/relationships/image" Target="../media/image597.png"/><Relationship Id="rId249" Type="http://schemas.openxmlformats.org/officeDocument/2006/relationships/image" Target="../media/image618.png"/><Relationship Id="rId414" Type="http://schemas.openxmlformats.org/officeDocument/2006/relationships/image" Target="../media/image698.png"/><Relationship Id="rId456" Type="http://schemas.openxmlformats.org/officeDocument/2006/relationships/image" Target="../media/image719.png"/><Relationship Id="rId498" Type="http://schemas.openxmlformats.org/officeDocument/2006/relationships/image" Target="../media/image880.png"/><Relationship Id="rId621" Type="http://schemas.openxmlformats.org/officeDocument/2006/relationships/image" Target="../media/image941.png"/><Relationship Id="rId663" Type="http://schemas.openxmlformats.org/officeDocument/2006/relationships/image" Target="../media/image962.png"/><Relationship Id="rId13" Type="http://schemas.openxmlformats.org/officeDocument/2006/relationships/image" Target="../media/image504.png"/><Relationship Id="rId109" Type="http://schemas.openxmlformats.org/officeDocument/2006/relationships/image" Target="../media/image551.png"/><Relationship Id="rId260" Type="http://schemas.openxmlformats.org/officeDocument/2006/relationships/customXml" Target="../ink/ink1042.xml"/><Relationship Id="rId316" Type="http://schemas.openxmlformats.org/officeDocument/2006/relationships/customXml" Target="../ink/ink1071.xml"/><Relationship Id="rId523" Type="http://schemas.openxmlformats.org/officeDocument/2006/relationships/customXml" Target="../ink/ink1176.xml"/><Relationship Id="rId719" Type="http://schemas.openxmlformats.org/officeDocument/2006/relationships/image" Target="../media/image990.png"/><Relationship Id="rId55" Type="http://schemas.openxmlformats.org/officeDocument/2006/relationships/image" Target="../media/image525.png"/><Relationship Id="rId97" Type="http://schemas.openxmlformats.org/officeDocument/2006/relationships/image" Target="../media/image545.png"/><Relationship Id="rId120" Type="http://schemas.openxmlformats.org/officeDocument/2006/relationships/customXml" Target="../ink/ink969.xml"/><Relationship Id="rId358" Type="http://schemas.openxmlformats.org/officeDocument/2006/relationships/image" Target="../media/image670.png"/><Relationship Id="rId565" Type="http://schemas.openxmlformats.org/officeDocument/2006/relationships/image" Target="../media/image913.png"/><Relationship Id="rId730" Type="http://schemas.openxmlformats.org/officeDocument/2006/relationships/customXml" Target="../ink/ink1280.xml"/><Relationship Id="rId772" Type="http://schemas.openxmlformats.org/officeDocument/2006/relationships/customXml" Target="../ink/ink1301.xml"/><Relationship Id="rId162" Type="http://schemas.openxmlformats.org/officeDocument/2006/relationships/customXml" Target="../ink/ink991.xml"/><Relationship Id="rId218" Type="http://schemas.openxmlformats.org/officeDocument/2006/relationships/customXml" Target="../ink/ink1021.xml"/><Relationship Id="rId425" Type="http://schemas.openxmlformats.org/officeDocument/2006/relationships/customXml" Target="../ink/ink1126.xml"/><Relationship Id="rId467" Type="http://schemas.openxmlformats.org/officeDocument/2006/relationships/customXml" Target="../ink/ink1147.xml"/><Relationship Id="rId632" Type="http://schemas.openxmlformats.org/officeDocument/2006/relationships/customXml" Target="../ink/ink1231.xml"/><Relationship Id="rId271" Type="http://schemas.openxmlformats.org/officeDocument/2006/relationships/image" Target="../media/image629.png"/><Relationship Id="rId674" Type="http://schemas.openxmlformats.org/officeDocument/2006/relationships/customXml" Target="../ink/ink1252.xml"/><Relationship Id="rId24" Type="http://schemas.openxmlformats.org/officeDocument/2006/relationships/customXml" Target="../ink/ink920.xml"/><Relationship Id="rId66" Type="http://schemas.openxmlformats.org/officeDocument/2006/relationships/customXml" Target="../ink/ink941.xml"/><Relationship Id="rId131" Type="http://schemas.openxmlformats.org/officeDocument/2006/relationships/image" Target="../media/image561.png"/><Relationship Id="rId327" Type="http://schemas.openxmlformats.org/officeDocument/2006/relationships/image" Target="../media/image655.png"/><Relationship Id="rId369" Type="http://schemas.openxmlformats.org/officeDocument/2006/relationships/customXml" Target="../ink/ink1098.xml"/><Relationship Id="rId534" Type="http://schemas.openxmlformats.org/officeDocument/2006/relationships/image" Target="../media/image898.png"/><Relationship Id="rId576" Type="http://schemas.openxmlformats.org/officeDocument/2006/relationships/customXml" Target="../ink/ink1203.xml"/><Relationship Id="rId741" Type="http://schemas.openxmlformats.org/officeDocument/2006/relationships/image" Target="../media/image1001.png"/><Relationship Id="rId783" Type="http://schemas.openxmlformats.org/officeDocument/2006/relationships/customXml" Target="../ink/ink1307.xml"/><Relationship Id="rId173" Type="http://schemas.openxmlformats.org/officeDocument/2006/relationships/image" Target="../media/image582.png"/><Relationship Id="rId229" Type="http://schemas.openxmlformats.org/officeDocument/2006/relationships/image" Target="../media/image608.png"/><Relationship Id="rId380" Type="http://schemas.openxmlformats.org/officeDocument/2006/relationships/image" Target="../media/image681.png"/><Relationship Id="rId436" Type="http://schemas.openxmlformats.org/officeDocument/2006/relationships/image" Target="../media/image709.png"/><Relationship Id="rId601" Type="http://schemas.openxmlformats.org/officeDocument/2006/relationships/image" Target="../media/image931.png"/><Relationship Id="rId643" Type="http://schemas.openxmlformats.org/officeDocument/2006/relationships/image" Target="../media/image952.png"/><Relationship Id="rId240" Type="http://schemas.openxmlformats.org/officeDocument/2006/relationships/customXml" Target="../ink/ink1032.xml"/><Relationship Id="rId478" Type="http://schemas.openxmlformats.org/officeDocument/2006/relationships/image" Target="../media/image730.png"/><Relationship Id="rId685" Type="http://schemas.openxmlformats.org/officeDocument/2006/relationships/image" Target="../media/image973.png"/><Relationship Id="rId35" Type="http://schemas.openxmlformats.org/officeDocument/2006/relationships/image" Target="../media/image515.png"/><Relationship Id="rId77" Type="http://schemas.openxmlformats.org/officeDocument/2006/relationships/customXml" Target="../ink/ink947.xml"/><Relationship Id="rId100" Type="http://schemas.openxmlformats.org/officeDocument/2006/relationships/customXml" Target="../ink/ink959.xml"/><Relationship Id="rId282" Type="http://schemas.openxmlformats.org/officeDocument/2006/relationships/customXml" Target="../ink/ink1053.xml"/><Relationship Id="rId338" Type="http://schemas.openxmlformats.org/officeDocument/2006/relationships/customXml" Target="../ink/ink1082.xml"/><Relationship Id="rId503" Type="http://schemas.openxmlformats.org/officeDocument/2006/relationships/customXml" Target="../ink/ink1166.xml"/><Relationship Id="rId545" Type="http://schemas.openxmlformats.org/officeDocument/2006/relationships/customXml" Target="../ink/ink1187.xml"/><Relationship Id="rId587" Type="http://schemas.openxmlformats.org/officeDocument/2006/relationships/image" Target="../media/image924.png"/><Relationship Id="rId710" Type="http://schemas.openxmlformats.org/officeDocument/2006/relationships/customXml" Target="../ink/ink1270.xml"/><Relationship Id="rId752" Type="http://schemas.openxmlformats.org/officeDocument/2006/relationships/customXml" Target="../ink/ink1291.xml"/><Relationship Id="rId808" Type="http://schemas.openxmlformats.org/officeDocument/2006/relationships/image" Target="../media/image1034.png"/><Relationship Id="rId8" Type="http://schemas.openxmlformats.org/officeDocument/2006/relationships/customXml" Target="../ink/ink912.xml"/><Relationship Id="rId142" Type="http://schemas.openxmlformats.org/officeDocument/2006/relationships/customXml" Target="../ink/ink981.xml"/><Relationship Id="rId184" Type="http://schemas.openxmlformats.org/officeDocument/2006/relationships/customXml" Target="../ink/ink1002.xml"/><Relationship Id="rId391" Type="http://schemas.openxmlformats.org/officeDocument/2006/relationships/customXml" Target="../ink/ink1109.xml"/><Relationship Id="rId405" Type="http://schemas.openxmlformats.org/officeDocument/2006/relationships/customXml" Target="../ink/ink1116.xml"/><Relationship Id="rId447" Type="http://schemas.openxmlformats.org/officeDocument/2006/relationships/customXml" Target="../ink/ink1137.xml"/><Relationship Id="rId612" Type="http://schemas.openxmlformats.org/officeDocument/2006/relationships/customXml" Target="../ink/ink1221.xml"/><Relationship Id="rId794" Type="http://schemas.openxmlformats.org/officeDocument/2006/relationships/image" Target="../media/image1027.png"/><Relationship Id="rId251" Type="http://schemas.openxmlformats.org/officeDocument/2006/relationships/image" Target="../media/image619.png"/><Relationship Id="rId489" Type="http://schemas.openxmlformats.org/officeDocument/2006/relationships/customXml" Target="../ink/ink1158.xml"/><Relationship Id="rId654" Type="http://schemas.openxmlformats.org/officeDocument/2006/relationships/customXml" Target="../ink/ink1242.xml"/><Relationship Id="rId696" Type="http://schemas.openxmlformats.org/officeDocument/2006/relationships/customXml" Target="../ink/ink1263.xml"/><Relationship Id="rId46" Type="http://schemas.openxmlformats.org/officeDocument/2006/relationships/customXml" Target="../ink/ink931.xml"/><Relationship Id="rId293" Type="http://schemas.openxmlformats.org/officeDocument/2006/relationships/image" Target="../media/image639.png"/><Relationship Id="rId307" Type="http://schemas.openxmlformats.org/officeDocument/2006/relationships/image" Target="../media/image645.png"/><Relationship Id="rId349" Type="http://schemas.openxmlformats.org/officeDocument/2006/relationships/image" Target="../media/image666.png"/><Relationship Id="rId514" Type="http://schemas.openxmlformats.org/officeDocument/2006/relationships/image" Target="../media/image888.png"/><Relationship Id="rId556" Type="http://schemas.openxmlformats.org/officeDocument/2006/relationships/customXml" Target="../ink/ink1193.xml"/><Relationship Id="rId721" Type="http://schemas.openxmlformats.org/officeDocument/2006/relationships/image" Target="../media/image991.png"/><Relationship Id="rId763" Type="http://schemas.openxmlformats.org/officeDocument/2006/relationships/image" Target="../media/image1012.png"/><Relationship Id="rId88" Type="http://schemas.openxmlformats.org/officeDocument/2006/relationships/customXml" Target="../ink/ink953.xml"/><Relationship Id="rId111" Type="http://schemas.openxmlformats.org/officeDocument/2006/relationships/image" Target="../media/image552.png"/><Relationship Id="rId153" Type="http://schemas.openxmlformats.org/officeDocument/2006/relationships/image" Target="../media/image572.png"/><Relationship Id="rId195" Type="http://schemas.openxmlformats.org/officeDocument/2006/relationships/image" Target="../media/image593.png"/><Relationship Id="rId209" Type="http://schemas.openxmlformats.org/officeDocument/2006/relationships/image" Target="../media/image598.png"/><Relationship Id="rId360" Type="http://schemas.openxmlformats.org/officeDocument/2006/relationships/image" Target="../media/image671.png"/><Relationship Id="rId416" Type="http://schemas.openxmlformats.org/officeDocument/2006/relationships/image" Target="../media/image699.png"/><Relationship Id="rId598" Type="http://schemas.openxmlformats.org/officeDocument/2006/relationships/customXml" Target="../ink/ink1214.xml"/><Relationship Id="rId220" Type="http://schemas.openxmlformats.org/officeDocument/2006/relationships/customXml" Target="../ink/ink1022.xml"/><Relationship Id="rId458" Type="http://schemas.openxmlformats.org/officeDocument/2006/relationships/image" Target="../media/image720.png"/><Relationship Id="rId623" Type="http://schemas.openxmlformats.org/officeDocument/2006/relationships/image" Target="../media/image942.png"/><Relationship Id="rId665" Type="http://schemas.openxmlformats.org/officeDocument/2006/relationships/image" Target="../media/image963.png"/><Relationship Id="rId15" Type="http://schemas.openxmlformats.org/officeDocument/2006/relationships/image" Target="../media/image505.png"/><Relationship Id="rId57" Type="http://schemas.openxmlformats.org/officeDocument/2006/relationships/image" Target="../media/image526.png"/><Relationship Id="rId262" Type="http://schemas.openxmlformats.org/officeDocument/2006/relationships/customXml" Target="../ink/ink1043.xml"/><Relationship Id="rId318" Type="http://schemas.openxmlformats.org/officeDocument/2006/relationships/customXml" Target="../ink/ink1072.xml"/><Relationship Id="rId525" Type="http://schemas.openxmlformats.org/officeDocument/2006/relationships/customXml" Target="../ink/ink1177.xml"/><Relationship Id="rId567" Type="http://schemas.openxmlformats.org/officeDocument/2006/relationships/image" Target="../media/image914.png"/><Relationship Id="rId732" Type="http://schemas.openxmlformats.org/officeDocument/2006/relationships/customXml" Target="../ink/ink1281.xml"/><Relationship Id="rId99" Type="http://schemas.openxmlformats.org/officeDocument/2006/relationships/image" Target="../media/image546.png"/><Relationship Id="rId122" Type="http://schemas.openxmlformats.org/officeDocument/2006/relationships/customXml" Target="../ink/ink970.xml"/><Relationship Id="rId164" Type="http://schemas.openxmlformats.org/officeDocument/2006/relationships/customXml" Target="../ink/ink992.xml"/><Relationship Id="rId371" Type="http://schemas.openxmlformats.org/officeDocument/2006/relationships/customXml" Target="../ink/ink1099.xml"/><Relationship Id="rId774" Type="http://schemas.openxmlformats.org/officeDocument/2006/relationships/customXml" Target="../ink/ink1302.xml"/><Relationship Id="rId427" Type="http://schemas.openxmlformats.org/officeDocument/2006/relationships/customXml" Target="../ink/ink1127.xml"/><Relationship Id="rId469" Type="http://schemas.openxmlformats.org/officeDocument/2006/relationships/customXml" Target="../ink/ink1148.xml"/><Relationship Id="rId634" Type="http://schemas.openxmlformats.org/officeDocument/2006/relationships/customXml" Target="../ink/ink1232.xml"/><Relationship Id="rId676" Type="http://schemas.openxmlformats.org/officeDocument/2006/relationships/customXml" Target="../ink/ink1253.xml"/><Relationship Id="rId26" Type="http://schemas.openxmlformats.org/officeDocument/2006/relationships/customXml" Target="../ink/ink921.xml"/><Relationship Id="rId231" Type="http://schemas.openxmlformats.org/officeDocument/2006/relationships/image" Target="../media/image609.png"/><Relationship Id="rId273" Type="http://schemas.openxmlformats.org/officeDocument/2006/relationships/image" Target="../media/image630.png"/><Relationship Id="rId329" Type="http://schemas.openxmlformats.org/officeDocument/2006/relationships/image" Target="../media/image656.png"/><Relationship Id="rId480" Type="http://schemas.openxmlformats.org/officeDocument/2006/relationships/image" Target="../media/image731.png"/><Relationship Id="rId536" Type="http://schemas.openxmlformats.org/officeDocument/2006/relationships/image" Target="../media/image899.png"/><Relationship Id="rId701" Type="http://schemas.openxmlformats.org/officeDocument/2006/relationships/image" Target="../media/image981.png"/><Relationship Id="rId68" Type="http://schemas.openxmlformats.org/officeDocument/2006/relationships/customXml" Target="../ink/ink942.xml"/><Relationship Id="rId133" Type="http://schemas.openxmlformats.org/officeDocument/2006/relationships/image" Target="../media/image562.png"/><Relationship Id="rId175" Type="http://schemas.openxmlformats.org/officeDocument/2006/relationships/image" Target="../media/image583.png"/><Relationship Id="rId340" Type="http://schemas.openxmlformats.org/officeDocument/2006/relationships/customXml" Target="../ink/ink1083.xml"/><Relationship Id="rId578" Type="http://schemas.openxmlformats.org/officeDocument/2006/relationships/customXml" Target="../ink/ink1204.xml"/><Relationship Id="rId743" Type="http://schemas.openxmlformats.org/officeDocument/2006/relationships/image" Target="../media/image1002.png"/><Relationship Id="rId785" Type="http://schemas.openxmlformats.org/officeDocument/2006/relationships/customXml" Target="../ink/ink1308.xml"/><Relationship Id="rId200" Type="http://schemas.openxmlformats.org/officeDocument/2006/relationships/customXml" Target="../ink/ink1011.xml"/><Relationship Id="rId382" Type="http://schemas.openxmlformats.org/officeDocument/2006/relationships/image" Target="../media/image682.png"/><Relationship Id="rId438" Type="http://schemas.openxmlformats.org/officeDocument/2006/relationships/image" Target="../media/image710.png"/><Relationship Id="rId603" Type="http://schemas.openxmlformats.org/officeDocument/2006/relationships/image" Target="../media/image932.png"/><Relationship Id="rId645" Type="http://schemas.openxmlformats.org/officeDocument/2006/relationships/image" Target="../media/image953.png"/><Relationship Id="rId687" Type="http://schemas.openxmlformats.org/officeDocument/2006/relationships/image" Target="../media/image974.png"/><Relationship Id="rId810" Type="http://schemas.openxmlformats.org/officeDocument/2006/relationships/image" Target="../media/image1035.png"/><Relationship Id="rId242" Type="http://schemas.openxmlformats.org/officeDocument/2006/relationships/customXml" Target="../ink/ink1033.xml"/><Relationship Id="rId284" Type="http://schemas.openxmlformats.org/officeDocument/2006/relationships/customXml" Target="../ink/ink1054.xml"/><Relationship Id="rId491" Type="http://schemas.openxmlformats.org/officeDocument/2006/relationships/customXml" Target="../ink/ink1159.xml"/><Relationship Id="rId505" Type="http://schemas.openxmlformats.org/officeDocument/2006/relationships/customXml" Target="../ink/ink1167.xml"/><Relationship Id="rId712" Type="http://schemas.openxmlformats.org/officeDocument/2006/relationships/customXml" Target="../ink/ink1271.xml"/><Relationship Id="rId37" Type="http://schemas.openxmlformats.org/officeDocument/2006/relationships/image" Target="../media/image516.png"/><Relationship Id="rId79" Type="http://schemas.openxmlformats.org/officeDocument/2006/relationships/customXml" Target="../ink/ink948.xml"/><Relationship Id="rId102" Type="http://schemas.openxmlformats.org/officeDocument/2006/relationships/customXml" Target="../ink/ink960.xml"/><Relationship Id="rId144" Type="http://schemas.openxmlformats.org/officeDocument/2006/relationships/customXml" Target="../ink/ink982.xml"/><Relationship Id="rId547" Type="http://schemas.openxmlformats.org/officeDocument/2006/relationships/customXml" Target="../ink/ink1188.xml"/><Relationship Id="rId589" Type="http://schemas.openxmlformats.org/officeDocument/2006/relationships/image" Target="../media/image925.png"/><Relationship Id="rId754" Type="http://schemas.openxmlformats.org/officeDocument/2006/relationships/customXml" Target="../ink/ink1292.xml"/><Relationship Id="rId796" Type="http://schemas.openxmlformats.org/officeDocument/2006/relationships/image" Target="../media/image1028.png"/><Relationship Id="rId90" Type="http://schemas.openxmlformats.org/officeDocument/2006/relationships/customXml" Target="../ink/ink954.xml"/><Relationship Id="rId186" Type="http://schemas.openxmlformats.org/officeDocument/2006/relationships/customXml" Target="../ink/ink1003.xml"/><Relationship Id="rId351" Type="http://schemas.openxmlformats.org/officeDocument/2006/relationships/image" Target="../media/image667.png"/><Relationship Id="rId393" Type="http://schemas.openxmlformats.org/officeDocument/2006/relationships/customXml" Target="../ink/ink1110.xml"/><Relationship Id="rId407" Type="http://schemas.openxmlformats.org/officeDocument/2006/relationships/customXml" Target="../ink/ink1117.xml"/><Relationship Id="rId449" Type="http://schemas.openxmlformats.org/officeDocument/2006/relationships/customXml" Target="../ink/ink1138.xml"/><Relationship Id="rId614" Type="http://schemas.openxmlformats.org/officeDocument/2006/relationships/customXml" Target="../ink/ink1222.xml"/><Relationship Id="rId656" Type="http://schemas.openxmlformats.org/officeDocument/2006/relationships/customXml" Target="../ink/ink1243.xml"/><Relationship Id="rId211" Type="http://schemas.openxmlformats.org/officeDocument/2006/relationships/image" Target="../media/image599.png"/><Relationship Id="rId253" Type="http://schemas.openxmlformats.org/officeDocument/2006/relationships/image" Target="../media/image620.png"/><Relationship Id="rId295" Type="http://schemas.openxmlformats.org/officeDocument/2006/relationships/image" Target="../media/image307.png"/><Relationship Id="rId309" Type="http://schemas.openxmlformats.org/officeDocument/2006/relationships/image" Target="../media/image646.png"/><Relationship Id="rId460" Type="http://schemas.openxmlformats.org/officeDocument/2006/relationships/image" Target="../media/image721.png"/><Relationship Id="rId516" Type="http://schemas.openxmlformats.org/officeDocument/2006/relationships/image" Target="../media/image889.png"/><Relationship Id="rId698" Type="http://schemas.openxmlformats.org/officeDocument/2006/relationships/customXml" Target="../ink/ink1264.xml"/><Relationship Id="rId48" Type="http://schemas.openxmlformats.org/officeDocument/2006/relationships/customXml" Target="../ink/ink932.xml"/><Relationship Id="rId113" Type="http://schemas.openxmlformats.org/officeDocument/2006/relationships/image" Target="../media/image553.png"/><Relationship Id="rId320" Type="http://schemas.openxmlformats.org/officeDocument/2006/relationships/customXml" Target="../ink/ink1073.xml"/><Relationship Id="rId558" Type="http://schemas.openxmlformats.org/officeDocument/2006/relationships/customXml" Target="../ink/ink1194.xml"/><Relationship Id="rId723" Type="http://schemas.openxmlformats.org/officeDocument/2006/relationships/image" Target="../media/image992.png"/><Relationship Id="rId765" Type="http://schemas.openxmlformats.org/officeDocument/2006/relationships/image" Target="../media/image1013.png"/><Relationship Id="rId155" Type="http://schemas.openxmlformats.org/officeDocument/2006/relationships/image" Target="../media/image573.png"/><Relationship Id="rId197" Type="http://schemas.openxmlformats.org/officeDocument/2006/relationships/customXml" Target="../ink/ink1009.xml"/><Relationship Id="rId362" Type="http://schemas.openxmlformats.org/officeDocument/2006/relationships/image" Target="../media/image672.png"/><Relationship Id="rId418" Type="http://schemas.openxmlformats.org/officeDocument/2006/relationships/image" Target="../media/image700.png"/><Relationship Id="rId625" Type="http://schemas.openxmlformats.org/officeDocument/2006/relationships/image" Target="../media/image943.png"/><Relationship Id="rId222" Type="http://schemas.openxmlformats.org/officeDocument/2006/relationships/customXml" Target="../ink/ink1023.xml"/><Relationship Id="rId264" Type="http://schemas.openxmlformats.org/officeDocument/2006/relationships/customXml" Target="../ink/ink1044.xml"/><Relationship Id="rId471" Type="http://schemas.openxmlformats.org/officeDocument/2006/relationships/customXml" Target="../ink/ink1149.xml"/><Relationship Id="rId667" Type="http://schemas.openxmlformats.org/officeDocument/2006/relationships/image" Target="../media/image964.png"/><Relationship Id="rId17" Type="http://schemas.openxmlformats.org/officeDocument/2006/relationships/image" Target="../media/image506.png"/><Relationship Id="rId59" Type="http://schemas.openxmlformats.org/officeDocument/2006/relationships/image" Target="../media/image527.png"/><Relationship Id="rId124" Type="http://schemas.openxmlformats.org/officeDocument/2006/relationships/image" Target="../media/image558.png"/><Relationship Id="rId527" Type="http://schemas.openxmlformats.org/officeDocument/2006/relationships/customXml" Target="../ink/ink1178.xml"/><Relationship Id="rId569" Type="http://schemas.openxmlformats.org/officeDocument/2006/relationships/image" Target="../media/image915.png"/><Relationship Id="rId734" Type="http://schemas.openxmlformats.org/officeDocument/2006/relationships/customXml" Target="../ink/ink1282.xml"/><Relationship Id="rId776" Type="http://schemas.openxmlformats.org/officeDocument/2006/relationships/customXml" Target="../ink/ink1303.xml"/><Relationship Id="rId70" Type="http://schemas.openxmlformats.org/officeDocument/2006/relationships/customXml" Target="../ink/ink943.xml"/><Relationship Id="rId166" Type="http://schemas.openxmlformats.org/officeDocument/2006/relationships/customXml" Target="../ink/ink993.xml"/><Relationship Id="rId331" Type="http://schemas.openxmlformats.org/officeDocument/2006/relationships/image" Target="../media/image657.png"/><Relationship Id="rId373" Type="http://schemas.openxmlformats.org/officeDocument/2006/relationships/customXml" Target="../ink/ink1100.xml"/><Relationship Id="rId429" Type="http://schemas.openxmlformats.org/officeDocument/2006/relationships/customXml" Target="../ink/ink1128.xml"/><Relationship Id="rId580" Type="http://schemas.openxmlformats.org/officeDocument/2006/relationships/customXml" Target="../ink/ink1205.xml"/><Relationship Id="rId636" Type="http://schemas.openxmlformats.org/officeDocument/2006/relationships/customXml" Target="../ink/ink1233.xml"/><Relationship Id="rId801" Type="http://schemas.openxmlformats.org/officeDocument/2006/relationships/customXml" Target="../ink/ink1316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10.png"/><Relationship Id="rId440" Type="http://schemas.openxmlformats.org/officeDocument/2006/relationships/image" Target="../media/image711.png"/><Relationship Id="rId678" Type="http://schemas.openxmlformats.org/officeDocument/2006/relationships/customXml" Target="../ink/ink1254.xml"/><Relationship Id="rId28" Type="http://schemas.openxmlformats.org/officeDocument/2006/relationships/customXml" Target="../ink/ink922.xml"/><Relationship Id="rId275" Type="http://schemas.openxmlformats.org/officeDocument/2006/relationships/image" Target="../media/image631.png"/><Relationship Id="rId300" Type="http://schemas.openxmlformats.org/officeDocument/2006/relationships/customXml" Target="../ink/ink1063.xml"/><Relationship Id="rId482" Type="http://schemas.openxmlformats.org/officeDocument/2006/relationships/image" Target="../media/image732.png"/><Relationship Id="rId538" Type="http://schemas.openxmlformats.org/officeDocument/2006/relationships/image" Target="../media/image900.png"/><Relationship Id="rId703" Type="http://schemas.openxmlformats.org/officeDocument/2006/relationships/image" Target="../media/image982.png"/><Relationship Id="rId745" Type="http://schemas.openxmlformats.org/officeDocument/2006/relationships/image" Target="../media/image1003.png"/><Relationship Id="rId81" Type="http://schemas.openxmlformats.org/officeDocument/2006/relationships/image" Target="../media/image537.png"/><Relationship Id="rId135" Type="http://schemas.openxmlformats.org/officeDocument/2006/relationships/image" Target="../media/image563.png"/><Relationship Id="rId177" Type="http://schemas.openxmlformats.org/officeDocument/2006/relationships/image" Target="../media/image584.png"/><Relationship Id="rId342" Type="http://schemas.openxmlformats.org/officeDocument/2006/relationships/customXml" Target="../ink/ink1084.xml"/><Relationship Id="rId384" Type="http://schemas.openxmlformats.org/officeDocument/2006/relationships/image" Target="../media/image683.png"/><Relationship Id="rId591" Type="http://schemas.openxmlformats.org/officeDocument/2006/relationships/image" Target="../media/image926.png"/><Relationship Id="rId605" Type="http://schemas.openxmlformats.org/officeDocument/2006/relationships/image" Target="../media/image933.png"/><Relationship Id="rId787" Type="http://schemas.openxmlformats.org/officeDocument/2006/relationships/customXml" Target="../ink/ink1309.xml"/><Relationship Id="rId812" Type="http://schemas.openxmlformats.org/officeDocument/2006/relationships/image" Target="../media/image1036.png"/><Relationship Id="rId202" Type="http://schemas.openxmlformats.org/officeDocument/2006/relationships/customXml" Target="../ink/ink1012.xml"/><Relationship Id="rId244" Type="http://schemas.openxmlformats.org/officeDocument/2006/relationships/customXml" Target="../ink/ink1034.xml"/><Relationship Id="rId647" Type="http://schemas.openxmlformats.org/officeDocument/2006/relationships/image" Target="../media/image954.png"/><Relationship Id="rId689" Type="http://schemas.openxmlformats.org/officeDocument/2006/relationships/image" Target="../media/image975.png"/><Relationship Id="rId39" Type="http://schemas.openxmlformats.org/officeDocument/2006/relationships/image" Target="../media/image517.png"/><Relationship Id="rId286" Type="http://schemas.openxmlformats.org/officeDocument/2006/relationships/customXml" Target="../ink/ink1055.xml"/><Relationship Id="rId451" Type="http://schemas.openxmlformats.org/officeDocument/2006/relationships/customXml" Target="../ink/ink1139.xml"/><Relationship Id="rId493" Type="http://schemas.openxmlformats.org/officeDocument/2006/relationships/customXml" Target="../ink/ink1160.xml"/><Relationship Id="rId507" Type="http://schemas.openxmlformats.org/officeDocument/2006/relationships/customXml" Target="../ink/ink1168.xml"/><Relationship Id="rId549" Type="http://schemas.openxmlformats.org/officeDocument/2006/relationships/customXml" Target="../ink/ink1189.xml"/><Relationship Id="rId714" Type="http://schemas.openxmlformats.org/officeDocument/2006/relationships/customXml" Target="../ink/ink1272.xml"/><Relationship Id="rId756" Type="http://schemas.openxmlformats.org/officeDocument/2006/relationships/customXml" Target="../ink/ink1293.xml"/><Relationship Id="rId50" Type="http://schemas.openxmlformats.org/officeDocument/2006/relationships/customXml" Target="../ink/ink933.xml"/><Relationship Id="rId104" Type="http://schemas.openxmlformats.org/officeDocument/2006/relationships/customXml" Target="../ink/ink961.xml"/><Relationship Id="rId146" Type="http://schemas.openxmlformats.org/officeDocument/2006/relationships/customXml" Target="../ink/ink983.xml"/><Relationship Id="rId188" Type="http://schemas.openxmlformats.org/officeDocument/2006/relationships/customXml" Target="../ink/ink1004.xml"/><Relationship Id="rId311" Type="http://schemas.openxmlformats.org/officeDocument/2006/relationships/image" Target="../media/image647.png"/><Relationship Id="rId353" Type="http://schemas.openxmlformats.org/officeDocument/2006/relationships/image" Target="../media/image668.png"/><Relationship Id="rId395" Type="http://schemas.openxmlformats.org/officeDocument/2006/relationships/customXml" Target="../ink/ink1111.xml"/><Relationship Id="rId409" Type="http://schemas.openxmlformats.org/officeDocument/2006/relationships/customXml" Target="../ink/ink1118.xml"/><Relationship Id="rId560" Type="http://schemas.openxmlformats.org/officeDocument/2006/relationships/customXml" Target="../ink/ink1195.xml"/><Relationship Id="rId798" Type="http://schemas.openxmlformats.org/officeDocument/2006/relationships/image" Target="../media/image1029.png"/><Relationship Id="rId92" Type="http://schemas.openxmlformats.org/officeDocument/2006/relationships/customXml" Target="../ink/ink955.xml"/><Relationship Id="rId213" Type="http://schemas.openxmlformats.org/officeDocument/2006/relationships/image" Target="../media/image600.png"/><Relationship Id="rId420" Type="http://schemas.openxmlformats.org/officeDocument/2006/relationships/image" Target="../media/image701.png"/><Relationship Id="rId616" Type="http://schemas.openxmlformats.org/officeDocument/2006/relationships/customXml" Target="../ink/ink1223.xml"/><Relationship Id="rId658" Type="http://schemas.openxmlformats.org/officeDocument/2006/relationships/customXml" Target="../ink/ink1244.xml"/><Relationship Id="rId255" Type="http://schemas.openxmlformats.org/officeDocument/2006/relationships/image" Target="../media/image621.png"/><Relationship Id="rId297" Type="http://schemas.openxmlformats.org/officeDocument/2006/relationships/image" Target="../media/image640.png"/><Relationship Id="rId462" Type="http://schemas.openxmlformats.org/officeDocument/2006/relationships/image" Target="../media/image722.png"/><Relationship Id="rId518" Type="http://schemas.openxmlformats.org/officeDocument/2006/relationships/image" Target="../media/image890.png"/><Relationship Id="rId725" Type="http://schemas.openxmlformats.org/officeDocument/2006/relationships/image" Target="../media/image993.png"/><Relationship Id="rId115" Type="http://schemas.openxmlformats.org/officeDocument/2006/relationships/image" Target="../media/image554.png"/><Relationship Id="rId157" Type="http://schemas.openxmlformats.org/officeDocument/2006/relationships/image" Target="../media/image574.png"/><Relationship Id="rId322" Type="http://schemas.openxmlformats.org/officeDocument/2006/relationships/customXml" Target="../ink/ink1074.xml"/><Relationship Id="rId364" Type="http://schemas.openxmlformats.org/officeDocument/2006/relationships/image" Target="../media/image673.png"/><Relationship Id="rId767" Type="http://schemas.openxmlformats.org/officeDocument/2006/relationships/image" Target="../media/image1014.png"/><Relationship Id="rId61" Type="http://schemas.openxmlformats.org/officeDocument/2006/relationships/image" Target="../media/image528.png"/><Relationship Id="rId199" Type="http://schemas.openxmlformats.org/officeDocument/2006/relationships/customXml" Target="../ink/ink1010.xml"/><Relationship Id="rId571" Type="http://schemas.openxmlformats.org/officeDocument/2006/relationships/image" Target="../media/image916.png"/><Relationship Id="rId627" Type="http://schemas.openxmlformats.org/officeDocument/2006/relationships/image" Target="../media/image944.png"/><Relationship Id="rId669" Type="http://schemas.openxmlformats.org/officeDocument/2006/relationships/image" Target="../media/image965.png"/><Relationship Id="rId19" Type="http://schemas.openxmlformats.org/officeDocument/2006/relationships/image" Target="../media/image507.png"/><Relationship Id="rId224" Type="http://schemas.openxmlformats.org/officeDocument/2006/relationships/customXml" Target="../ink/ink1024.xml"/><Relationship Id="rId266" Type="http://schemas.openxmlformats.org/officeDocument/2006/relationships/customXml" Target="../ink/ink1045.xml"/><Relationship Id="rId431" Type="http://schemas.openxmlformats.org/officeDocument/2006/relationships/customXml" Target="../ink/ink1129.xml"/><Relationship Id="rId473" Type="http://schemas.openxmlformats.org/officeDocument/2006/relationships/customXml" Target="../ink/ink1150.xml"/><Relationship Id="rId529" Type="http://schemas.openxmlformats.org/officeDocument/2006/relationships/customXml" Target="../ink/ink1179.xml"/><Relationship Id="rId680" Type="http://schemas.openxmlformats.org/officeDocument/2006/relationships/customXml" Target="../ink/ink1255.xml"/><Relationship Id="rId736" Type="http://schemas.openxmlformats.org/officeDocument/2006/relationships/customXml" Target="../ink/ink1283.xml"/><Relationship Id="rId30" Type="http://schemas.openxmlformats.org/officeDocument/2006/relationships/customXml" Target="../ink/ink923.xml"/><Relationship Id="rId126" Type="http://schemas.openxmlformats.org/officeDocument/2006/relationships/image" Target="../media/image559.png"/><Relationship Id="rId168" Type="http://schemas.openxmlformats.org/officeDocument/2006/relationships/customXml" Target="../ink/ink994.xml"/><Relationship Id="rId333" Type="http://schemas.openxmlformats.org/officeDocument/2006/relationships/image" Target="../media/image658.png"/><Relationship Id="rId540" Type="http://schemas.openxmlformats.org/officeDocument/2006/relationships/image" Target="../media/image901.png"/><Relationship Id="rId778" Type="http://schemas.openxmlformats.org/officeDocument/2006/relationships/customXml" Target="../ink/ink1304.xml"/><Relationship Id="rId72" Type="http://schemas.openxmlformats.org/officeDocument/2006/relationships/customXml" Target="../ink/ink944.xml"/><Relationship Id="rId375" Type="http://schemas.openxmlformats.org/officeDocument/2006/relationships/customXml" Target="../ink/ink1101.xml"/><Relationship Id="rId582" Type="http://schemas.openxmlformats.org/officeDocument/2006/relationships/customXml" Target="../ink/ink1206.xml"/><Relationship Id="rId638" Type="http://schemas.openxmlformats.org/officeDocument/2006/relationships/customXml" Target="../ink/ink1234.xml"/><Relationship Id="rId803" Type="http://schemas.openxmlformats.org/officeDocument/2006/relationships/customXml" Target="../ink/ink1317.xml"/><Relationship Id="rId3" Type="http://schemas.openxmlformats.org/officeDocument/2006/relationships/image" Target="../media/image499.png"/><Relationship Id="rId235" Type="http://schemas.openxmlformats.org/officeDocument/2006/relationships/image" Target="../media/image611.png"/><Relationship Id="rId277" Type="http://schemas.openxmlformats.org/officeDocument/2006/relationships/image" Target="../media/image632.png"/><Relationship Id="rId400" Type="http://schemas.openxmlformats.org/officeDocument/2006/relationships/image" Target="../media/image691.png"/><Relationship Id="rId442" Type="http://schemas.openxmlformats.org/officeDocument/2006/relationships/image" Target="../media/image712.png"/><Relationship Id="rId484" Type="http://schemas.openxmlformats.org/officeDocument/2006/relationships/image" Target="../media/image733.png"/><Relationship Id="rId705" Type="http://schemas.openxmlformats.org/officeDocument/2006/relationships/image" Target="../media/image983.png"/><Relationship Id="rId137" Type="http://schemas.openxmlformats.org/officeDocument/2006/relationships/image" Target="../media/image564.png"/><Relationship Id="rId302" Type="http://schemas.openxmlformats.org/officeDocument/2006/relationships/customXml" Target="../ink/ink1064.xml"/><Relationship Id="rId344" Type="http://schemas.openxmlformats.org/officeDocument/2006/relationships/customXml" Target="../ink/ink1085.xml"/><Relationship Id="rId691" Type="http://schemas.openxmlformats.org/officeDocument/2006/relationships/image" Target="../media/image976.png"/><Relationship Id="rId747" Type="http://schemas.openxmlformats.org/officeDocument/2006/relationships/image" Target="../media/image1004.png"/><Relationship Id="rId789" Type="http://schemas.openxmlformats.org/officeDocument/2006/relationships/customXml" Target="../ink/ink1310.xml"/><Relationship Id="rId41" Type="http://schemas.openxmlformats.org/officeDocument/2006/relationships/image" Target="../media/image518.png"/><Relationship Id="rId83" Type="http://schemas.openxmlformats.org/officeDocument/2006/relationships/image" Target="../media/image538.png"/><Relationship Id="rId179" Type="http://schemas.openxmlformats.org/officeDocument/2006/relationships/image" Target="../media/image585.png"/><Relationship Id="rId386" Type="http://schemas.openxmlformats.org/officeDocument/2006/relationships/image" Target="../media/image684.png"/><Relationship Id="rId551" Type="http://schemas.openxmlformats.org/officeDocument/2006/relationships/customXml" Target="../ink/ink1190.xml"/><Relationship Id="rId593" Type="http://schemas.openxmlformats.org/officeDocument/2006/relationships/image" Target="../media/image927.png"/><Relationship Id="rId607" Type="http://schemas.openxmlformats.org/officeDocument/2006/relationships/image" Target="../media/image934.png"/><Relationship Id="rId649" Type="http://schemas.openxmlformats.org/officeDocument/2006/relationships/image" Target="../media/image955.png"/><Relationship Id="rId814" Type="http://schemas.openxmlformats.org/officeDocument/2006/relationships/image" Target="../media/image1037.png"/><Relationship Id="rId190" Type="http://schemas.openxmlformats.org/officeDocument/2006/relationships/customXml" Target="../ink/ink1005.xml"/><Relationship Id="rId204" Type="http://schemas.openxmlformats.org/officeDocument/2006/relationships/image" Target="../media/image596.png"/><Relationship Id="rId246" Type="http://schemas.openxmlformats.org/officeDocument/2006/relationships/customXml" Target="../ink/ink1035.xml"/><Relationship Id="rId288" Type="http://schemas.openxmlformats.org/officeDocument/2006/relationships/customXml" Target="../ink/ink1056.xml"/><Relationship Id="rId411" Type="http://schemas.openxmlformats.org/officeDocument/2006/relationships/customXml" Target="../ink/ink1119.xml"/><Relationship Id="rId453" Type="http://schemas.openxmlformats.org/officeDocument/2006/relationships/customXml" Target="../ink/ink1140.xml"/><Relationship Id="rId509" Type="http://schemas.openxmlformats.org/officeDocument/2006/relationships/customXml" Target="../ink/ink1169.xml"/><Relationship Id="rId660" Type="http://schemas.openxmlformats.org/officeDocument/2006/relationships/customXml" Target="../ink/ink1245.xml"/><Relationship Id="rId106" Type="http://schemas.openxmlformats.org/officeDocument/2006/relationships/customXml" Target="../ink/ink962.xml"/><Relationship Id="rId313" Type="http://schemas.openxmlformats.org/officeDocument/2006/relationships/image" Target="../media/image648.png"/><Relationship Id="rId495" Type="http://schemas.openxmlformats.org/officeDocument/2006/relationships/image" Target="../media/image738.png"/><Relationship Id="rId716" Type="http://schemas.openxmlformats.org/officeDocument/2006/relationships/customXml" Target="../ink/ink1273.xml"/><Relationship Id="rId758" Type="http://schemas.openxmlformats.org/officeDocument/2006/relationships/customXml" Target="../ink/ink1294.xml"/><Relationship Id="rId10" Type="http://schemas.openxmlformats.org/officeDocument/2006/relationships/customXml" Target="../ink/ink913.xml"/><Relationship Id="rId52" Type="http://schemas.openxmlformats.org/officeDocument/2006/relationships/customXml" Target="../ink/ink934.xml"/><Relationship Id="rId94" Type="http://schemas.openxmlformats.org/officeDocument/2006/relationships/customXml" Target="../ink/ink956.xml"/><Relationship Id="rId148" Type="http://schemas.openxmlformats.org/officeDocument/2006/relationships/customXml" Target="../ink/ink984.xml"/><Relationship Id="rId355" Type="http://schemas.openxmlformats.org/officeDocument/2006/relationships/customXml" Target="../ink/ink1091.xml"/><Relationship Id="rId397" Type="http://schemas.openxmlformats.org/officeDocument/2006/relationships/customXml" Target="../ink/ink1112.xml"/><Relationship Id="rId520" Type="http://schemas.openxmlformats.org/officeDocument/2006/relationships/image" Target="../media/image891.png"/><Relationship Id="rId562" Type="http://schemas.openxmlformats.org/officeDocument/2006/relationships/customXml" Target="../ink/ink1196.xml"/><Relationship Id="rId618" Type="http://schemas.openxmlformats.org/officeDocument/2006/relationships/customXml" Target="../ink/ink1224.xml"/><Relationship Id="rId215" Type="http://schemas.openxmlformats.org/officeDocument/2006/relationships/image" Target="../media/image601.png"/><Relationship Id="rId257" Type="http://schemas.openxmlformats.org/officeDocument/2006/relationships/image" Target="../media/image622.png"/><Relationship Id="rId422" Type="http://schemas.openxmlformats.org/officeDocument/2006/relationships/image" Target="../media/image702.png"/><Relationship Id="rId464" Type="http://schemas.openxmlformats.org/officeDocument/2006/relationships/image" Target="../media/image723.png"/><Relationship Id="rId299" Type="http://schemas.openxmlformats.org/officeDocument/2006/relationships/image" Target="../media/image641.png"/><Relationship Id="rId727" Type="http://schemas.openxmlformats.org/officeDocument/2006/relationships/image" Target="../media/image994.png"/><Relationship Id="rId63" Type="http://schemas.openxmlformats.org/officeDocument/2006/relationships/image" Target="../media/image529.png"/><Relationship Id="rId159" Type="http://schemas.openxmlformats.org/officeDocument/2006/relationships/image" Target="../media/image575.png"/><Relationship Id="rId366" Type="http://schemas.openxmlformats.org/officeDocument/2006/relationships/image" Target="../media/image674.png"/><Relationship Id="rId573" Type="http://schemas.openxmlformats.org/officeDocument/2006/relationships/image" Target="../media/image917.png"/><Relationship Id="rId780" Type="http://schemas.openxmlformats.org/officeDocument/2006/relationships/image" Target="../media/image1020.png"/><Relationship Id="rId226" Type="http://schemas.openxmlformats.org/officeDocument/2006/relationships/customXml" Target="../ink/ink1025.xml"/><Relationship Id="rId433" Type="http://schemas.openxmlformats.org/officeDocument/2006/relationships/customXml" Target="../ink/ink1130.xml"/><Relationship Id="rId640" Type="http://schemas.openxmlformats.org/officeDocument/2006/relationships/customXml" Target="../ink/ink1235.xml"/><Relationship Id="rId738" Type="http://schemas.openxmlformats.org/officeDocument/2006/relationships/customXml" Target="../ink/ink1284.xml"/><Relationship Id="rId74" Type="http://schemas.openxmlformats.org/officeDocument/2006/relationships/customXml" Target="../ink/ink945.xml"/><Relationship Id="rId377" Type="http://schemas.openxmlformats.org/officeDocument/2006/relationships/customXml" Target="../ink/ink1102.xml"/><Relationship Id="rId500" Type="http://schemas.openxmlformats.org/officeDocument/2006/relationships/image" Target="../media/image881.png"/><Relationship Id="rId584" Type="http://schemas.openxmlformats.org/officeDocument/2006/relationships/customXml" Target="../ink/ink1207.xml"/><Relationship Id="rId805" Type="http://schemas.openxmlformats.org/officeDocument/2006/relationships/customXml" Target="../ink/ink1318.xml"/><Relationship Id="rId5" Type="http://schemas.openxmlformats.org/officeDocument/2006/relationships/image" Target="../media/image500.png"/><Relationship Id="rId237" Type="http://schemas.openxmlformats.org/officeDocument/2006/relationships/image" Target="../media/image612.png"/><Relationship Id="rId791" Type="http://schemas.openxmlformats.org/officeDocument/2006/relationships/customXml" Target="../ink/ink1311.xml"/><Relationship Id="rId444" Type="http://schemas.openxmlformats.org/officeDocument/2006/relationships/image" Target="../media/image713.png"/><Relationship Id="rId651" Type="http://schemas.openxmlformats.org/officeDocument/2006/relationships/image" Target="../media/image956.png"/><Relationship Id="rId749" Type="http://schemas.openxmlformats.org/officeDocument/2006/relationships/image" Target="../media/image1005.png"/><Relationship Id="rId290" Type="http://schemas.openxmlformats.org/officeDocument/2006/relationships/customXml" Target="../ink/ink1057.xml"/><Relationship Id="rId304" Type="http://schemas.openxmlformats.org/officeDocument/2006/relationships/customXml" Target="../ink/ink1065.xml"/><Relationship Id="rId388" Type="http://schemas.openxmlformats.org/officeDocument/2006/relationships/image" Target="../media/image685.png"/><Relationship Id="rId511" Type="http://schemas.openxmlformats.org/officeDocument/2006/relationships/customXml" Target="../ink/ink1170.xml"/><Relationship Id="rId609" Type="http://schemas.openxmlformats.org/officeDocument/2006/relationships/image" Target="../media/image935.png"/><Relationship Id="rId85" Type="http://schemas.openxmlformats.org/officeDocument/2006/relationships/image" Target="../media/image539.png"/><Relationship Id="rId150" Type="http://schemas.openxmlformats.org/officeDocument/2006/relationships/customXml" Target="../ink/ink985.xml"/><Relationship Id="rId595" Type="http://schemas.openxmlformats.org/officeDocument/2006/relationships/image" Target="../media/image928.png"/><Relationship Id="rId816" Type="http://schemas.openxmlformats.org/officeDocument/2006/relationships/image" Target="../media/image1038.png"/><Relationship Id="rId248" Type="http://schemas.openxmlformats.org/officeDocument/2006/relationships/customXml" Target="../ink/ink1036.xml"/><Relationship Id="rId455" Type="http://schemas.openxmlformats.org/officeDocument/2006/relationships/customXml" Target="../ink/ink1141.xml"/><Relationship Id="rId662" Type="http://schemas.openxmlformats.org/officeDocument/2006/relationships/customXml" Target="../ink/ink1246.xml"/><Relationship Id="rId12" Type="http://schemas.openxmlformats.org/officeDocument/2006/relationships/customXml" Target="../ink/ink914.xml"/><Relationship Id="rId108" Type="http://schemas.openxmlformats.org/officeDocument/2006/relationships/customXml" Target="../ink/ink963.xml"/><Relationship Id="rId315" Type="http://schemas.openxmlformats.org/officeDocument/2006/relationships/image" Target="../media/image649.png"/><Relationship Id="rId522" Type="http://schemas.openxmlformats.org/officeDocument/2006/relationships/image" Target="../media/image892.png"/><Relationship Id="rId96" Type="http://schemas.openxmlformats.org/officeDocument/2006/relationships/customXml" Target="../ink/ink957.xml"/><Relationship Id="rId161" Type="http://schemas.openxmlformats.org/officeDocument/2006/relationships/image" Target="../media/image576.png"/><Relationship Id="rId399" Type="http://schemas.openxmlformats.org/officeDocument/2006/relationships/customXml" Target="../ink/ink1113.xml"/><Relationship Id="rId259" Type="http://schemas.openxmlformats.org/officeDocument/2006/relationships/image" Target="../media/image623.png"/><Relationship Id="rId466" Type="http://schemas.openxmlformats.org/officeDocument/2006/relationships/image" Target="../media/image724.png"/><Relationship Id="rId673" Type="http://schemas.openxmlformats.org/officeDocument/2006/relationships/image" Target="../media/image967.png"/><Relationship Id="rId23" Type="http://schemas.openxmlformats.org/officeDocument/2006/relationships/image" Target="../media/image509.png"/><Relationship Id="rId119" Type="http://schemas.openxmlformats.org/officeDocument/2006/relationships/image" Target="../media/image556.png"/><Relationship Id="rId326" Type="http://schemas.openxmlformats.org/officeDocument/2006/relationships/customXml" Target="../ink/ink1076.xml"/><Relationship Id="rId533" Type="http://schemas.openxmlformats.org/officeDocument/2006/relationships/customXml" Target="../ink/ink1181.xml"/><Relationship Id="rId740" Type="http://schemas.openxmlformats.org/officeDocument/2006/relationships/customXml" Target="../ink/ink1285.xml"/><Relationship Id="rId172" Type="http://schemas.openxmlformats.org/officeDocument/2006/relationships/customXml" Target="../ink/ink996.xml"/><Relationship Id="rId477" Type="http://schemas.openxmlformats.org/officeDocument/2006/relationships/customXml" Target="../ink/ink1152.xml"/><Relationship Id="rId600" Type="http://schemas.openxmlformats.org/officeDocument/2006/relationships/customXml" Target="../ink/ink1215.xml"/><Relationship Id="rId684" Type="http://schemas.openxmlformats.org/officeDocument/2006/relationships/customXml" Target="../ink/ink1257.xml"/><Relationship Id="rId337" Type="http://schemas.openxmlformats.org/officeDocument/2006/relationships/image" Target="../media/image660.png"/><Relationship Id="rId34" Type="http://schemas.openxmlformats.org/officeDocument/2006/relationships/customXml" Target="../ink/ink925.xml"/><Relationship Id="rId544" Type="http://schemas.openxmlformats.org/officeDocument/2006/relationships/image" Target="../media/image903.png"/><Relationship Id="rId751" Type="http://schemas.openxmlformats.org/officeDocument/2006/relationships/image" Target="../media/image1006.png"/><Relationship Id="rId183" Type="http://schemas.openxmlformats.org/officeDocument/2006/relationships/image" Target="../media/image587.png"/><Relationship Id="rId390" Type="http://schemas.openxmlformats.org/officeDocument/2006/relationships/image" Target="../media/image686.png"/><Relationship Id="rId404" Type="http://schemas.openxmlformats.org/officeDocument/2006/relationships/image" Target="../media/image693.png"/><Relationship Id="rId611" Type="http://schemas.openxmlformats.org/officeDocument/2006/relationships/image" Target="../media/image936.png"/><Relationship Id="rId250" Type="http://schemas.openxmlformats.org/officeDocument/2006/relationships/customXml" Target="../ink/ink1037.xml"/><Relationship Id="rId488" Type="http://schemas.openxmlformats.org/officeDocument/2006/relationships/image" Target="../media/image735.png"/><Relationship Id="rId695" Type="http://schemas.openxmlformats.org/officeDocument/2006/relationships/image" Target="../media/image978.png"/><Relationship Id="rId709" Type="http://schemas.openxmlformats.org/officeDocument/2006/relationships/image" Target="../media/image985.png"/><Relationship Id="rId45" Type="http://schemas.openxmlformats.org/officeDocument/2006/relationships/image" Target="../media/image520.png"/><Relationship Id="rId110" Type="http://schemas.openxmlformats.org/officeDocument/2006/relationships/customXml" Target="../ink/ink964.xml"/><Relationship Id="rId348" Type="http://schemas.openxmlformats.org/officeDocument/2006/relationships/customXml" Target="../ink/ink1087.xml"/><Relationship Id="rId555" Type="http://schemas.openxmlformats.org/officeDocument/2006/relationships/customXml" Target="../ink/ink1192.xml"/><Relationship Id="rId762" Type="http://schemas.openxmlformats.org/officeDocument/2006/relationships/customXml" Target="../ink/ink1296.xml"/><Relationship Id="rId194" Type="http://schemas.openxmlformats.org/officeDocument/2006/relationships/customXml" Target="../ink/ink1007.xml"/><Relationship Id="rId208" Type="http://schemas.openxmlformats.org/officeDocument/2006/relationships/customXml" Target="../ink/ink1016.xml"/><Relationship Id="rId415" Type="http://schemas.openxmlformats.org/officeDocument/2006/relationships/customXml" Target="../ink/ink1121.xml"/><Relationship Id="rId622" Type="http://schemas.openxmlformats.org/officeDocument/2006/relationships/customXml" Target="../ink/ink1226.xml"/><Relationship Id="rId261" Type="http://schemas.openxmlformats.org/officeDocument/2006/relationships/image" Target="../media/image624.png"/><Relationship Id="rId499" Type="http://schemas.openxmlformats.org/officeDocument/2006/relationships/customXml" Target="../ink/ink1164.xml"/><Relationship Id="rId56" Type="http://schemas.openxmlformats.org/officeDocument/2006/relationships/customXml" Target="../ink/ink936.xml"/><Relationship Id="rId359" Type="http://schemas.openxmlformats.org/officeDocument/2006/relationships/customXml" Target="../ink/ink1093.xml"/><Relationship Id="rId566" Type="http://schemas.openxmlformats.org/officeDocument/2006/relationships/customXml" Target="../ink/ink1198.xml"/><Relationship Id="rId773" Type="http://schemas.openxmlformats.org/officeDocument/2006/relationships/image" Target="../media/image1017.png"/><Relationship Id="rId121" Type="http://schemas.openxmlformats.org/officeDocument/2006/relationships/image" Target="../media/image557.png"/><Relationship Id="rId219" Type="http://schemas.openxmlformats.org/officeDocument/2006/relationships/image" Target="../media/image603.png"/><Relationship Id="rId426" Type="http://schemas.openxmlformats.org/officeDocument/2006/relationships/image" Target="../media/image704.png"/><Relationship Id="rId633" Type="http://schemas.openxmlformats.org/officeDocument/2006/relationships/image" Target="../media/image947.png"/><Relationship Id="rId67" Type="http://schemas.openxmlformats.org/officeDocument/2006/relationships/image" Target="../media/image531.png"/><Relationship Id="rId272" Type="http://schemas.openxmlformats.org/officeDocument/2006/relationships/customXml" Target="../ink/ink1048.xml"/><Relationship Id="rId577" Type="http://schemas.openxmlformats.org/officeDocument/2006/relationships/image" Target="../media/image919.png"/><Relationship Id="rId700" Type="http://schemas.openxmlformats.org/officeDocument/2006/relationships/customXml" Target="../ink/ink1265.xml"/><Relationship Id="rId132" Type="http://schemas.openxmlformats.org/officeDocument/2006/relationships/customXml" Target="../ink/ink976.xml"/><Relationship Id="rId784" Type="http://schemas.openxmlformats.org/officeDocument/2006/relationships/image" Target="../media/image1022.png"/><Relationship Id="rId437" Type="http://schemas.openxmlformats.org/officeDocument/2006/relationships/customXml" Target="../ink/ink1132.xml"/><Relationship Id="rId644" Type="http://schemas.openxmlformats.org/officeDocument/2006/relationships/customXml" Target="../ink/ink1237.xml"/><Relationship Id="rId283" Type="http://schemas.openxmlformats.org/officeDocument/2006/relationships/image" Target="../media/image635.png"/><Relationship Id="rId490" Type="http://schemas.openxmlformats.org/officeDocument/2006/relationships/image" Target="../media/image736.png"/><Relationship Id="rId504" Type="http://schemas.openxmlformats.org/officeDocument/2006/relationships/image" Target="../media/image883.png"/><Relationship Id="rId711" Type="http://schemas.openxmlformats.org/officeDocument/2006/relationships/image" Target="../media/image986.png"/><Relationship Id="rId78" Type="http://schemas.openxmlformats.org/officeDocument/2006/relationships/image" Target="../media/image536.png"/><Relationship Id="rId143" Type="http://schemas.openxmlformats.org/officeDocument/2006/relationships/image" Target="../media/image567.png"/><Relationship Id="rId350" Type="http://schemas.openxmlformats.org/officeDocument/2006/relationships/customXml" Target="../ink/ink1088.xml"/><Relationship Id="rId588" Type="http://schemas.openxmlformats.org/officeDocument/2006/relationships/customXml" Target="../ink/ink1209.xml"/><Relationship Id="rId795" Type="http://schemas.openxmlformats.org/officeDocument/2006/relationships/customXml" Target="../ink/ink1313.xml"/><Relationship Id="rId809" Type="http://schemas.openxmlformats.org/officeDocument/2006/relationships/customXml" Target="../ink/ink1320.xml"/><Relationship Id="rId9" Type="http://schemas.openxmlformats.org/officeDocument/2006/relationships/image" Target="../media/image502.png"/><Relationship Id="rId210" Type="http://schemas.openxmlformats.org/officeDocument/2006/relationships/customXml" Target="../ink/ink1017.xml"/><Relationship Id="rId448" Type="http://schemas.openxmlformats.org/officeDocument/2006/relationships/image" Target="../media/image715.png"/><Relationship Id="rId655" Type="http://schemas.openxmlformats.org/officeDocument/2006/relationships/image" Target="../media/image958.png"/><Relationship Id="rId294" Type="http://schemas.openxmlformats.org/officeDocument/2006/relationships/customXml" Target="../ink/ink1060.xml"/><Relationship Id="rId308" Type="http://schemas.openxmlformats.org/officeDocument/2006/relationships/customXml" Target="../ink/ink1067.xml"/><Relationship Id="rId515" Type="http://schemas.openxmlformats.org/officeDocument/2006/relationships/customXml" Target="../ink/ink1172.xml"/><Relationship Id="rId722" Type="http://schemas.openxmlformats.org/officeDocument/2006/relationships/customXml" Target="../ink/ink1276.xml"/><Relationship Id="rId89" Type="http://schemas.openxmlformats.org/officeDocument/2006/relationships/image" Target="../media/image541.png"/><Relationship Id="rId154" Type="http://schemas.openxmlformats.org/officeDocument/2006/relationships/customXml" Target="../ink/ink987.xml"/><Relationship Id="rId361" Type="http://schemas.openxmlformats.org/officeDocument/2006/relationships/customXml" Target="../ink/ink1094.xml"/><Relationship Id="rId599" Type="http://schemas.openxmlformats.org/officeDocument/2006/relationships/image" Target="../media/image930.png"/><Relationship Id="rId459" Type="http://schemas.openxmlformats.org/officeDocument/2006/relationships/customXml" Target="../ink/ink1143.xml"/><Relationship Id="rId666" Type="http://schemas.openxmlformats.org/officeDocument/2006/relationships/customXml" Target="../ink/ink1248.xml"/><Relationship Id="rId16" Type="http://schemas.openxmlformats.org/officeDocument/2006/relationships/customXml" Target="../ink/ink916.xml"/><Relationship Id="rId221" Type="http://schemas.openxmlformats.org/officeDocument/2006/relationships/image" Target="../media/image604.png"/><Relationship Id="rId319" Type="http://schemas.openxmlformats.org/officeDocument/2006/relationships/image" Target="../media/image651.png"/><Relationship Id="rId526" Type="http://schemas.openxmlformats.org/officeDocument/2006/relationships/image" Target="../media/image894.png"/><Relationship Id="rId733" Type="http://schemas.openxmlformats.org/officeDocument/2006/relationships/image" Target="../media/image997.png"/><Relationship Id="rId165" Type="http://schemas.openxmlformats.org/officeDocument/2006/relationships/image" Target="../media/image578.png"/><Relationship Id="rId372" Type="http://schemas.openxmlformats.org/officeDocument/2006/relationships/image" Target="../media/image677.png"/><Relationship Id="rId677" Type="http://schemas.openxmlformats.org/officeDocument/2006/relationships/image" Target="../media/image969.png"/><Relationship Id="rId800" Type="http://schemas.openxmlformats.org/officeDocument/2006/relationships/image" Target="../media/image1030.png"/><Relationship Id="rId232" Type="http://schemas.openxmlformats.org/officeDocument/2006/relationships/customXml" Target="../ink/ink1028.xml"/><Relationship Id="rId27" Type="http://schemas.openxmlformats.org/officeDocument/2006/relationships/image" Target="../media/image511.png"/><Relationship Id="rId537" Type="http://schemas.openxmlformats.org/officeDocument/2006/relationships/customXml" Target="../ink/ink1183.xml"/><Relationship Id="rId744" Type="http://schemas.openxmlformats.org/officeDocument/2006/relationships/customXml" Target="../ink/ink1287.xml"/><Relationship Id="rId80" Type="http://schemas.openxmlformats.org/officeDocument/2006/relationships/customXml" Target="../ink/ink949.xml"/><Relationship Id="rId176" Type="http://schemas.openxmlformats.org/officeDocument/2006/relationships/customXml" Target="../ink/ink998.xml"/><Relationship Id="rId383" Type="http://schemas.openxmlformats.org/officeDocument/2006/relationships/customXml" Target="../ink/ink1105.xml"/><Relationship Id="rId590" Type="http://schemas.openxmlformats.org/officeDocument/2006/relationships/customXml" Target="../ink/ink1210.xml"/><Relationship Id="rId604" Type="http://schemas.openxmlformats.org/officeDocument/2006/relationships/customXml" Target="../ink/ink1217.xml"/><Relationship Id="rId811" Type="http://schemas.openxmlformats.org/officeDocument/2006/relationships/customXml" Target="../ink/ink1321.xml"/><Relationship Id="rId243" Type="http://schemas.openxmlformats.org/officeDocument/2006/relationships/image" Target="../media/image615.png"/><Relationship Id="rId450" Type="http://schemas.openxmlformats.org/officeDocument/2006/relationships/image" Target="../media/image716.png"/><Relationship Id="rId688" Type="http://schemas.openxmlformats.org/officeDocument/2006/relationships/customXml" Target="../ink/ink1259.xml"/><Relationship Id="rId38" Type="http://schemas.openxmlformats.org/officeDocument/2006/relationships/customXml" Target="../ink/ink927.xml"/><Relationship Id="rId103" Type="http://schemas.openxmlformats.org/officeDocument/2006/relationships/image" Target="../media/image548.png"/><Relationship Id="rId310" Type="http://schemas.openxmlformats.org/officeDocument/2006/relationships/customXml" Target="../ink/ink1068.xml"/><Relationship Id="rId548" Type="http://schemas.openxmlformats.org/officeDocument/2006/relationships/image" Target="../media/image905.png"/><Relationship Id="rId755" Type="http://schemas.openxmlformats.org/officeDocument/2006/relationships/image" Target="../media/image1008.png"/><Relationship Id="rId91" Type="http://schemas.openxmlformats.org/officeDocument/2006/relationships/image" Target="../media/image542.png"/><Relationship Id="rId187" Type="http://schemas.openxmlformats.org/officeDocument/2006/relationships/image" Target="../media/image589.png"/><Relationship Id="rId394" Type="http://schemas.openxmlformats.org/officeDocument/2006/relationships/image" Target="../media/image688.png"/><Relationship Id="rId408" Type="http://schemas.openxmlformats.org/officeDocument/2006/relationships/image" Target="../media/image695.png"/><Relationship Id="rId615" Type="http://schemas.openxmlformats.org/officeDocument/2006/relationships/image" Target="../media/image938.png"/><Relationship Id="rId254" Type="http://schemas.openxmlformats.org/officeDocument/2006/relationships/customXml" Target="../ink/ink1039.xml"/><Relationship Id="rId699" Type="http://schemas.openxmlformats.org/officeDocument/2006/relationships/image" Target="../media/image980.png"/><Relationship Id="rId49" Type="http://schemas.openxmlformats.org/officeDocument/2006/relationships/image" Target="../media/image522.png"/><Relationship Id="rId114" Type="http://schemas.openxmlformats.org/officeDocument/2006/relationships/customXml" Target="../ink/ink966.xml"/><Relationship Id="rId461" Type="http://schemas.openxmlformats.org/officeDocument/2006/relationships/customXml" Target="../ink/ink1144.xml"/><Relationship Id="rId559" Type="http://schemas.openxmlformats.org/officeDocument/2006/relationships/image" Target="../media/image910.png"/><Relationship Id="rId766" Type="http://schemas.openxmlformats.org/officeDocument/2006/relationships/customXml" Target="../ink/ink1298.xml"/><Relationship Id="rId198" Type="http://schemas.openxmlformats.org/officeDocument/2006/relationships/image" Target="../media/image594.png"/><Relationship Id="rId321" Type="http://schemas.openxmlformats.org/officeDocument/2006/relationships/image" Target="../media/image652.png"/><Relationship Id="rId419" Type="http://schemas.openxmlformats.org/officeDocument/2006/relationships/customXml" Target="../ink/ink1123.xml"/><Relationship Id="rId626" Type="http://schemas.openxmlformats.org/officeDocument/2006/relationships/customXml" Target="../ink/ink1228.xml"/><Relationship Id="rId265" Type="http://schemas.openxmlformats.org/officeDocument/2006/relationships/image" Target="../media/image626.png"/><Relationship Id="rId472" Type="http://schemas.openxmlformats.org/officeDocument/2006/relationships/image" Target="../media/image727.png"/><Relationship Id="rId125" Type="http://schemas.openxmlformats.org/officeDocument/2006/relationships/customXml" Target="../ink/ink972.xml"/><Relationship Id="rId332" Type="http://schemas.openxmlformats.org/officeDocument/2006/relationships/customXml" Target="../ink/ink1079.xml"/><Relationship Id="rId777" Type="http://schemas.openxmlformats.org/officeDocument/2006/relationships/image" Target="../media/image1019.png"/><Relationship Id="rId637" Type="http://schemas.openxmlformats.org/officeDocument/2006/relationships/image" Target="../media/image949.png"/><Relationship Id="rId276" Type="http://schemas.openxmlformats.org/officeDocument/2006/relationships/customXml" Target="../ink/ink1050.xml"/><Relationship Id="rId483" Type="http://schemas.openxmlformats.org/officeDocument/2006/relationships/customXml" Target="../ink/ink1155.xml"/><Relationship Id="rId690" Type="http://schemas.openxmlformats.org/officeDocument/2006/relationships/customXml" Target="../ink/ink1260.xml"/><Relationship Id="rId704" Type="http://schemas.openxmlformats.org/officeDocument/2006/relationships/customXml" Target="../ink/ink1267.xml"/><Relationship Id="rId40" Type="http://schemas.openxmlformats.org/officeDocument/2006/relationships/customXml" Target="../ink/ink928.xml"/><Relationship Id="rId136" Type="http://schemas.openxmlformats.org/officeDocument/2006/relationships/customXml" Target="../ink/ink978.xml"/><Relationship Id="rId343" Type="http://schemas.openxmlformats.org/officeDocument/2006/relationships/image" Target="../media/image663.png"/><Relationship Id="rId550" Type="http://schemas.openxmlformats.org/officeDocument/2006/relationships/image" Target="../media/image906.png"/><Relationship Id="rId788" Type="http://schemas.openxmlformats.org/officeDocument/2006/relationships/image" Target="../media/image1024.png"/><Relationship Id="rId203" Type="http://schemas.openxmlformats.org/officeDocument/2006/relationships/customXml" Target="../ink/ink1013.xml"/><Relationship Id="rId648" Type="http://schemas.openxmlformats.org/officeDocument/2006/relationships/customXml" Target="../ink/ink1239.xml"/><Relationship Id="rId287" Type="http://schemas.openxmlformats.org/officeDocument/2006/relationships/image" Target="../media/image637.png"/><Relationship Id="rId410" Type="http://schemas.openxmlformats.org/officeDocument/2006/relationships/image" Target="../media/image696.png"/><Relationship Id="rId494" Type="http://schemas.openxmlformats.org/officeDocument/2006/relationships/customXml" Target="../ink/ink1161.xml"/><Relationship Id="rId508" Type="http://schemas.openxmlformats.org/officeDocument/2006/relationships/image" Target="../media/image885.png"/><Relationship Id="rId715" Type="http://schemas.openxmlformats.org/officeDocument/2006/relationships/image" Target="../media/image988.png"/><Relationship Id="rId147" Type="http://schemas.openxmlformats.org/officeDocument/2006/relationships/image" Target="../media/image569.png"/><Relationship Id="rId354" Type="http://schemas.openxmlformats.org/officeDocument/2006/relationships/customXml" Target="../ink/ink1090.xml"/><Relationship Id="rId799" Type="http://schemas.openxmlformats.org/officeDocument/2006/relationships/customXml" Target="../ink/ink1315.xml"/><Relationship Id="rId51" Type="http://schemas.openxmlformats.org/officeDocument/2006/relationships/image" Target="../media/image523.png"/><Relationship Id="rId561" Type="http://schemas.openxmlformats.org/officeDocument/2006/relationships/image" Target="../media/image911.png"/><Relationship Id="rId659" Type="http://schemas.openxmlformats.org/officeDocument/2006/relationships/image" Target="../media/image960.png"/><Relationship Id="rId214" Type="http://schemas.openxmlformats.org/officeDocument/2006/relationships/customXml" Target="../ink/ink1019.xml"/><Relationship Id="rId298" Type="http://schemas.openxmlformats.org/officeDocument/2006/relationships/customXml" Target="../ink/ink1062.xml"/><Relationship Id="rId421" Type="http://schemas.openxmlformats.org/officeDocument/2006/relationships/customXml" Target="../ink/ink1124.xml"/><Relationship Id="rId519" Type="http://schemas.openxmlformats.org/officeDocument/2006/relationships/customXml" Target="../ink/ink1174.xml"/><Relationship Id="rId158" Type="http://schemas.openxmlformats.org/officeDocument/2006/relationships/customXml" Target="../ink/ink989.xml"/><Relationship Id="rId726" Type="http://schemas.openxmlformats.org/officeDocument/2006/relationships/customXml" Target="../ink/ink1278.xml"/><Relationship Id="rId62" Type="http://schemas.openxmlformats.org/officeDocument/2006/relationships/customXml" Target="../ink/ink939.xml"/><Relationship Id="rId365" Type="http://schemas.openxmlformats.org/officeDocument/2006/relationships/customXml" Target="../ink/ink1096.xml"/><Relationship Id="rId572" Type="http://schemas.openxmlformats.org/officeDocument/2006/relationships/customXml" Target="../ink/ink1201.xml"/><Relationship Id="rId225" Type="http://schemas.openxmlformats.org/officeDocument/2006/relationships/image" Target="../media/image606.png"/><Relationship Id="rId432" Type="http://schemas.openxmlformats.org/officeDocument/2006/relationships/image" Target="../media/image707.png"/><Relationship Id="rId737" Type="http://schemas.openxmlformats.org/officeDocument/2006/relationships/image" Target="../media/image999.png"/><Relationship Id="rId73" Type="http://schemas.openxmlformats.org/officeDocument/2006/relationships/image" Target="../media/image534.png"/><Relationship Id="rId169" Type="http://schemas.openxmlformats.org/officeDocument/2006/relationships/image" Target="../media/image580.png"/><Relationship Id="rId376" Type="http://schemas.openxmlformats.org/officeDocument/2006/relationships/image" Target="../media/image679.png"/><Relationship Id="rId583" Type="http://schemas.openxmlformats.org/officeDocument/2006/relationships/image" Target="../media/image922.png"/><Relationship Id="rId790" Type="http://schemas.openxmlformats.org/officeDocument/2006/relationships/image" Target="../media/image1025.png"/><Relationship Id="rId804" Type="http://schemas.openxmlformats.org/officeDocument/2006/relationships/image" Target="../media/image1032.png"/><Relationship Id="rId4" Type="http://schemas.openxmlformats.org/officeDocument/2006/relationships/customXml" Target="../ink/ink910.xml"/><Relationship Id="rId236" Type="http://schemas.openxmlformats.org/officeDocument/2006/relationships/customXml" Target="../ink/ink1030.xml"/><Relationship Id="rId443" Type="http://schemas.openxmlformats.org/officeDocument/2006/relationships/customXml" Target="../ink/ink1135.xml"/><Relationship Id="rId650" Type="http://schemas.openxmlformats.org/officeDocument/2006/relationships/customXml" Target="../ink/ink1240.xml"/><Relationship Id="rId303" Type="http://schemas.openxmlformats.org/officeDocument/2006/relationships/image" Target="../media/image643.png"/><Relationship Id="rId748" Type="http://schemas.openxmlformats.org/officeDocument/2006/relationships/customXml" Target="../ink/ink1289.xml"/><Relationship Id="rId84" Type="http://schemas.openxmlformats.org/officeDocument/2006/relationships/customXml" Target="../ink/ink951.xml"/><Relationship Id="rId387" Type="http://schemas.openxmlformats.org/officeDocument/2006/relationships/customXml" Target="../ink/ink1107.xml"/><Relationship Id="rId510" Type="http://schemas.openxmlformats.org/officeDocument/2006/relationships/image" Target="../media/image886.png"/><Relationship Id="rId594" Type="http://schemas.openxmlformats.org/officeDocument/2006/relationships/customXml" Target="../ink/ink1212.xml"/><Relationship Id="rId608" Type="http://schemas.openxmlformats.org/officeDocument/2006/relationships/customXml" Target="../ink/ink1219.xml"/><Relationship Id="rId815" Type="http://schemas.openxmlformats.org/officeDocument/2006/relationships/customXml" Target="../ink/ink1323.xml"/><Relationship Id="rId247" Type="http://schemas.openxmlformats.org/officeDocument/2006/relationships/image" Target="../media/image617.png"/><Relationship Id="rId107" Type="http://schemas.openxmlformats.org/officeDocument/2006/relationships/image" Target="../media/image550.png"/><Relationship Id="rId454" Type="http://schemas.openxmlformats.org/officeDocument/2006/relationships/image" Target="../media/image718.png"/><Relationship Id="rId661" Type="http://schemas.openxmlformats.org/officeDocument/2006/relationships/image" Target="../media/image961.png"/><Relationship Id="rId759" Type="http://schemas.openxmlformats.org/officeDocument/2006/relationships/image" Target="../media/image1010.png"/><Relationship Id="rId11" Type="http://schemas.openxmlformats.org/officeDocument/2006/relationships/image" Target="../media/image503.png"/><Relationship Id="rId314" Type="http://schemas.openxmlformats.org/officeDocument/2006/relationships/customXml" Target="../ink/ink1070.xml"/><Relationship Id="rId398" Type="http://schemas.openxmlformats.org/officeDocument/2006/relationships/image" Target="../media/image690.png"/><Relationship Id="rId521" Type="http://schemas.openxmlformats.org/officeDocument/2006/relationships/customXml" Target="../ink/ink1175.xml"/><Relationship Id="rId619" Type="http://schemas.openxmlformats.org/officeDocument/2006/relationships/image" Target="../media/image940.png"/><Relationship Id="rId95" Type="http://schemas.openxmlformats.org/officeDocument/2006/relationships/image" Target="../media/image544.png"/><Relationship Id="rId160" Type="http://schemas.openxmlformats.org/officeDocument/2006/relationships/customXml" Target="../ink/ink990.xml"/><Relationship Id="rId258" Type="http://schemas.openxmlformats.org/officeDocument/2006/relationships/customXml" Target="../ink/ink1041.xml"/><Relationship Id="rId465" Type="http://schemas.openxmlformats.org/officeDocument/2006/relationships/customXml" Target="../ink/ink1146.xml"/><Relationship Id="rId672" Type="http://schemas.openxmlformats.org/officeDocument/2006/relationships/customXml" Target="../ink/ink1251.xml"/><Relationship Id="rId22" Type="http://schemas.openxmlformats.org/officeDocument/2006/relationships/customXml" Target="../ink/ink919.xml"/><Relationship Id="rId118" Type="http://schemas.openxmlformats.org/officeDocument/2006/relationships/customXml" Target="../ink/ink968.xml"/><Relationship Id="rId325" Type="http://schemas.openxmlformats.org/officeDocument/2006/relationships/image" Target="../media/image654.png"/><Relationship Id="rId532" Type="http://schemas.openxmlformats.org/officeDocument/2006/relationships/image" Target="../media/image897.png"/><Relationship Id="rId171" Type="http://schemas.openxmlformats.org/officeDocument/2006/relationships/image" Target="../media/image581.png"/><Relationship Id="rId269" Type="http://schemas.openxmlformats.org/officeDocument/2006/relationships/image" Target="../media/image628.png"/><Relationship Id="rId476" Type="http://schemas.openxmlformats.org/officeDocument/2006/relationships/image" Target="../media/image729.png"/><Relationship Id="rId683" Type="http://schemas.openxmlformats.org/officeDocument/2006/relationships/image" Target="../media/image972.png"/><Relationship Id="rId33" Type="http://schemas.openxmlformats.org/officeDocument/2006/relationships/image" Target="../media/image514.png"/><Relationship Id="rId129" Type="http://schemas.openxmlformats.org/officeDocument/2006/relationships/customXml" Target="../ink/ink974.xml"/><Relationship Id="rId336" Type="http://schemas.openxmlformats.org/officeDocument/2006/relationships/customXml" Target="../ink/ink1081.xml"/><Relationship Id="rId543" Type="http://schemas.openxmlformats.org/officeDocument/2006/relationships/customXml" Target="../ink/ink1186.xml"/><Relationship Id="rId182" Type="http://schemas.openxmlformats.org/officeDocument/2006/relationships/customXml" Target="../ink/ink1001.xml"/><Relationship Id="rId403" Type="http://schemas.openxmlformats.org/officeDocument/2006/relationships/customXml" Target="../ink/ink1115.xml"/><Relationship Id="rId750" Type="http://schemas.openxmlformats.org/officeDocument/2006/relationships/customXml" Target="../ink/ink129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671" Type="http://schemas.openxmlformats.org/officeDocument/2006/relationships/image" Target="../media/image1129.png"/><Relationship Id="rId769" Type="http://schemas.openxmlformats.org/officeDocument/2006/relationships/image" Target="../media/image1178.png"/><Relationship Id="rId21" Type="http://schemas.openxmlformats.org/officeDocument/2006/relationships/image" Target="../media/image508.png"/><Relationship Id="rId324" Type="http://schemas.openxmlformats.org/officeDocument/2006/relationships/customXml" Target="../ink/ink1490.xml"/><Relationship Id="rId531" Type="http://schemas.openxmlformats.org/officeDocument/2006/relationships/image" Target="../media/image1059.png"/><Relationship Id="rId629" Type="http://schemas.openxmlformats.org/officeDocument/2006/relationships/image" Target="../media/image1108.png"/><Relationship Id="rId170" Type="http://schemas.openxmlformats.org/officeDocument/2006/relationships/customXml" Target="../ink/ink1410.xml"/><Relationship Id="rId268" Type="http://schemas.openxmlformats.org/officeDocument/2006/relationships/customXml" Target="../ink/ink1461.xml"/><Relationship Id="rId475" Type="http://schemas.openxmlformats.org/officeDocument/2006/relationships/customXml" Target="../ink/ink1566.xml"/><Relationship Id="rId682" Type="http://schemas.openxmlformats.org/officeDocument/2006/relationships/customXml" Target="../ink/ink1672.xml"/><Relationship Id="rId32" Type="http://schemas.openxmlformats.org/officeDocument/2006/relationships/customXml" Target="../ink/ink1339.xml"/><Relationship Id="rId128" Type="http://schemas.openxmlformats.org/officeDocument/2006/relationships/image" Target="../media/image560.png"/><Relationship Id="rId335" Type="http://schemas.openxmlformats.org/officeDocument/2006/relationships/image" Target="../media/image659.png"/><Relationship Id="rId542" Type="http://schemas.openxmlformats.org/officeDocument/2006/relationships/customXml" Target="../ink/ink1602.xml"/><Relationship Id="rId181" Type="http://schemas.openxmlformats.org/officeDocument/2006/relationships/image" Target="../media/image586.png"/><Relationship Id="rId402" Type="http://schemas.openxmlformats.org/officeDocument/2006/relationships/image" Target="../media/image698.png"/><Relationship Id="rId279" Type="http://schemas.openxmlformats.org/officeDocument/2006/relationships/image" Target="../media/image633.png"/><Relationship Id="rId486" Type="http://schemas.openxmlformats.org/officeDocument/2006/relationships/image" Target="../media/image1039.png"/><Relationship Id="rId693" Type="http://schemas.openxmlformats.org/officeDocument/2006/relationships/image" Target="../media/image1140.png"/><Relationship Id="rId707" Type="http://schemas.openxmlformats.org/officeDocument/2006/relationships/image" Target="../media/image1147.png"/><Relationship Id="rId43" Type="http://schemas.openxmlformats.org/officeDocument/2006/relationships/image" Target="../media/image519.png"/><Relationship Id="rId139" Type="http://schemas.openxmlformats.org/officeDocument/2006/relationships/image" Target="../media/image565.png"/><Relationship Id="rId346" Type="http://schemas.openxmlformats.org/officeDocument/2006/relationships/customXml" Target="../ink/ink1501.xml"/><Relationship Id="rId553" Type="http://schemas.openxmlformats.org/officeDocument/2006/relationships/image" Target="../media/image1070.png"/><Relationship Id="rId760" Type="http://schemas.openxmlformats.org/officeDocument/2006/relationships/customXml" Target="../ink/ink1711.xml"/><Relationship Id="rId192" Type="http://schemas.openxmlformats.org/officeDocument/2006/relationships/customXml" Target="../ink/ink1421.xml"/><Relationship Id="rId206" Type="http://schemas.openxmlformats.org/officeDocument/2006/relationships/customXml" Target="../ink/ink1430.xml"/><Relationship Id="rId413" Type="http://schemas.openxmlformats.org/officeDocument/2006/relationships/customXml" Target="../ink/ink1535.xml"/><Relationship Id="rId497" Type="http://schemas.openxmlformats.org/officeDocument/2006/relationships/customXml" Target="../ink/ink1579.xml"/><Relationship Id="rId620" Type="http://schemas.openxmlformats.org/officeDocument/2006/relationships/customXml" Target="../ink/ink1641.xml"/><Relationship Id="rId718" Type="http://schemas.openxmlformats.org/officeDocument/2006/relationships/customXml" Target="../ink/ink1690.xml"/><Relationship Id="rId357" Type="http://schemas.openxmlformats.org/officeDocument/2006/relationships/customXml" Target="../ink/ink1507.xml"/><Relationship Id="rId54" Type="http://schemas.openxmlformats.org/officeDocument/2006/relationships/customXml" Target="../ink/ink1350.xml"/><Relationship Id="rId217" Type="http://schemas.openxmlformats.org/officeDocument/2006/relationships/image" Target="../media/image602.png"/><Relationship Id="rId564" Type="http://schemas.openxmlformats.org/officeDocument/2006/relationships/customXml" Target="../ink/ink1613.xml"/><Relationship Id="rId771" Type="http://schemas.openxmlformats.org/officeDocument/2006/relationships/image" Target="../media/image1179.png"/><Relationship Id="rId424" Type="http://schemas.openxmlformats.org/officeDocument/2006/relationships/image" Target="../media/image709.png"/><Relationship Id="rId631" Type="http://schemas.openxmlformats.org/officeDocument/2006/relationships/image" Target="../media/image1109.png"/><Relationship Id="rId729" Type="http://schemas.openxmlformats.org/officeDocument/2006/relationships/image" Target="../media/image1158.png"/><Relationship Id="rId270" Type="http://schemas.openxmlformats.org/officeDocument/2006/relationships/customXml" Target="../ink/ink1462.xml"/><Relationship Id="rId65" Type="http://schemas.openxmlformats.org/officeDocument/2006/relationships/image" Target="../media/image530.png"/><Relationship Id="rId130" Type="http://schemas.openxmlformats.org/officeDocument/2006/relationships/customXml" Target="../ink/ink1390.xml"/><Relationship Id="rId368" Type="http://schemas.openxmlformats.org/officeDocument/2006/relationships/image" Target="../media/image681.png"/><Relationship Id="rId575" Type="http://schemas.openxmlformats.org/officeDocument/2006/relationships/image" Target="../media/image1081.png"/><Relationship Id="rId782" Type="http://schemas.openxmlformats.org/officeDocument/2006/relationships/customXml" Target="../ink/ink1722.xml"/><Relationship Id="rId228" Type="http://schemas.openxmlformats.org/officeDocument/2006/relationships/customXml" Target="../ink/ink1441.xml"/><Relationship Id="rId435" Type="http://schemas.openxmlformats.org/officeDocument/2006/relationships/customXml" Target="../ink/ink1546.xml"/><Relationship Id="rId642" Type="http://schemas.openxmlformats.org/officeDocument/2006/relationships/customXml" Target="../ink/ink1652.xml"/><Relationship Id="rId281" Type="http://schemas.openxmlformats.org/officeDocument/2006/relationships/image" Target="../media/image634.png"/><Relationship Id="rId502" Type="http://schemas.openxmlformats.org/officeDocument/2006/relationships/customXml" Target="../ink/ink1582.xml"/><Relationship Id="rId76" Type="http://schemas.openxmlformats.org/officeDocument/2006/relationships/customXml" Target="../ink/ink1361.xml"/><Relationship Id="rId141" Type="http://schemas.openxmlformats.org/officeDocument/2006/relationships/image" Target="../media/image566.png"/><Relationship Id="rId379" Type="http://schemas.openxmlformats.org/officeDocument/2006/relationships/customXml" Target="../ink/ink1518.xml"/><Relationship Id="rId586" Type="http://schemas.openxmlformats.org/officeDocument/2006/relationships/customXml" Target="../ink/ink1624.xml"/><Relationship Id="rId793" Type="http://schemas.openxmlformats.org/officeDocument/2006/relationships/image" Target="../media/image1190.png"/><Relationship Id="rId807" Type="http://schemas.openxmlformats.org/officeDocument/2006/relationships/image" Target="../media/image1197.png"/><Relationship Id="rId7" Type="http://schemas.openxmlformats.org/officeDocument/2006/relationships/image" Target="../media/image501.png"/><Relationship Id="rId239" Type="http://schemas.openxmlformats.org/officeDocument/2006/relationships/image" Target="../media/image613.png"/><Relationship Id="rId446" Type="http://schemas.openxmlformats.org/officeDocument/2006/relationships/image" Target="../media/image720.png"/><Relationship Id="rId653" Type="http://schemas.openxmlformats.org/officeDocument/2006/relationships/image" Target="../media/image1120.png"/><Relationship Id="rId292" Type="http://schemas.openxmlformats.org/officeDocument/2006/relationships/customXml" Target="../ink/ink1474.xml"/><Relationship Id="rId306" Type="http://schemas.openxmlformats.org/officeDocument/2006/relationships/customXml" Target="../ink/ink1481.xml"/><Relationship Id="rId87" Type="http://schemas.openxmlformats.org/officeDocument/2006/relationships/image" Target="../media/image540.png"/><Relationship Id="rId513" Type="http://schemas.openxmlformats.org/officeDocument/2006/relationships/image" Target="../media/image1050.png"/><Relationship Id="rId597" Type="http://schemas.openxmlformats.org/officeDocument/2006/relationships/image" Target="../media/image1092.png"/><Relationship Id="rId720" Type="http://schemas.openxmlformats.org/officeDocument/2006/relationships/customXml" Target="../ink/ink1691.xml"/><Relationship Id="rId818" Type="http://schemas.openxmlformats.org/officeDocument/2006/relationships/customXml" Target="../ink/ink1740.xml"/><Relationship Id="rId152" Type="http://schemas.openxmlformats.org/officeDocument/2006/relationships/customXml" Target="../ink/ink1401.xml"/><Relationship Id="rId457" Type="http://schemas.openxmlformats.org/officeDocument/2006/relationships/customXml" Target="../ink/ink1557.xml"/><Relationship Id="rId664" Type="http://schemas.openxmlformats.org/officeDocument/2006/relationships/customXml" Target="../ink/ink1663.xml"/><Relationship Id="rId14" Type="http://schemas.openxmlformats.org/officeDocument/2006/relationships/customXml" Target="../ink/ink1330.xml"/><Relationship Id="rId317" Type="http://schemas.openxmlformats.org/officeDocument/2006/relationships/image" Target="../media/image650.png"/><Relationship Id="rId524" Type="http://schemas.openxmlformats.org/officeDocument/2006/relationships/customXml" Target="../ink/ink1593.xml"/><Relationship Id="rId731" Type="http://schemas.openxmlformats.org/officeDocument/2006/relationships/image" Target="../media/image1159.png"/><Relationship Id="rId98" Type="http://schemas.openxmlformats.org/officeDocument/2006/relationships/customXml" Target="../ink/ink1373.xml"/><Relationship Id="rId163" Type="http://schemas.openxmlformats.org/officeDocument/2006/relationships/image" Target="../media/image577.png"/><Relationship Id="rId370" Type="http://schemas.openxmlformats.org/officeDocument/2006/relationships/image" Target="../media/image682.png"/><Relationship Id="rId230" Type="http://schemas.openxmlformats.org/officeDocument/2006/relationships/customXml" Target="../ink/ink1442.xml"/><Relationship Id="rId468" Type="http://schemas.openxmlformats.org/officeDocument/2006/relationships/image" Target="../media/image731.png"/><Relationship Id="rId675" Type="http://schemas.openxmlformats.org/officeDocument/2006/relationships/image" Target="../media/image1131.png"/><Relationship Id="rId25" Type="http://schemas.openxmlformats.org/officeDocument/2006/relationships/image" Target="../media/image510.png"/><Relationship Id="rId328" Type="http://schemas.openxmlformats.org/officeDocument/2006/relationships/customXml" Target="../ink/ink1492.xml"/><Relationship Id="rId535" Type="http://schemas.openxmlformats.org/officeDocument/2006/relationships/image" Target="../media/image1061.png"/><Relationship Id="rId742" Type="http://schemas.openxmlformats.org/officeDocument/2006/relationships/customXml" Target="../ink/ink1702.xml"/><Relationship Id="rId174" Type="http://schemas.openxmlformats.org/officeDocument/2006/relationships/customXml" Target="../ink/ink1412.xml"/><Relationship Id="rId381" Type="http://schemas.openxmlformats.org/officeDocument/2006/relationships/customXml" Target="../ink/ink1519.xml"/><Relationship Id="rId602" Type="http://schemas.openxmlformats.org/officeDocument/2006/relationships/customXml" Target="../ink/ink1632.xml"/><Relationship Id="rId241" Type="http://schemas.openxmlformats.org/officeDocument/2006/relationships/image" Target="../media/image614.png"/><Relationship Id="rId479" Type="http://schemas.openxmlformats.org/officeDocument/2006/relationships/customXml" Target="../ink/ink1568.xml"/><Relationship Id="rId686" Type="http://schemas.openxmlformats.org/officeDocument/2006/relationships/customXml" Target="../ink/ink1674.xml"/><Relationship Id="rId36" Type="http://schemas.openxmlformats.org/officeDocument/2006/relationships/customXml" Target="../ink/ink1341.xml"/><Relationship Id="rId339" Type="http://schemas.openxmlformats.org/officeDocument/2006/relationships/image" Target="../media/image661.png"/><Relationship Id="rId546" Type="http://schemas.openxmlformats.org/officeDocument/2006/relationships/customXml" Target="../ink/ink1604.xml"/><Relationship Id="rId753" Type="http://schemas.openxmlformats.org/officeDocument/2006/relationships/image" Target="../media/image1170.png"/><Relationship Id="rId101" Type="http://schemas.openxmlformats.org/officeDocument/2006/relationships/image" Target="../media/image547.png"/><Relationship Id="rId185" Type="http://schemas.openxmlformats.org/officeDocument/2006/relationships/image" Target="../media/image588.png"/><Relationship Id="rId406" Type="http://schemas.openxmlformats.org/officeDocument/2006/relationships/image" Target="../media/image700.png"/><Relationship Id="rId392" Type="http://schemas.openxmlformats.org/officeDocument/2006/relationships/image" Target="../media/image693.png"/><Relationship Id="rId613" Type="http://schemas.openxmlformats.org/officeDocument/2006/relationships/image" Target="../media/image1100.png"/><Relationship Id="rId697" Type="http://schemas.openxmlformats.org/officeDocument/2006/relationships/image" Target="../media/image1142.png"/><Relationship Id="rId820" Type="http://schemas.openxmlformats.org/officeDocument/2006/relationships/customXml" Target="../ink/ink1741.xml"/><Relationship Id="rId252" Type="http://schemas.openxmlformats.org/officeDocument/2006/relationships/customXml" Target="../ink/ink1453.xml"/><Relationship Id="rId47" Type="http://schemas.openxmlformats.org/officeDocument/2006/relationships/image" Target="../media/image521.png"/><Relationship Id="rId112" Type="http://schemas.openxmlformats.org/officeDocument/2006/relationships/customXml" Target="../ink/ink1380.xml"/><Relationship Id="rId557" Type="http://schemas.openxmlformats.org/officeDocument/2006/relationships/image" Target="../media/image1072.png"/><Relationship Id="rId764" Type="http://schemas.openxmlformats.org/officeDocument/2006/relationships/customXml" Target="../ink/ink1713.xml"/><Relationship Id="rId196" Type="http://schemas.openxmlformats.org/officeDocument/2006/relationships/customXml" Target="../ink/ink1423.xml"/><Relationship Id="rId417" Type="http://schemas.openxmlformats.org/officeDocument/2006/relationships/customXml" Target="../ink/ink1537.xml"/><Relationship Id="rId624" Type="http://schemas.openxmlformats.org/officeDocument/2006/relationships/customXml" Target="../ink/ink1643.xml"/><Relationship Id="rId263" Type="http://schemas.openxmlformats.org/officeDocument/2006/relationships/image" Target="../media/image625.png"/><Relationship Id="rId470" Type="http://schemas.openxmlformats.org/officeDocument/2006/relationships/image" Target="../media/image732.png"/><Relationship Id="rId58" Type="http://schemas.openxmlformats.org/officeDocument/2006/relationships/customXml" Target="../ink/ink1352.xml"/><Relationship Id="rId123" Type="http://schemas.openxmlformats.org/officeDocument/2006/relationships/customXml" Target="../ink/ink1386.xml"/><Relationship Id="rId330" Type="http://schemas.openxmlformats.org/officeDocument/2006/relationships/customXml" Target="../ink/ink1493.xml"/><Relationship Id="rId568" Type="http://schemas.openxmlformats.org/officeDocument/2006/relationships/customXml" Target="../ink/ink1615.xml"/><Relationship Id="rId775" Type="http://schemas.openxmlformats.org/officeDocument/2006/relationships/image" Target="../media/image1181.png"/><Relationship Id="rId428" Type="http://schemas.openxmlformats.org/officeDocument/2006/relationships/image" Target="../media/image711.png"/><Relationship Id="rId635" Type="http://schemas.openxmlformats.org/officeDocument/2006/relationships/image" Target="../media/image1111.png"/><Relationship Id="rId274" Type="http://schemas.openxmlformats.org/officeDocument/2006/relationships/customXml" Target="../ink/ink1464.xml"/><Relationship Id="rId481" Type="http://schemas.openxmlformats.org/officeDocument/2006/relationships/customXml" Target="../ink/ink1569.xml"/><Relationship Id="rId702" Type="http://schemas.openxmlformats.org/officeDocument/2006/relationships/customXml" Target="../ink/ink1682.xml"/><Relationship Id="rId69" Type="http://schemas.openxmlformats.org/officeDocument/2006/relationships/image" Target="../media/image532.png"/><Relationship Id="rId134" Type="http://schemas.openxmlformats.org/officeDocument/2006/relationships/customXml" Target="../ink/ink1392.xml"/><Relationship Id="rId579" Type="http://schemas.openxmlformats.org/officeDocument/2006/relationships/image" Target="../media/image1083.png"/><Relationship Id="rId786" Type="http://schemas.openxmlformats.org/officeDocument/2006/relationships/customXml" Target="../ink/ink1724.xml"/><Relationship Id="rId341" Type="http://schemas.openxmlformats.org/officeDocument/2006/relationships/image" Target="../media/image662.png"/><Relationship Id="rId439" Type="http://schemas.openxmlformats.org/officeDocument/2006/relationships/customXml" Target="../ink/ink1548.xml"/><Relationship Id="rId646" Type="http://schemas.openxmlformats.org/officeDocument/2006/relationships/customXml" Target="../ink/ink1654.xml"/><Relationship Id="rId201" Type="http://schemas.openxmlformats.org/officeDocument/2006/relationships/image" Target="../media/image595.png"/><Relationship Id="rId285" Type="http://schemas.openxmlformats.org/officeDocument/2006/relationships/image" Target="../media/image636.png"/><Relationship Id="rId506" Type="http://schemas.openxmlformats.org/officeDocument/2006/relationships/customXml" Target="../ink/ink1584.xml"/><Relationship Id="rId492" Type="http://schemas.openxmlformats.org/officeDocument/2006/relationships/customXml" Target="../ink/ink1576.xml"/><Relationship Id="rId713" Type="http://schemas.openxmlformats.org/officeDocument/2006/relationships/image" Target="../media/image1150.png"/><Relationship Id="rId797" Type="http://schemas.openxmlformats.org/officeDocument/2006/relationships/image" Target="../media/image1192.png"/><Relationship Id="rId145" Type="http://schemas.openxmlformats.org/officeDocument/2006/relationships/image" Target="../media/image568.png"/><Relationship Id="rId352" Type="http://schemas.openxmlformats.org/officeDocument/2006/relationships/customXml" Target="../ink/ink1504.xml"/><Relationship Id="rId212" Type="http://schemas.openxmlformats.org/officeDocument/2006/relationships/customXml" Target="../ink/ink1433.xml"/><Relationship Id="rId657" Type="http://schemas.openxmlformats.org/officeDocument/2006/relationships/image" Target="../media/image1122.png"/><Relationship Id="rId296" Type="http://schemas.openxmlformats.org/officeDocument/2006/relationships/customXml" Target="../ink/ink1476.xml"/><Relationship Id="rId517" Type="http://schemas.openxmlformats.org/officeDocument/2006/relationships/image" Target="../media/image1052.png"/><Relationship Id="rId724" Type="http://schemas.openxmlformats.org/officeDocument/2006/relationships/customXml" Target="../ink/ink1693.xml"/><Relationship Id="rId60" Type="http://schemas.openxmlformats.org/officeDocument/2006/relationships/customXml" Target="../ink/ink1353.xml"/><Relationship Id="rId156" Type="http://schemas.openxmlformats.org/officeDocument/2006/relationships/customXml" Target="../ink/ink1403.xml"/><Relationship Id="rId363" Type="http://schemas.openxmlformats.org/officeDocument/2006/relationships/customXml" Target="../ink/ink1510.xml"/><Relationship Id="rId570" Type="http://schemas.openxmlformats.org/officeDocument/2006/relationships/customXml" Target="../ink/ink1616.xml"/><Relationship Id="rId223" Type="http://schemas.openxmlformats.org/officeDocument/2006/relationships/image" Target="../media/image605.png"/><Relationship Id="rId430" Type="http://schemas.openxmlformats.org/officeDocument/2006/relationships/image" Target="../media/image712.png"/><Relationship Id="rId668" Type="http://schemas.openxmlformats.org/officeDocument/2006/relationships/customXml" Target="../ink/ink1665.xml"/><Relationship Id="rId18" Type="http://schemas.openxmlformats.org/officeDocument/2006/relationships/customXml" Target="../ink/ink1332.xml"/><Relationship Id="rId528" Type="http://schemas.openxmlformats.org/officeDocument/2006/relationships/customXml" Target="../ink/ink1595.xml"/><Relationship Id="rId735" Type="http://schemas.openxmlformats.org/officeDocument/2006/relationships/image" Target="../media/image1161.png"/><Relationship Id="rId167" Type="http://schemas.openxmlformats.org/officeDocument/2006/relationships/image" Target="../media/image579.png"/><Relationship Id="rId374" Type="http://schemas.openxmlformats.org/officeDocument/2006/relationships/image" Target="../media/image684.png"/><Relationship Id="rId581" Type="http://schemas.openxmlformats.org/officeDocument/2006/relationships/image" Target="../media/image1084.png"/><Relationship Id="rId71" Type="http://schemas.openxmlformats.org/officeDocument/2006/relationships/image" Target="../media/image533.png"/><Relationship Id="rId234" Type="http://schemas.openxmlformats.org/officeDocument/2006/relationships/customXml" Target="../ink/ink1444.xml"/><Relationship Id="rId679" Type="http://schemas.openxmlformats.org/officeDocument/2006/relationships/image" Target="../media/image1133.png"/><Relationship Id="rId802" Type="http://schemas.openxmlformats.org/officeDocument/2006/relationships/customXml" Target="../ink/ink1732.xml"/><Relationship Id="rId2" Type="http://schemas.openxmlformats.org/officeDocument/2006/relationships/customXml" Target="../ink/ink1324.xml"/><Relationship Id="rId29" Type="http://schemas.openxmlformats.org/officeDocument/2006/relationships/image" Target="../media/image512.png"/><Relationship Id="rId441" Type="http://schemas.openxmlformats.org/officeDocument/2006/relationships/customXml" Target="../ink/ink1549.xml"/><Relationship Id="rId539" Type="http://schemas.openxmlformats.org/officeDocument/2006/relationships/image" Target="../media/image1063.png"/><Relationship Id="rId746" Type="http://schemas.openxmlformats.org/officeDocument/2006/relationships/customXml" Target="../ink/ink1704.xml"/><Relationship Id="rId178" Type="http://schemas.openxmlformats.org/officeDocument/2006/relationships/customXml" Target="../ink/ink1414.xml"/><Relationship Id="rId301" Type="http://schemas.openxmlformats.org/officeDocument/2006/relationships/image" Target="../media/image642.png"/><Relationship Id="rId82" Type="http://schemas.openxmlformats.org/officeDocument/2006/relationships/customXml" Target="../ink/ink1365.xml"/><Relationship Id="rId385" Type="http://schemas.openxmlformats.org/officeDocument/2006/relationships/customXml" Target="../ink/ink1521.xml"/><Relationship Id="rId592" Type="http://schemas.openxmlformats.org/officeDocument/2006/relationships/customXml" Target="../ink/ink1627.xml"/><Relationship Id="rId606" Type="http://schemas.openxmlformats.org/officeDocument/2006/relationships/customXml" Target="../ink/ink1634.xml"/><Relationship Id="rId813" Type="http://schemas.openxmlformats.org/officeDocument/2006/relationships/image" Target="../media/image1200.png"/><Relationship Id="rId245" Type="http://schemas.openxmlformats.org/officeDocument/2006/relationships/image" Target="../media/image616.png"/><Relationship Id="rId452" Type="http://schemas.openxmlformats.org/officeDocument/2006/relationships/image" Target="../media/image723.png"/><Relationship Id="rId105" Type="http://schemas.openxmlformats.org/officeDocument/2006/relationships/image" Target="../media/image549.png"/><Relationship Id="rId312" Type="http://schemas.openxmlformats.org/officeDocument/2006/relationships/customXml" Target="../ink/ink1484.xml"/><Relationship Id="rId757" Type="http://schemas.openxmlformats.org/officeDocument/2006/relationships/image" Target="../media/image1172.png"/><Relationship Id="rId93" Type="http://schemas.openxmlformats.org/officeDocument/2006/relationships/image" Target="../media/image543.png"/><Relationship Id="rId189" Type="http://schemas.openxmlformats.org/officeDocument/2006/relationships/image" Target="../media/image590.png"/><Relationship Id="rId396" Type="http://schemas.openxmlformats.org/officeDocument/2006/relationships/image" Target="../media/image695.png"/><Relationship Id="rId617" Type="http://schemas.openxmlformats.org/officeDocument/2006/relationships/image" Target="../media/image1102.png"/><Relationship Id="rId256" Type="http://schemas.openxmlformats.org/officeDocument/2006/relationships/customXml" Target="../ink/ink1455.xml"/><Relationship Id="rId463" Type="http://schemas.openxmlformats.org/officeDocument/2006/relationships/customXml" Target="../ink/ink1560.xml"/><Relationship Id="rId670" Type="http://schemas.openxmlformats.org/officeDocument/2006/relationships/customXml" Target="../ink/ink1666.xml"/><Relationship Id="rId116" Type="http://schemas.openxmlformats.org/officeDocument/2006/relationships/customXml" Target="../ink/ink1382.xml"/><Relationship Id="rId323" Type="http://schemas.openxmlformats.org/officeDocument/2006/relationships/image" Target="../media/image653.png"/><Relationship Id="rId530" Type="http://schemas.openxmlformats.org/officeDocument/2006/relationships/customXml" Target="../ink/ink1596.xml"/><Relationship Id="rId768" Type="http://schemas.openxmlformats.org/officeDocument/2006/relationships/customXml" Target="../ink/ink1715.xml"/><Relationship Id="rId20" Type="http://schemas.openxmlformats.org/officeDocument/2006/relationships/customXml" Target="../ink/ink1333.xml"/><Relationship Id="rId628" Type="http://schemas.openxmlformats.org/officeDocument/2006/relationships/customXml" Target="../ink/ink1645.xml"/><Relationship Id="rId267" Type="http://schemas.openxmlformats.org/officeDocument/2006/relationships/image" Target="../media/image627.png"/><Relationship Id="rId474" Type="http://schemas.openxmlformats.org/officeDocument/2006/relationships/image" Target="../media/image734.png"/><Relationship Id="rId127" Type="http://schemas.openxmlformats.org/officeDocument/2006/relationships/customXml" Target="../ink/ink1388.xml"/><Relationship Id="rId681" Type="http://schemas.openxmlformats.org/officeDocument/2006/relationships/image" Target="../media/image1134.png"/><Relationship Id="rId779" Type="http://schemas.openxmlformats.org/officeDocument/2006/relationships/image" Target="../media/image1183.png"/><Relationship Id="rId31" Type="http://schemas.openxmlformats.org/officeDocument/2006/relationships/image" Target="../media/image513.png"/><Relationship Id="rId334" Type="http://schemas.openxmlformats.org/officeDocument/2006/relationships/customXml" Target="../ink/ink1495.xml"/><Relationship Id="rId541" Type="http://schemas.openxmlformats.org/officeDocument/2006/relationships/image" Target="../media/image1064.png"/><Relationship Id="rId639" Type="http://schemas.openxmlformats.org/officeDocument/2006/relationships/image" Target="../media/image1113.png"/><Relationship Id="rId180" Type="http://schemas.openxmlformats.org/officeDocument/2006/relationships/customXml" Target="../ink/ink1415.xml"/><Relationship Id="rId278" Type="http://schemas.openxmlformats.org/officeDocument/2006/relationships/customXml" Target="../ink/ink1466.xml"/><Relationship Id="rId401" Type="http://schemas.openxmlformats.org/officeDocument/2006/relationships/customXml" Target="../ink/ink1529.xml"/><Relationship Id="rId485" Type="http://schemas.openxmlformats.org/officeDocument/2006/relationships/customXml" Target="../ink/ink1572.xml"/><Relationship Id="rId692" Type="http://schemas.openxmlformats.org/officeDocument/2006/relationships/customXml" Target="../ink/ink1677.xml"/><Relationship Id="rId706" Type="http://schemas.openxmlformats.org/officeDocument/2006/relationships/customXml" Target="../ink/ink1684.xml"/><Relationship Id="rId42" Type="http://schemas.openxmlformats.org/officeDocument/2006/relationships/customXml" Target="../ink/ink1344.xml"/><Relationship Id="rId138" Type="http://schemas.openxmlformats.org/officeDocument/2006/relationships/customXml" Target="../ink/ink1394.xml"/><Relationship Id="rId345" Type="http://schemas.openxmlformats.org/officeDocument/2006/relationships/image" Target="../media/image664.png"/><Relationship Id="rId552" Type="http://schemas.openxmlformats.org/officeDocument/2006/relationships/customXml" Target="../ink/ink1607.xml"/><Relationship Id="rId191" Type="http://schemas.openxmlformats.org/officeDocument/2006/relationships/image" Target="../media/image591.png"/><Relationship Id="rId205" Type="http://schemas.openxmlformats.org/officeDocument/2006/relationships/customXml" Target="../ink/ink1429.xml"/><Relationship Id="rId412" Type="http://schemas.openxmlformats.org/officeDocument/2006/relationships/image" Target="../media/image703.png"/><Relationship Id="rId289" Type="http://schemas.openxmlformats.org/officeDocument/2006/relationships/image" Target="../media/image638.png"/><Relationship Id="rId496" Type="http://schemas.openxmlformats.org/officeDocument/2006/relationships/customXml" Target="../ink/ink1578.xml"/><Relationship Id="rId717" Type="http://schemas.openxmlformats.org/officeDocument/2006/relationships/image" Target="../media/image1152.png"/><Relationship Id="rId53" Type="http://schemas.openxmlformats.org/officeDocument/2006/relationships/image" Target="../media/image524.png"/><Relationship Id="rId149" Type="http://schemas.openxmlformats.org/officeDocument/2006/relationships/image" Target="../media/image570.png"/><Relationship Id="rId356" Type="http://schemas.openxmlformats.org/officeDocument/2006/relationships/image" Target="../media/image669.png"/><Relationship Id="rId563" Type="http://schemas.openxmlformats.org/officeDocument/2006/relationships/image" Target="../media/image1075.png"/><Relationship Id="rId770" Type="http://schemas.openxmlformats.org/officeDocument/2006/relationships/customXml" Target="../ink/ink1716.xml"/><Relationship Id="rId216" Type="http://schemas.openxmlformats.org/officeDocument/2006/relationships/customXml" Target="../ink/ink1435.xml"/><Relationship Id="rId423" Type="http://schemas.openxmlformats.org/officeDocument/2006/relationships/customXml" Target="../ink/ink1540.xml"/><Relationship Id="rId630" Type="http://schemas.openxmlformats.org/officeDocument/2006/relationships/customXml" Target="../ink/ink1646.xml"/><Relationship Id="rId728" Type="http://schemas.openxmlformats.org/officeDocument/2006/relationships/customXml" Target="../ink/ink1695.xml"/><Relationship Id="rId64" Type="http://schemas.openxmlformats.org/officeDocument/2006/relationships/customXml" Target="../ink/ink1355.xml"/><Relationship Id="rId367" Type="http://schemas.openxmlformats.org/officeDocument/2006/relationships/customXml" Target="../ink/ink1512.xml"/><Relationship Id="rId574" Type="http://schemas.openxmlformats.org/officeDocument/2006/relationships/customXml" Target="../ink/ink1618.xml"/><Relationship Id="rId227" Type="http://schemas.openxmlformats.org/officeDocument/2006/relationships/image" Target="../media/image607.png"/><Relationship Id="rId781" Type="http://schemas.openxmlformats.org/officeDocument/2006/relationships/image" Target="../media/image1184.png"/><Relationship Id="rId434" Type="http://schemas.openxmlformats.org/officeDocument/2006/relationships/image" Target="../media/image714.png"/><Relationship Id="rId641" Type="http://schemas.openxmlformats.org/officeDocument/2006/relationships/image" Target="../media/image1114.png"/><Relationship Id="rId739" Type="http://schemas.openxmlformats.org/officeDocument/2006/relationships/image" Target="../media/image1163.png"/><Relationship Id="rId280" Type="http://schemas.openxmlformats.org/officeDocument/2006/relationships/customXml" Target="../ink/ink1467.xml"/><Relationship Id="rId501" Type="http://schemas.openxmlformats.org/officeDocument/2006/relationships/image" Target="../media/image1044.png"/><Relationship Id="rId75" Type="http://schemas.openxmlformats.org/officeDocument/2006/relationships/image" Target="../media/image535.png"/><Relationship Id="rId140" Type="http://schemas.openxmlformats.org/officeDocument/2006/relationships/customXml" Target="../ink/ink1395.xml"/><Relationship Id="rId378" Type="http://schemas.openxmlformats.org/officeDocument/2006/relationships/image" Target="../media/image686.png"/><Relationship Id="rId585" Type="http://schemas.openxmlformats.org/officeDocument/2006/relationships/image" Target="../media/image1086.png"/><Relationship Id="rId792" Type="http://schemas.openxmlformats.org/officeDocument/2006/relationships/customXml" Target="../ink/ink1727.xml"/><Relationship Id="rId806" Type="http://schemas.openxmlformats.org/officeDocument/2006/relationships/customXml" Target="../ink/ink1734.xml"/><Relationship Id="rId6" Type="http://schemas.openxmlformats.org/officeDocument/2006/relationships/customXml" Target="../ink/ink1326.xml"/><Relationship Id="rId238" Type="http://schemas.openxmlformats.org/officeDocument/2006/relationships/customXml" Target="../ink/ink1446.xml"/><Relationship Id="rId445" Type="http://schemas.openxmlformats.org/officeDocument/2006/relationships/customXml" Target="../ink/ink1551.xml"/><Relationship Id="rId652" Type="http://schemas.openxmlformats.org/officeDocument/2006/relationships/customXml" Target="../ink/ink1657.xml"/><Relationship Id="rId291" Type="http://schemas.openxmlformats.org/officeDocument/2006/relationships/customXml" Target="../ink/ink1473.xml"/><Relationship Id="rId305" Type="http://schemas.openxmlformats.org/officeDocument/2006/relationships/image" Target="../media/image644.png"/><Relationship Id="rId512" Type="http://schemas.openxmlformats.org/officeDocument/2006/relationships/customXml" Target="../ink/ink1587.xml"/><Relationship Id="rId44" Type="http://schemas.openxmlformats.org/officeDocument/2006/relationships/customXml" Target="../ink/ink1345.xml"/><Relationship Id="rId86" Type="http://schemas.openxmlformats.org/officeDocument/2006/relationships/customXml" Target="../ink/ink1367.xml"/><Relationship Id="rId151" Type="http://schemas.openxmlformats.org/officeDocument/2006/relationships/image" Target="../media/image571.png"/><Relationship Id="rId389" Type="http://schemas.openxmlformats.org/officeDocument/2006/relationships/customXml" Target="../ink/ink1523.xml"/><Relationship Id="rId554" Type="http://schemas.openxmlformats.org/officeDocument/2006/relationships/customXml" Target="../ink/ink1608.xml"/><Relationship Id="rId596" Type="http://schemas.openxmlformats.org/officeDocument/2006/relationships/customXml" Target="../ink/ink1629.xml"/><Relationship Id="rId761" Type="http://schemas.openxmlformats.org/officeDocument/2006/relationships/image" Target="../media/image1174.png"/><Relationship Id="rId817" Type="http://schemas.openxmlformats.org/officeDocument/2006/relationships/image" Target="../media/image1202.png"/><Relationship Id="rId193" Type="http://schemas.openxmlformats.org/officeDocument/2006/relationships/image" Target="../media/image592.png"/><Relationship Id="rId207" Type="http://schemas.openxmlformats.org/officeDocument/2006/relationships/image" Target="../media/image597.png"/><Relationship Id="rId249" Type="http://schemas.openxmlformats.org/officeDocument/2006/relationships/image" Target="../media/image618.png"/><Relationship Id="rId414" Type="http://schemas.openxmlformats.org/officeDocument/2006/relationships/image" Target="../media/image704.png"/><Relationship Id="rId456" Type="http://schemas.openxmlformats.org/officeDocument/2006/relationships/image" Target="../media/image725.png"/><Relationship Id="rId498" Type="http://schemas.openxmlformats.org/officeDocument/2006/relationships/customXml" Target="../ink/ink1580.xml"/><Relationship Id="rId621" Type="http://schemas.openxmlformats.org/officeDocument/2006/relationships/image" Target="../media/image1104.png"/><Relationship Id="rId663" Type="http://schemas.openxmlformats.org/officeDocument/2006/relationships/image" Target="../media/image1125.png"/><Relationship Id="rId13" Type="http://schemas.openxmlformats.org/officeDocument/2006/relationships/image" Target="../media/image504.png"/><Relationship Id="rId109" Type="http://schemas.openxmlformats.org/officeDocument/2006/relationships/image" Target="../media/image551.png"/><Relationship Id="rId260" Type="http://schemas.openxmlformats.org/officeDocument/2006/relationships/customXml" Target="../ink/ink1457.xml"/><Relationship Id="rId316" Type="http://schemas.openxmlformats.org/officeDocument/2006/relationships/customXml" Target="../ink/ink1486.xml"/><Relationship Id="rId523" Type="http://schemas.openxmlformats.org/officeDocument/2006/relationships/image" Target="../media/image1055.png"/><Relationship Id="rId719" Type="http://schemas.openxmlformats.org/officeDocument/2006/relationships/image" Target="../media/image1153.png"/><Relationship Id="rId55" Type="http://schemas.openxmlformats.org/officeDocument/2006/relationships/image" Target="../media/image525.png"/><Relationship Id="rId97" Type="http://schemas.openxmlformats.org/officeDocument/2006/relationships/image" Target="../media/image545.png"/><Relationship Id="rId120" Type="http://schemas.openxmlformats.org/officeDocument/2006/relationships/customXml" Target="../ink/ink1384.xml"/><Relationship Id="rId358" Type="http://schemas.openxmlformats.org/officeDocument/2006/relationships/image" Target="../media/image676.png"/><Relationship Id="rId565" Type="http://schemas.openxmlformats.org/officeDocument/2006/relationships/image" Target="../media/image1076.png"/><Relationship Id="rId730" Type="http://schemas.openxmlformats.org/officeDocument/2006/relationships/customXml" Target="../ink/ink1696.xml"/><Relationship Id="rId772" Type="http://schemas.openxmlformats.org/officeDocument/2006/relationships/customXml" Target="../ink/ink1717.xml"/><Relationship Id="rId162" Type="http://schemas.openxmlformats.org/officeDocument/2006/relationships/customXml" Target="../ink/ink1406.xml"/><Relationship Id="rId218" Type="http://schemas.openxmlformats.org/officeDocument/2006/relationships/customXml" Target="../ink/ink1436.xml"/><Relationship Id="rId425" Type="http://schemas.openxmlformats.org/officeDocument/2006/relationships/customXml" Target="../ink/ink1541.xml"/><Relationship Id="rId467" Type="http://schemas.openxmlformats.org/officeDocument/2006/relationships/customXml" Target="../ink/ink1562.xml"/><Relationship Id="rId632" Type="http://schemas.openxmlformats.org/officeDocument/2006/relationships/customXml" Target="../ink/ink1647.xml"/><Relationship Id="rId271" Type="http://schemas.openxmlformats.org/officeDocument/2006/relationships/image" Target="../media/image629.png"/><Relationship Id="rId674" Type="http://schemas.openxmlformats.org/officeDocument/2006/relationships/customXml" Target="../ink/ink1668.xml"/><Relationship Id="rId24" Type="http://schemas.openxmlformats.org/officeDocument/2006/relationships/customXml" Target="../ink/ink1335.xml"/><Relationship Id="rId66" Type="http://schemas.openxmlformats.org/officeDocument/2006/relationships/customXml" Target="../ink/ink1356.xml"/><Relationship Id="rId131" Type="http://schemas.openxmlformats.org/officeDocument/2006/relationships/image" Target="../media/image561.png"/><Relationship Id="rId327" Type="http://schemas.openxmlformats.org/officeDocument/2006/relationships/image" Target="../media/image655.png"/><Relationship Id="rId369" Type="http://schemas.openxmlformats.org/officeDocument/2006/relationships/customXml" Target="../ink/ink1513.xml"/><Relationship Id="rId534" Type="http://schemas.openxmlformats.org/officeDocument/2006/relationships/customXml" Target="../ink/ink1598.xml"/><Relationship Id="rId576" Type="http://schemas.openxmlformats.org/officeDocument/2006/relationships/customXml" Target="../ink/ink1619.xml"/><Relationship Id="rId741" Type="http://schemas.openxmlformats.org/officeDocument/2006/relationships/image" Target="../media/image1164.png"/><Relationship Id="rId783" Type="http://schemas.openxmlformats.org/officeDocument/2006/relationships/image" Target="../media/image1185.png"/><Relationship Id="rId173" Type="http://schemas.openxmlformats.org/officeDocument/2006/relationships/image" Target="../media/image582.png"/><Relationship Id="rId229" Type="http://schemas.openxmlformats.org/officeDocument/2006/relationships/image" Target="../media/image608.png"/><Relationship Id="rId380" Type="http://schemas.openxmlformats.org/officeDocument/2006/relationships/image" Target="../media/image687.png"/><Relationship Id="rId436" Type="http://schemas.openxmlformats.org/officeDocument/2006/relationships/image" Target="../media/image715.png"/><Relationship Id="rId601" Type="http://schemas.openxmlformats.org/officeDocument/2006/relationships/image" Target="../media/image1094.png"/><Relationship Id="rId643" Type="http://schemas.openxmlformats.org/officeDocument/2006/relationships/image" Target="../media/image1115.png"/><Relationship Id="rId240" Type="http://schemas.openxmlformats.org/officeDocument/2006/relationships/customXml" Target="../ink/ink1447.xml"/><Relationship Id="rId478" Type="http://schemas.openxmlformats.org/officeDocument/2006/relationships/image" Target="../media/image736.png"/><Relationship Id="rId685" Type="http://schemas.openxmlformats.org/officeDocument/2006/relationships/image" Target="../media/image1136.png"/><Relationship Id="rId35" Type="http://schemas.openxmlformats.org/officeDocument/2006/relationships/image" Target="../media/image515.png"/><Relationship Id="rId77" Type="http://schemas.openxmlformats.org/officeDocument/2006/relationships/customXml" Target="../ink/ink1362.xml"/><Relationship Id="rId100" Type="http://schemas.openxmlformats.org/officeDocument/2006/relationships/customXml" Target="../ink/ink1374.xml"/><Relationship Id="rId282" Type="http://schemas.openxmlformats.org/officeDocument/2006/relationships/customXml" Target="../ink/ink1468.xml"/><Relationship Id="rId338" Type="http://schemas.openxmlformats.org/officeDocument/2006/relationships/customXml" Target="../ink/ink1497.xml"/><Relationship Id="rId503" Type="http://schemas.openxmlformats.org/officeDocument/2006/relationships/image" Target="../media/image1045.png"/><Relationship Id="rId545" Type="http://schemas.openxmlformats.org/officeDocument/2006/relationships/image" Target="../media/image1066.png"/><Relationship Id="rId587" Type="http://schemas.openxmlformats.org/officeDocument/2006/relationships/image" Target="../media/image1087.png"/><Relationship Id="rId710" Type="http://schemas.openxmlformats.org/officeDocument/2006/relationships/customXml" Target="../ink/ink1686.xml"/><Relationship Id="rId752" Type="http://schemas.openxmlformats.org/officeDocument/2006/relationships/customXml" Target="../ink/ink1707.xml"/><Relationship Id="rId808" Type="http://schemas.openxmlformats.org/officeDocument/2006/relationships/customXml" Target="../ink/ink1735.xml"/><Relationship Id="rId8" Type="http://schemas.openxmlformats.org/officeDocument/2006/relationships/customXml" Target="../ink/ink1327.xml"/><Relationship Id="rId142" Type="http://schemas.openxmlformats.org/officeDocument/2006/relationships/customXml" Target="../ink/ink1396.xml"/><Relationship Id="rId184" Type="http://schemas.openxmlformats.org/officeDocument/2006/relationships/customXml" Target="../ink/ink1417.xml"/><Relationship Id="rId391" Type="http://schemas.openxmlformats.org/officeDocument/2006/relationships/customXml" Target="../ink/ink1524.xml"/><Relationship Id="rId405" Type="http://schemas.openxmlformats.org/officeDocument/2006/relationships/customXml" Target="../ink/ink1531.xml"/><Relationship Id="rId447" Type="http://schemas.openxmlformats.org/officeDocument/2006/relationships/customXml" Target="../ink/ink1552.xml"/><Relationship Id="rId612" Type="http://schemas.openxmlformats.org/officeDocument/2006/relationships/customXml" Target="../ink/ink1637.xml"/><Relationship Id="rId794" Type="http://schemas.openxmlformats.org/officeDocument/2006/relationships/customXml" Target="../ink/ink1728.xml"/><Relationship Id="rId251" Type="http://schemas.openxmlformats.org/officeDocument/2006/relationships/image" Target="../media/image619.png"/><Relationship Id="rId489" Type="http://schemas.openxmlformats.org/officeDocument/2006/relationships/customXml" Target="../ink/ink1574.xml"/><Relationship Id="rId654" Type="http://schemas.openxmlformats.org/officeDocument/2006/relationships/customXml" Target="../ink/ink1658.xml"/><Relationship Id="rId696" Type="http://schemas.openxmlformats.org/officeDocument/2006/relationships/customXml" Target="../ink/ink1679.xml"/><Relationship Id="rId46" Type="http://schemas.openxmlformats.org/officeDocument/2006/relationships/customXml" Target="../ink/ink1346.xml"/><Relationship Id="rId293" Type="http://schemas.openxmlformats.org/officeDocument/2006/relationships/image" Target="../media/image639.png"/><Relationship Id="rId307" Type="http://schemas.openxmlformats.org/officeDocument/2006/relationships/image" Target="../media/image645.png"/><Relationship Id="rId349" Type="http://schemas.openxmlformats.org/officeDocument/2006/relationships/image" Target="../media/image666.png"/><Relationship Id="rId514" Type="http://schemas.openxmlformats.org/officeDocument/2006/relationships/customXml" Target="../ink/ink1588.xml"/><Relationship Id="rId556" Type="http://schemas.openxmlformats.org/officeDocument/2006/relationships/customXml" Target="../ink/ink1609.xml"/><Relationship Id="rId721" Type="http://schemas.openxmlformats.org/officeDocument/2006/relationships/image" Target="../media/image1154.png"/><Relationship Id="rId763" Type="http://schemas.openxmlformats.org/officeDocument/2006/relationships/image" Target="../media/image1175.png"/><Relationship Id="rId88" Type="http://schemas.openxmlformats.org/officeDocument/2006/relationships/customXml" Target="../ink/ink1368.xml"/><Relationship Id="rId111" Type="http://schemas.openxmlformats.org/officeDocument/2006/relationships/image" Target="../media/image552.png"/><Relationship Id="rId153" Type="http://schemas.openxmlformats.org/officeDocument/2006/relationships/image" Target="../media/image572.png"/><Relationship Id="rId195" Type="http://schemas.openxmlformats.org/officeDocument/2006/relationships/image" Target="../media/image593.png"/><Relationship Id="rId209" Type="http://schemas.openxmlformats.org/officeDocument/2006/relationships/image" Target="../media/image598.png"/><Relationship Id="rId360" Type="http://schemas.openxmlformats.org/officeDocument/2006/relationships/image" Target="../media/image677.png"/><Relationship Id="rId416" Type="http://schemas.openxmlformats.org/officeDocument/2006/relationships/image" Target="../media/image705.png"/><Relationship Id="rId598" Type="http://schemas.openxmlformats.org/officeDocument/2006/relationships/customXml" Target="../ink/ink1630.xml"/><Relationship Id="rId819" Type="http://schemas.openxmlformats.org/officeDocument/2006/relationships/image" Target="../media/image1203.png"/><Relationship Id="rId220" Type="http://schemas.openxmlformats.org/officeDocument/2006/relationships/customXml" Target="../ink/ink1437.xml"/><Relationship Id="rId458" Type="http://schemas.openxmlformats.org/officeDocument/2006/relationships/image" Target="../media/image726.png"/><Relationship Id="rId623" Type="http://schemas.openxmlformats.org/officeDocument/2006/relationships/image" Target="../media/image1105.png"/><Relationship Id="rId665" Type="http://schemas.openxmlformats.org/officeDocument/2006/relationships/image" Target="../media/image1126.png"/><Relationship Id="rId15" Type="http://schemas.openxmlformats.org/officeDocument/2006/relationships/image" Target="../media/image505.png"/><Relationship Id="rId57" Type="http://schemas.openxmlformats.org/officeDocument/2006/relationships/image" Target="../media/image526.png"/><Relationship Id="rId262" Type="http://schemas.openxmlformats.org/officeDocument/2006/relationships/customXml" Target="../ink/ink1458.xml"/><Relationship Id="rId318" Type="http://schemas.openxmlformats.org/officeDocument/2006/relationships/customXml" Target="../ink/ink1487.xml"/><Relationship Id="rId525" Type="http://schemas.openxmlformats.org/officeDocument/2006/relationships/image" Target="../media/image1056.png"/><Relationship Id="rId567" Type="http://schemas.openxmlformats.org/officeDocument/2006/relationships/image" Target="../media/image1077.png"/><Relationship Id="rId732" Type="http://schemas.openxmlformats.org/officeDocument/2006/relationships/customXml" Target="../ink/ink1697.xml"/><Relationship Id="rId99" Type="http://schemas.openxmlformats.org/officeDocument/2006/relationships/image" Target="../media/image546.png"/><Relationship Id="rId122" Type="http://schemas.openxmlformats.org/officeDocument/2006/relationships/customXml" Target="../ink/ink1385.xml"/><Relationship Id="rId164" Type="http://schemas.openxmlformats.org/officeDocument/2006/relationships/customXml" Target="../ink/ink1407.xml"/><Relationship Id="rId371" Type="http://schemas.openxmlformats.org/officeDocument/2006/relationships/customXml" Target="../ink/ink1514.xml"/><Relationship Id="rId774" Type="http://schemas.openxmlformats.org/officeDocument/2006/relationships/customXml" Target="../ink/ink1718.xml"/><Relationship Id="rId427" Type="http://schemas.openxmlformats.org/officeDocument/2006/relationships/customXml" Target="../ink/ink1542.xml"/><Relationship Id="rId469" Type="http://schemas.openxmlformats.org/officeDocument/2006/relationships/customXml" Target="../ink/ink1563.xml"/><Relationship Id="rId634" Type="http://schemas.openxmlformats.org/officeDocument/2006/relationships/customXml" Target="../ink/ink1648.xml"/><Relationship Id="rId676" Type="http://schemas.openxmlformats.org/officeDocument/2006/relationships/customXml" Target="../ink/ink1669.xml"/><Relationship Id="rId26" Type="http://schemas.openxmlformats.org/officeDocument/2006/relationships/customXml" Target="../ink/ink1336.xml"/><Relationship Id="rId231" Type="http://schemas.openxmlformats.org/officeDocument/2006/relationships/image" Target="../media/image609.png"/><Relationship Id="rId273" Type="http://schemas.openxmlformats.org/officeDocument/2006/relationships/image" Target="../media/image630.png"/><Relationship Id="rId329" Type="http://schemas.openxmlformats.org/officeDocument/2006/relationships/image" Target="../media/image656.png"/><Relationship Id="rId480" Type="http://schemas.openxmlformats.org/officeDocument/2006/relationships/image" Target="../media/image737.png"/><Relationship Id="rId536" Type="http://schemas.openxmlformats.org/officeDocument/2006/relationships/customXml" Target="../ink/ink1599.xml"/><Relationship Id="rId701" Type="http://schemas.openxmlformats.org/officeDocument/2006/relationships/image" Target="../media/image1144.png"/><Relationship Id="rId68" Type="http://schemas.openxmlformats.org/officeDocument/2006/relationships/customXml" Target="../ink/ink1357.xml"/><Relationship Id="rId133" Type="http://schemas.openxmlformats.org/officeDocument/2006/relationships/image" Target="../media/image562.png"/><Relationship Id="rId175" Type="http://schemas.openxmlformats.org/officeDocument/2006/relationships/image" Target="../media/image583.png"/><Relationship Id="rId340" Type="http://schemas.openxmlformats.org/officeDocument/2006/relationships/customXml" Target="../ink/ink1498.xml"/><Relationship Id="rId578" Type="http://schemas.openxmlformats.org/officeDocument/2006/relationships/customXml" Target="../ink/ink1620.xml"/><Relationship Id="rId743" Type="http://schemas.openxmlformats.org/officeDocument/2006/relationships/image" Target="../media/image1165.png"/><Relationship Id="rId785" Type="http://schemas.openxmlformats.org/officeDocument/2006/relationships/image" Target="../media/image1186.png"/><Relationship Id="rId200" Type="http://schemas.openxmlformats.org/officeDocument/2006/relationships/customXml" Target="../ink/ink1426.xml"/><Relationship Id="rId382" Type="http://schemas.openxmlformats.org/officeDocument/2006/relationships/image" Target="../media/image688.png"/><Relationship Id="rId438" Type="http://schemas.openxmlformats.org/officeDocument/2006/relationships/image" Target="../media/image716.png"/><Relationship Id="rId603" Type="http://schemas.openxmlformats.org/officeDocument/2006/relationships/image" Target="../media/image1095.png"/><Relationship Id="rId645" Type="http://schemas.openxmlformats.org/officeDocument/2006/relationships/image" Target="../media/image1116.png"/><Relationship Id="rId687" Type="http://schemas.openxmlformats.org/officeDocument/2006/relationships/image" Target="../media/image1137.png"/><Relationship Id="rId810" Type="http://schemas.openxmlformats.org/officeDocument/2006/relationships/customXml" Target="../ink/ink1736.xml"/><Relationship Id="rId242" Type="http://schemas.openxmlformats.org/officeDocument/2006/relationships/customXml" Target="../ink/ink1448.xml"/><Relationship Id="rId284" Type="http://schemas.openxmlformats.org/officeDocument/2006/relationships/customXml" Target="../ink/ink1469.xml"/><Relationship Id="rId491" Type="http://schemas.openxmlformats.org/officeDocument/2006/relationships/image" Target="../media/image1040.png"/><Relationship Id="rId505" Type="http://schemas.openxmlformats.org/officeDocument/2006/relationships/image" Target="../media/image1046.png"/><Relationship Id="rId712" Type="http://schemas.openxmlformats.org/officeDocument/2006/relationships/customXml" Target="../ink/ink1687.xml"/><Relationship Id="rId37" Type="http://schemas.openxmlformats.org/officeDocument/2006/relationships/image" Target="../media/image516.png"/><Relationship Id="rId79" Type="http://schemas.openxmlformats.org/officeDocument/2006/relationships/customXml" Target="../ink/ink1363.xml"/><Relationship Id="rId102" Type="http://schemas.openxmlformats.org/officeDocument/2006/relationships/customXml" Target="../ink/ink1375.xml"/><Relationship Id="rId144" Type="http://schemas.openxmlformats.org/officeDocument/2006/relationships/customXml" Target="../ink/ink1397.xml"/><Relationship Id="rId547" Type="http://schemas.openxmlformats.org/officeDocument/2006/relationships/image" Target="../media/image1067.png"/><Relationship Id="rId589" Type="http://schemas.openxmlformats.org/officeDocument/2006/relationships/image" Target="../media/image1088.png"/><Relationship Id="rId754" Type="http://schemas.openxmlformats.org/officeDocument/2006/relationships/customXml" Target="../ink/ink1708.xml"/><Relationship Id="rId796" Type="http://schemas.openxmlformats.org/officeDocument/2006/relationships/customXml" Target="../ink/ink1729.xml"/><Relationship Id="rId90" Type="http://schemas.openxmlformats.org/officeDocument/2006/relationships/customXml" Target="../ink/ink1369.xml"/><Relationship Id="rId186" Type="http://schemas.openxmlformats.org/officeDocument/2006/relationships/customXml" Target="../ink/ink1418.xml"/><Relationship Id="rId351" Type="http://schemas.openxmlformats.org/officeDocument/2006/relationships/image" Target="../media/image667.png"/><Relationship Id="rId393" Type="http://schemas.openxmlformats.org/officeDocument/2006/relationships/customXml" Target="../ink/ink1525.xml"/><Relationship Id="rId407" Type="http://schemas.openxmlformats.org/officeDocument/2006/relationships/customXml" Target="../ink/ink1532.xml"/><Relationship Id="rId449" Type="http://schemas.openxmlformats.org/officeDocument/2006/relationships/customXml" Target="../ink/ink1553.xml"/><Relationship Id="rId614" Type="http://schemas.openxmlformats.org/officeDocument/2006/relationships/customXml" Target="../ink/ink1638.xml"/><Relationship Id="rId656" Type="http://schemas.openxmlformats.org/officeDocument/2006/relationships/customXml" Target="../ink/ink1659.xml"/><Relationship Id="rId821" Type="http://schemas.openxmlformats.org/officeDocument/2006/relationships/image" Target="../media/image1204.png"/><Relationship Id="rId211" Type="http://schemas.openxmlformats.org/officeDocument/2006/relationships/image" Target="../media/image599.png"/><Relationship Id="rId253" Type="http://schemas.openxmlformats.org/officeDocument/2006/relationships/image" Target="../media/image620.png"/><Relationship Id="rId295" Type="http://schemas.openxmlformats.org/officeDocument/2006/relationships/image" Target="../media/image307.png"/><Relationship Id="rId309" Type="http://schemas.openxmlformats.org/officeDocument/2006/relationships/image" Target="../media/image646.png"/><Relationship Id="rId460" Type="http://schemas.openxmlformats.org/officeDocument/2006/relationships/image" Target="../media/image727.png"/><Relationship Id="rId516" Type="http://schemas.openxmlformats.org/officeDocument/2006/relationships/customXml" Target="../ink/ink1589.xml"/><Relationship Id="rId698" Type="http://schemas.openxmlformats.org/officeDocument/2006/relationships/customXml" Target="../ink/ink1680.xml"/><Relationship Id="rId48" Type="http://schemas.openxmlformats.org/officeDocument/2006/relationships/customXml" Target="../ink/ink1347.xml"/><Relationship Id="rId113" Type="http://schemas.openxmlformats.org/officeDocument/2006/relationships/image" Target="../media/image553.png"/><Relationship Id="rId320" Type="http://schemas.openxmlformats.org/officeDocument/2006/relationships/customXml" Target="../ink/ink1488.xml"/><Relationship Id="rId558" Type="http://schemas.openxmlformats.org/officeDocument/2006/relationships/customXml" Target="../ink/ink1610.xml"/><Relationship Id="rId723" Type="http://schemas.openxmlformats.org/officeDocument/2006/relationships/image" Target="../media/image1155.png"/><Relationship Id="rId765" Type="http://schemas.openxmlformats.org/officeDocument/2006/relationships/image" Target="../media/image1176.png"/><Relationship Id="rId155" Type="http://schemas.openxmlformats.org/officeDocument/2006/relationships/image" Target="../media/image573.png"/><Relationship Id="rId197" Type="http://schemas.openxmlformats.org/officeDocument/2006/relationships/customXml" Target="../ink/ink1424.xml"/><Relationship Id="rId362" Type="http://schemas.openxmlformats.org/officeDocument/2006/relationships/image" Target="../media/image678.png"/><Relationship Id="rId418" Type="http://schemas.openxmlformats.org/officeDocument/2006/relationships/image" Target="../media/image706.png"/><Relationship Id="rId625" Type="http://schemas.openxmlformats.org/officeDocument/2006/relationships/image" Target="../media/image1106.png"/><Relationship Id="rId222" Type="http://schemas.openxmlformats.org/officeDocument/2006/relationships/customXml" Target="../ink/ink1438.xml"/><Relationship Id="rId264" Type="http://schemas.openxmlformats.org/officeDocument/2006/relationships/customXml" Target="../ink/ink1459.xml"/><Relationship Id="rId471" Type="http://schemas.openxmlformats.org/officeDocument/2006/relationships/customXml" Target="../ink/ink1564.xml"/><Relationship Id="rId667" Type="http://schemas.openxmlformats.org/officeDocument/2006/relationships/image" Target="../media/image1127.png"/><Relationship Id="rId17" Type="http://schemas.openxmlformats.org/officeDocument/2006/relationships/image" Target="../media/image506.png"/><Relationship Id="rId59" Type="http://schemas.openxmlformats.org/officeDocument/2006/relationships/image" Target="../media/image527.png"/><Relationship Id="rId124" Type="http://schemas.openxmlformats.org/officeDocument/2006/relationships/image" Target="../media/image558.png"/><Relationship Id="rId527" Type="http://schemas.openxmlformats.org/officeDocument/2006/relationships/image" Target="../media/image1057.png"/><Relationship Id="rId569" Type="http://schemas.openxmlformats.org/officeDocument/2006/relationships/image" Target="../media/image1078.png"/><Relationship Id="rId734" Type="http://schemas.openxmlformats.org/officeDocument/2006/relationships/customXml" Target="../ink/ink1698.xml"/><Relationship Id="rId776" Type="http://schemas.openxmlformats.org/officeDocument/2006/relationships/customXml" Target="../ink/ink1719.xml"/><Relationship Id="rId70" Type="http://schemas.openxmlformats.org/officeDocument/2006/relationships/customXml" Target="../ink/ink1358.xml"/><Relationship Id="rId166" Type="http://schemas.openxmlformats.org/officeDocument/2006/relationships/customXml" Target="../ink/ink1408.xml"/><Relationship Id="rId331" Type="http://schemas.openxmlformats.org/officeDocument/2006/relationships/image" Target="../media/image657.png"/><Relationship Id="rId373" Type="http://schemas.openxmlformats.org/officeDocument/2006/relationships/customXml" Target="../ink/ink1515.xml"/><Relationship Id="rId429" Type="http://schemas.openxmlformats.org/officeDocument/2006/relationships/customXml" Target="../ink/ink1543.xml"/><Relationship Id="rId580" Type="http://schemas.openxmlformats.org/officeDocument/2006/relationships/customXml" Target="../ink/ink1621.xml"/><Relationship Id="rId636" Type="http://schemas.openxmlformats.org/officeDocument/2006/relationships/customXml" Target="../ink/ink1649.xml"/><Relationship Id="rId801" Type="http://schemas.openxmlformats.org/officeDocument/2006/relationships/image" Target="../media/image119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10.png"/><Relationship Id="rId440" Type="http://schemas.openxmlformats.org/officeDocument/2006/relationships/image" Target="../media/image717.png"/><Relationship Id="rId678" Type="http://schemas.openxmlformats.org/officeDocument/2006/relationships/customXml" Target="../ink/ink1670.xml"/><Relationship Id="rId28" Type="http://schemas.openxmlformats.org/officeDocument/2006/relationships/customXml" Target="../ink/ink1337.xml"/><Relationship Id="rId275" Type="http://schemas.openxmlformats.org/officeDocument/2006/relationships/image" Target="../media/image631.png"/><Relationship Id="rId300" Type="http://schemas.openxmlformats.org/officeDocument/2006/relationships/customXml" Target="../ink/ink1478.xml"/><Relationship Id="rId482" Type="http://schemas.openxmlformats.org/officeDocument/2006/relationships/customXml" Target="../ink/ink1570.xml"/><Relationship Id="rId538" Type="http://schemas.openxmlformats.org/officeDocument/2006/relationships/customXml" Target="../ink/ink1600.xml"/><Relationship Id="rId703" Type="http://schemas.openxmlformats.org/officeDocument/2006/relationships/image" Target="../media/image1145.png"/><Relationship Id="rId745" Type="http://schemas.openxmlformats.org/officeDocument/2006/relationships/image" Target="../media/image1166.png"/><Relationship Id="rId81" Type="http://schemas.openxmlformats.org/officeDocument/2006/relationships/image" Target="../media/image537.png"/><Relationship Id="rId135" Type="http://schemas.openxmlformats.org/officeDocument/2006/relationships/image" Target="../media/image563.png"/><Relationship Id="rId177" Type="http://schemas.openxmlformats.org/officeDocument/2006/relationships/image" Target="../media/image584.png"/><Relationship Id="rId342" Type="http://schemas.openxmlformats.org/officeDocument/2006/relationships/customXml" Target="../ink/ink1499.xml"/><Relationship Id="rId384" Type="http://schemas.openxmlformats.org/officeDocument/2006/relationships/image" Target="../media/image689.png"/><Relationship Id="rId591" Type="http://schemas.openxmlformats.org/officeDocument/2006/relationships/image" Target="../media/image1089.png"/><Relationship Id="rId605" Type="http://schemas.openxmlformats.org/officeDocument/2006/relationships/image" Target="../media/image1096.png"/><Relationship Id="rId787" Type="http://schemas.openxmlformats.org/officeDocument/2006/relationships/image" Target="../media/image1187.png"/><Relationship Id="rId812" Type="http://schemas.openxmlformats.org/officeDocument/2006/relationships/customXml" Target="../ink/ink1737.xml"/><Relationship Id="rId202" Type="http://schemas.openxmlformats.org/officeDocument/2006/relationships/customXml" Target="../ink/ink1427.xml"/><Relationship Id="rId244" Type="http://schemas.openxmlformats.org/officeDocument/2006/relationships/customXml" Target="../ink/ink1449.xml"/><Relationship Id="rId647" Type="http://schemas.openxmlformats.org/officeDocument/2006/relationships/image" Target="../media/image1117.png"/><Relationship Id="rId689" Type="http://schemas.openxmlformats.org/officeDocument/2006/relationships/image" Target="../media/image1138.png"/><Relationship Id="rId39" Type="http://schemas.openxmlformats.org/officeDocument/2006/relationships/image" Target="../media/image517.png"/><Relationship Id="rId286" Type="http://schemas.openxmlformats.org/officeDocument/2006/relationships/customXml" Target="../ink/ink1470.xml"/><Relationship Id="rId451" Type="http://schemas.openxmlformats.org/officeDocument/2006/relationships/customXml" Target="../ink/ink1554.xml"/><Relationship Id="rId493" Type="http://schemas.openxmlformats.org/officeDocument/2006/relationships/image" Target="../media/image1041.png"/><Relationship Id="rId507" Type="http://schemas.openxmlformats.org/officeDocument/2006/relationships/image" Target="../media/image1047.png"/><Relationship Id="rId549" Type="http://schemas.openxmlformats.org/officeDocument/2006/relationships/image" Target="../media/image1068.png"/><Relationship Id="rId714" Type="http://schemas.openxmlformats.org/officeDocument/2006/relationships/customXml" Target="../ink/ink1688.xml"/><Relationship Id="rId756" Type="http://schemas.openxmlformats.org/officeDocument/2006/relationships/customXml" Target="../ink/ink1709.xml"/><Relationship Id="rId50" Type="http://schemas.openxmlformats.org/officeDocument/2006/relationships/customXml" Target="../ink/ink1348.xml"/><Relationship Id="rId104" Type="http://schemas.openxmlformats.org/officeDocument/2006/relationships/customXml" Target="../ink/ink1376.xml"/><Relationship Id="rId146" Type="http://schemas.openxmlformats.org/officeDocument/2006/relationships/customXml" Target="../ink/ink1398.xml"/><Relationship Id="rId188" Type="http://schemas.openxmlformats.org/officeDocument/2006/relationships/customXml" Target="../ink/ink1419.xml"/><Relationship Id="rId311" Type="http://schemas.openxmlformats.org/officeDocument/2006/relationships/image" Target="../media/image647.png"/><Relationship Id="rId353" Type="http://schemas.openxmlformats.org/officeDocument/2006/relationships/image" Target="../media/image668.png"/><Relationship Id="rId395" Type="http://schemas.openxmlformats.org/officeDocument/2006/relationships/customXml" Target="../ink/ink1526.xml"/><Relationship Id="rId409" Type="http://schemas.openxmlformats.org/officeDocument/2006/relationships/customXml" Target="../ink/ink1533.xml"/><Relationship Id="rId560" Type="http://schemas.openxmlformats.org/officeDocument/2006/relationships/customXml" Target="../ink/ink1611.xml"/><Relationship Id="rId798" Type="http://schemas.openxmlformats.org/officeDocument/2006/relationships/customXml" Target="../ink/ink1730.xml"/><Relationship Id="rId92" Type="http://schemas.openxmlformats.org/officeDocument/2006/relationships/customXml" Target="../ink/ink1370.xml"/><Relationship Id="rId213" Type="http://schemas.openxmlformats.org/officeDocument/2006/relationships/image" Target="../media/image600.png"/><Relationship Id="rId420" Type="http://schemas.openxmlformats.org/officeDocument/2006/relationships/image" Target="../media/image707.png"/><Relationship Id="rId616" Type="http://schemas.openxmlformats.org/officeDocument/2006/relationships/customXml" Target="../ink/ink1639.xml"/><Relationship Id="rId658" Type="http://schemas.openxmlformats.org/officeDocument/2006/relationships/customXml" Target="../ink/ink1660.xml"/><Relationship Id="rId255" Type="http://schemas.openxmlformats.org/officeDocument/2006/relationships/image" Target="../media/image621.png"/><Relationship Id="rId297" Type="http://schemas.openxmlformats.org/officeDocument/2006/relationships/image" Target="../media/image640.png"/><Relationship Id="rId462" Type="http://schemas.openxmlformats.org/officeDocument/2006/relationships/image" Target="../media/image728.png"/><Relationship Id="rId518" Type="http://schemas.openxmlformats.org/officeDocument/2006/relationships/customXml" Target="../ink/ink1590.xml"/><Relationship Id="rId725" Type="http://schemas.openxmlformats.org/officeDocument/2006/relationships/image" Target="../media/image1156.png"/><Relationship Id="rId115" Type="http://schemas.openxmlformats.org/officeDocument/2006/relationships/image" Target="../media/image554.png"/><Relationship Id="rId157" Type="http://schemas.openxmlformats.org/officeDocument/2006/relationships/image" Target="../media/image574.png"/><Relationship Id="rId322" Type="http://schemas.openxmlformats.org/officeDocument/2006/relationships/customXml" Target="../ink/ink1489.xml"/><Relationship Id="rId364" Type="http://schemas.openxmlformats.org/officeDocument/2006/relationships/image" Target="../media/image679.png"/><Relationship Id="rId767" Type="http://schemas.openxmlformats.org/officeDocument/2006/relationships/image" Target="../media/image1177.png"/><Relationship Id="rId61" Type="http://schemas.openxmlformats.org/officeDocument/2006/relationships/image" Target="../media/image528.png"/><Relationship Id="rId199" Type="http://schemas.openxmlformats.org/officeDocument/2006/relationships/customXml" Target="../ink/ink1425.xml"/><Relationship Id="rId571" Type="http://schemas.openxmlformats.org/officeDocument/2006/relationships/image" Target="../media/image1079.png"/><Relationship Id="rId627" Type="http://schemas.openxmlformats.org/officeDocument/2006/relationships/image" Target="../media/image1107.png"/><Relationship Id="rId669" Type="http://schemas.openxmlformats.org/officeDocument/2006/relationships/image" Target="../media/image1128.png"/><Relationship Id="rId19" Type="http://schemas.openxmlformats.org/officeDocument/2006/relationships/image" Target="../media/image507.png"/><Relationship Id="rId224" Type="http://schemas.openxmlformats.org/officeDocument/2006/relationships/customXml" Target="../ink/ink1439.xml"/><Relationship Id="rId266" Type="http://schemas.openxmlformats.org/officeDocument/2006/relationships/customXml" Target="../ink/ink1460.xml"/><Relationship Id="rId431" Type="http://schemas.openxmlformats.org/officeDocument/2006/relationships/customXml" Target="../ink/ink1544.xml"/><Relationship Id="rId473" Type="http://schemas.openxmlformats.org/officeDocument/2006/relationships/customXml" Target="../ink/ink1565.xml"/><Relationship Id="rId529" Type="http://schemas.openxmlformats.org/officeDocument/2006/relationships/image" Target="../media/image1058.png"/><Relationship Id="rId680" Type="http://schemas.openxmlformats.org/officeDocument/2006/relationships/customXml" Target="../ink/ink1671.xml"/><Relationship Id="rId736" Type="http://schemas.openxmlformats.org/officeDocument/2006/relationships/customXml" Target="../ink/ink1699.xml"/><Relationship Id="rId30" Type="http://schemas.openxmlformats.org/officeDocument/2006/relationships/customXml" Target="../ink/ink1338.xml"/><Relationship Id="rId126" Type="http://schemas.openxmlformats.org/officeDocument/2006/relationships/image" Target="../media/image559.png"/><Relationship Id="rId168" Type="http://schemas.openxmlformats.org/officeDocument/2006/relationships/customXml" Target="../ink/ink1409.xml"/><Relationship Id="rId333" Type="http://schemas.openxmlformats.org/officeDocument/2006/relationships/image" Target="../media/image658.png"/><Relationship Id="rId540" Type="http://schemas.openxmlformats.org/officeDocument/2006/relationships/customXml" Target="../ink/ink1601.xml"/><Relationship Id="rId778" Type="http://schemas.openxmlformats.org/officeDocument/2006/relationships/customXml" Target="../ink/ink1720.xml"/><Relationship Id="rId72" Type="http://schemas.openxmlformats.org/officeDocument/2006/relationships/customXml" Target="../ink/ink1359.xml"/><Relationship Id="rId375" Type="http://schemas.openxmlformats.org/officeDocument/2006/relationships/customXml" Target="../ink/ink1516.xml"/><Relationship Id="rId582" Type="http://schemas.openxmlformats.org/officeDocument/2006/relationships/customXml" Target="../ink/ink1622.xml"/><Relationship Id="rId638" Type="http://schemas.openxmlformats.org/officeDocument/2006/relationships/customXml" Target="../ink/ink1650.xml"/><Relationship Id="rId803" Type="http://schemas.openxmlformats.org/officeDocument/2006/relationships/image" Target="../media/image1195.png"/><Relationship Id="rId3" Type="http://schemas.openxmlformats.org/officeDocument/2006/relationships/image" Target="../media/image499.png"/><Relationship Id="rId235" Type="http://schemas.openxmlformats.org/officeDocument/2006/relationships/image" Target="../media/image611.png"/><Relationship Id="rId277" Type="http://schemas.openxmlformats.org/officeDocument/2006/relationships/image" Target="../media/image632.png"/><Relationship Id="rId400" Type="http://schemas.openxmlformats.org/officeDocument/2006/relationships/image" Target="../media/image697.png"/><Relationship Id="rId442" Type="http://schemas.openxmlformats.org/officeDocument/2006/relationships/image" Target="../media/image718.png"/><Relationship Id="rId484" Type="http://schemas.openxmlformats.org/officeDocument/2006/relationships/customXml" Target="../ink/ink1571.xml"/><Relationship Id="rId705" Type="http://schemas.openxmlformats.org/officeDocument/2006/relationships/image" Target="../media/image1146.png"/><Relationship Id="rId137" Type="http://schemas.openxmlformats.org/officeDocument/2006/relationships/image" Target="../media/image564.png"/><Relationship Id="rId302" Type="http://schemas.openxmlformats.org/officeDocument/2006/relationships/customXml" Target="../ink/ink1479.xml"/><Relationship Id="rId344" Type="http://schemas.openxmlformats.org/officeDocument/2006/relationships/customXml" Target="../ink/ink1500.xml"/><Relationship Id="rId691" Type="http://schemas.openxmlformats.org/officeDocument/2006/relationships/image" Target="../media/image1139.png"/><Relationship Id="rId747" Type="http://schemas.openxmlformats.org/officeDocument/2006/relationships/image" Target="../media/image1167.png"/><Relationship Id="rId789" Type="http://schemas.openxmlformats.org/officeDocument/2006/relationships/image" Target="../media/image1188.png"/><Relationship Id="rId41" Type="http://schemas.openxmlformats.org/officeDocument/2006/relationships/image" Target="../media/image518.png"/><Relationship Id="rId83" Type="http://schemas.openxmlformats.org/officeDocument/2006/relationships/image" Target="../media/image538.png"/><Relationship Id="rId179" Type="http://schemas.openxmlformats.org/officeDocument/2006/relationships/image" Target="../media/image585.png"/><Relationship Id="rId386" Type="http://schemas.openxmlformats.org/officeDocument/2006/relationships/image" Target="../media/image690.png"/><Relationship Id="rId551" Type="http://schemas.openxmlformats.org/officeDocument/2006/relationships/image" Target="../media/image1069.png"/><Relationship Id="rId593" Type="http://schemas.openxmlformats.org/officeDocument/2006/relationships/image" Target="../media/image1090.png"/><Relationship Id="rId607" Type="http://schemas.openxmlformats.org/officeDocument/2006/relationships/image" Target="../media/image1097.png"/><Relationship Id="rId649" Type="http://schemas.openxmlformats.org/officeDocument/2006/relationships/image" Target="../media/image1118.png"/><Relationship Id="rId814" Type="http://schemas.openxmlformats.org/officeDocument/2006/relationships/customXml" Target="../ink/ink1738.xml"/><Relationship Id="rId190" Type="http://schemas.openxmlformats.org/officeDocument/2006/relationships/customXml" Target="../ink/ink1420.xml"/><Relationship Id="rId204" Type="http://schemas.openxmlformats.org/officeDocument/2006/relationships/image" Target="../media/image596.png"/><Relationship Id="rId246" Type="http://schemas.openxmlformats.org/officeDocument/2006/relationships/customXml" Target="../ink/ink1450.xml"/><Relationship Id="rId288" Type="http://schemas.openxmlformats.org/officeDocument/2006/relationships/customXml" Target="../ink/ink1471.xml"/><Relationship Id="rId411" Type="http://schemas.openxmlformats.org/officeDocument/2006/relationships/customXml" Target="../ink/ink1534.xml"/><Relationship Id="rId453" Type="http://schemas.openxmlformats.org/officeDocument/2006/relationships/customXml" Target="../ink/ink1555.xml"/><Relationship Id="rId509" Type="http://schemas.openxmlformats.org/officeDocument/2006/relationships/image" Target="../media/image1048.png"/><Relationship Id="rId660" Type="http://schemas.openxmlformats.org/officeDocument/2006/relationships/customXml" Target="../ink/ink1661.xml"/><Relationship Id="rId106" Type="http://schemas.openxmlformats.org/officeDocument/2006/relationships/customXml" Target="../ink/ink1377.xml"/><Relationship Id="rId313" Type="http://schemas.openxmlformats.org/officeDocument/2006/relationships/image" Target="../media/image648.png"/><Relationship Id="rId495" Type="http://schemas.openxmlformats.org/officeDocument/2006/relationships/image" Target="../media/image1042.png"/><Relationship Id="rId716" Type="http://schemas.openxmlformats.org/officeDocument/2006/relationships/customXml" Target="../ink/ink1689.xml"/><Relationship Id="rId758" Type="http://schemas.openxmlformats.org/officeDocument/2006/relationships/customXml" Target="../ink/ink1710.xml"/><Relationship Id="rId10" Type="http://schemas.openxmlformats.org/officeDocument/2006/relationships/customXml" Target="../ink/ink1328.xml"/><Relationship Id="rId52" Type="http://schemas.openxmlformats.org/officeDocument/2006/relationships/customXml" Target="../ink/ink1349.xml"/><Relationship Id="rId94" Type="http://schemas.openxmlformats.org/officeDocument/2006/relationships/customXml" Target="../ink/ink1371.xml"/><Relationship Id="rId148" Type="http://schemas.openxmlformats.org/officeDocument/2006/relationships/customXml" Target="../ink/ink1399.xml"/><Relationship Id="rId355" Type="http://schemas.openxmlformats.org/officeDocument/2006/relationships/customXml" Target="../ink/ink1506.xml"/><Relationship Id="rId397" Type="http://schemas.openxmlformats.org/officeDocument/2006/relationships/customXml" Target="../ink/ink1527.xml"/><Relationship Id="rId520" Type="http://schemas.openxmlformats.org/officeDocument/2006/relationships/customXml" Target="../ink/ink1591.xml"/><Relationship Id="rId562" Type="http://schemas.openxmlformats.org/officeDocument/2006/relationships/customXml" Target="../ink/ink1612.xml"/><Relationship Id="rId618" Type="http://schemas.openxmlformats.org/officeDocument/2006/relationships/customXml" Target="../ink/ink1640.xml"/><Relationship Id="rId215" Type="http://schemas.openxmlformats.org/officeDocument/2006/relationships/image" Target="../media/image601.png"/><Relationship Id="rId257" Type="http://schemas.openxmlformats.org/officeDocument/2006/relationships/image" Target="../media/image622.png"/><Relationship Id="rId422" Type="http://schemas.openxmlformats.org/officeDocument/2006/relationships/image" Target="../media/image708.png"/><Relationship Id="rId464" Type="http://schemas.openxmlformats.org/officeDocument/2006/relationships/image" Target="../media/image729.png"/><Relationship Id="rId299" Type="http://schemas.openxmlformats.org/officeDocument/2006/relationships/image" Target="../media/image641.png"/><Relationship Id="rId727" Type="http://schemas.openxmlformats.org/officeDocument/2006/relationships/image" Target="../media/image1157.png"/><Relationship Id="rId63" Type="http://schemas.openxmlformats.org/officeDocument/2006/relationships/image" Target="../media/image529.png"/><Relationship Id="rId159" Type="http://schemas.openxmlformats.org/officeDocument/2006/relationships/image" Target="../media/image575.png"/><Relationship Id="rId366" Type="http://schemas.openxmlformats.org/officeDocument/2006/relationships/image" Target="../media/image680.png"/><Relationship Id="rId573" Type="http://schemas.openxmlformats.org/officeDocument/2006/relationships/image" Target="../media/image1080.png"/><Relationship Id="rId780" Type="http://schemas.openxmlformats.org/officeDocument/2006/relationships/customXml" Target="../ink/ink1721.xml"/><Relationship Id="rId226" Type="http://schemas.openxmlformats.org/officeDocument/2006/relationships/customXml" Target="../ink/ink1440.xml"/><Relationship Id="rId433" Type="http://schemas.openxmlformats.org/officeDocument/2006/relationships/customXml" Target="../ink/ink1545.xml"/><Relationship Id="rId640" Type="http://schemas.openxmlformats.org/officeDocument/2006/relationships/customXml" Target="../ink/ink1651.xml"/><Relationship Id="rId738" Type="http://schemas.openxmlformats.org/officeDocument/2006/relationships/customXml" Target="../ink/ink1700.xml"/><Relationship Id="rId74" Type="http://schemas.openxmlformats.org/officeDocument/2006/relationships/customXml" Target="../ink/ink1360.xml"/><Relationship Id="rId377" Type="http://schemas.openxmlformats.org/officeDocument/2006/relationships/customXml" Target="../ink/ink1517.xml"/><Relationship Id="rId500" Type="http://schemas.openxmlformats.org/officeDocument/2006/relationships/customXml" Target="../ink/ink1581.xml"/><Relationship Id="rId584" Type="http://schemas.openxmlformats.org/officeDocument/2006/relationships/customXml" Target="../ink/ink1623.xml"/><Relationship Id="rId805" Type="http://schemas.openxmlformats.org/officeDocument/2006/relationships/image" Target="../media/image1196.png"/><Relationship Id="rId5" Type="http://schemas.openxmlformats.org/officeDocument/2006/relationships/image" Target="../media/image500.png"/><Relationship Id="rId237" Type="http://schemas.openxmlformats.org/officeDocument/2006/relationships/image" Target="../media/image612.png"/><Relationship Id="rId791" Type="http://schemas.openxmlformats.org/officeDocument/2006/relationships/image" Target="../media/image1189.png"/><Relationship Id="rId444" Type="http://schemas.openxmlformats.org/officeDocument/2006/relationships/image" Target="../media/image719.png"/><Relationship Id="rId651" Type="http://schemas.openxmlformats.org/officeDocument/2006/relationships/image" Target="../media/image1119.png"/><Relationship Id="rId749" Type="http://schemas.openxmlformats.org/officeDocument/2006/relationships/image" Target="../media/image1168.png"/><Relationship Id="rId290" Type="http://schemas.openxmlformats.org/officeDocument/2006/relationships/customXml" Target="../ink/ink1472.xml"/><Relationship Id="rId304" Type="http://schemas.openxmlformats.org/officeDocument/2006/relationships/customXml" Target="../ink/ink1480.xml"/><Relationship Id="rId388" Type="http://schemas.openxmlformats.org/officeDocument/2006/relationships/image" Target="../media/image691.png"/><Relationship Id="rId511" Type="http://schemas.openxmlformats.org/officeDocument/2006/relationships/image" Target="../media/image1049.png"/><Relationship Id="rId609" Type="http://schemas.openxmlformats.org/officeDocument/2006/relationships/image" Target="../media/image1098.png"/><Relationship Id="rId85" Type="http://schemas.openxmlformats.org/officeDocument/2006/relationships/image" Target="../media/image539.png"/><Relationship Id="rId150" Type="http://schemas.openxmlformats.org/officeDocument/2006/relationships/customXml" Target="../ink/ink1400.xml"/><Relationship Id="rId595" Type="http://schemas.openxmlformats.org/officeDocument/2006/relationships/image" Target="../media/image1091.png"/><Relationship Id="rId816" Type="http://schemas.openxmlformats.org/officeDocument/2006/relationships/customXml" Target="../ink/ink1739.xml"/><Relationship Id="rId248" Type="http://schemas.openxmlformats.org/officeDocument/2006/relationships/customXml" Target="../ink/ink1451.xml"/><Relationship Id="rId455" Type="http://schemas.openxmlformats.org/officeDocument/2006/relationships/customXml" Target="../ink/ink1556.xml"/><Relationship Id="rId662" Type="http://schemas.openxmlformats.org/officeDocument/2006/relationships/customXml" Target="../ink/ink1662.xml"/><Relationship Id="rId12" Type="http://schemas.openxmlformats.org/officeDocument/2006/relationships/customXml" Target="../ink/ink1329.xml"/><Relationship Id="rId108" Type="http://schemas.openxmlformats.org/officeDocument/2006/relationships/customXml" Target="../ink/ink1378.xml"/><Relationship Id="rId315" Type="http://schemas.openxmlformats.org/officeDocument/2006/relationships/image" Target="../media/image649.png"/><Relationship Id="rId522" Type="http://schemas.openxmlformats.org/officeDocument/2006/relationships/customXml" Target="../ink/ink1592.xml"/><Relationship Id="rId96" Type="http://schemas.openxmlformats.org/officeDocument/2006/relationships/customXml" Target="../ink/ink1372.xml"/><Relationship Id="rId161" Type="http://schemas.openxmlformats.org/officeDocument/2006/relationships/image" Target="../media/image576.png"/><Relationship Id="rId399" Type="http://schemas.openxmlformats.org/officeDocument/2006/relationships/customXml" Target="../ink/ink1528.xml"/><Relationship Id="rId259" Type="http://schemas.openxmlformats.org/officeDocument/2006/relationships/image" Target="../media/image623.png"/><Relationship Id="rId466" Type="http://schemas.openxmlformats.org/officeDocument/2006/relationships/image" Target="../media/image730.png"/><Relationship Id="rId673" Type="http://schemas.openxmlformats.org/officeDocument/2006/relationships/image" Target="../media/image1130.png"/><Relationship Id="rId23" Type="http://schemas.openxmlformats.org/officeDocument/2006/relationships/image" Target="../media/image509.png"/><Relationship Id="rId119" Type="http://schemas.openxmlformats.org/officeDocument/2006/relationships/image" Target="../media/image556.png"/><Relationship Id="rId326" Type="http://schemas.openxmlformats.org/officeDocument/2006/relationships/customXml" Target="../ink/ink1491.xml"/><Relationship Id="rId533" Type="http://schemas.openxmlformats.org/officeDocument/2006/relationships/image" Target="../media/image1060.png"/><Relationship Id="rId740" Type="http://schemas.openxmlformats.org/officeDocument/2006/relationships/customXml" Target="../ink/ink1701.xml"/><Relationship Id="rId172" Type="http://schemas.openxmlformats.org/officeDocument/2006/relationships/customXml" Target="../ink/ink1411.xml"/><Relationship Id="rId477" Type="http://schemas.openxmlformats.org/officeDocument/2006/relationships/customXml" Target="../ink/ink1567.xml"/><Relationship Id="rId600" Type="http://schemas.openxmlformats.org/officeDocument/2006/relationships/customXml" Target="../ink/ink1631.xml"/><Relationship Id="rId684" Type="http://schemas.openxmlformats.org/officeDocument/2006/relationships/customXml" Target="../ink/ink1673.xml"/><Relationship Id="rId337" Type="http://schemas.openxmlformats.org/officeDocument/2006/relationships/image" Target="../media/image660.png"/><Relationship Id="rId34" Type="http://schemas.openxmlformats.org/officeDocument/2006/relationships/customXml" Target="../ink/ink1340.xml"/><Relationship Id="rId544" Type="http://schemas.openxmlformats.org/officeDocument/2006/relationships/customXml" Target="../ink/ink1603.xml"/><Relationship Id="rId751" Type="http://schemas.openxmlformats.org/officeDocument/2006/relationships/image" Target="../media/image1169.png"/><Relationship Id="rId183" Type="http://schemas.openxmlformats.org/officeDocument/2006/relationships/image" Target="../media/image587.png"/><Relationship Id="rId390" Type="http://schemas.openxmlformats.org/officeDocument/2006/relationships/image" Target="../media/image692.png"/><Relationship Id="rId404" Type="http://schemas.openxmlformats.org/officeDocument/2006/relationships/image" Target="../media/image699.png"/><Relationship Id="rId611" Type="http://schemas.openxmlformats.org/officeDocument/2006/relationships/image" Target="../media/image1099.png"/><Relationship Id="rId250" Type="http://schemas.openxmlformats.org/officeDocument/2006/relationships/customXml" Target="../ink/ink1452.xml"/><Relationship Id="rId488" Type="http://schemas.openxmlformats.org/officeDocument/2006/relationships/image" Target="../media/image908.png"/><Relationship Id="rId695" Type="http://schemas.openxmlformats.org/officeDocument/2006/relationships/image" Target="../media/image1141.png"/><Relationship Id="rId709" Type="http://schemas.openxmlformats.org/officeDocument/2006/relationships/image" Target="../media/image1148.png"/><Relationship Id="rId45" Type="http://schemas.openxmlformats.org/officeDocument/2006/relationships/image" Target="../media/image520.png"/><Relationship Id="rId110" Type="http://schemas.openxmlformats.org/officeDocument/2006/relationships/customXml" Target="../ink/ink1379.xml"/><Relationship Id="rId348" Type="http://schemas.openxmlformats.org/officeDocument/2006/relationships/customXml" Target="../ink/ink1502.xml"/><Relationship Id="rId555" Type="http://schemas.openxmlformats.org/officeDocument/2006/relationships/image" Target="../media/image1071.png"/><Relationship Id="rId762" Type="http://schemas.openxmlformats.org/officeDocument/2006/relationships/customXml" Target="../ink/ink1712.xml"/><Relationship Id="rId194" Type="http://schemas.openxmlformats.org/officeDocument/2006/relationships/customXml" Target="../ink/ink1422.xml"/><Relationship Id="rId208" Type="http://schemas.openxmlformats.org/officeDocument/2006/relationships/customXml" Target="../ink/ink1431.xml"/><Relationship Id="rId415" Type="http://schemas.openxmlformats.org/officeDocument/2006/relationships/customXml" Target="../ink/ink1536.xml"/><Relationship Id="rId622" Type="http://schemas.openxmlformats.org/officeDocument/2006/relationships/customXml" Target="../ink/ink1642.xml"/><Relationship Id="rId261" Type="http://schemas.openxmlformats.org/officeDocument/2006/relationships/image" Target="../media/image624.png"/><Relationship Id="rId499" Type="http://schemas.openxmlformats.org/officeDocument/2006/relationships/image" Target="../media/image1043.png"/><Relationship Id="rId56" Type="http://schemas.openxmlformats.org/officeDocument/2006/relationships/customXml" Target="../ink/ink1351.xml"/><Relationship Id="rId359" Type="http://schemas.openxmlformats.org/officeDocument/2006/relationships/customXml" Target="../ink/ink1508.xml"/><Relationship Id="rId566" Type="http://schemas.openxmlformats.org/officeDocument/2006/relationships/customXml" Target="../ink/ink1614.xml"/><Relationship Id="rId773" Type="http://schemas.openxmlformats.org/officeDocument/2006/relationships/image" Target="../media/image1180.png"/><Relationship Id="rId121" Type="http://schemas.openxmlformats.org/officeDocument/2006/relationships/image" Target="../media/image557.png"/><Relationship Id="rId219" Type="http://schemas.openxmlformats.org/officeDocument/2006/relationships/image" Target="../media/image603.png"/><Relationship Id="rId426" Type="http://schemas.openxmlformats.org/officeDocument/2006/relationships/image" Target="../media/image710.png"/><Relationship Id="rId633" Type="http://schemas.openxmlformats.org/officeDocument/2006/relationships/image" Target="../media/image1110.png"/><Relationship Id="rId67" Type="http://schemas.openxmlformats.org/officeDocument/2006/relationships/image" Target="../media/image531.png"/><Relationship Id="rId272" Type="http://schemas.openxmlformats.org/officeDocument/2006/relationships/customXml" Target="../ink/ink1463.xml"/><Relationship Id="rId577" Type="http://schemas.openxmlformats.org/officeDocument/2006/relationships/image" Target="../media/image1082.png"/><Relationship Id="rId700" Type="http://schemas.openxmlformats.org/officeDocument/2006/relationships/customXml" Target="../ink/ink1681.xml"/><Relationship Id="rId132" Type="http://schemas.openxmlformats.org/officeDocument/2006/relationships/customXml" Target="../ink/ink1391.xml"/><Relationship Id="rId784" Type="http://schemas.openxmlformats.org/officeDocument/2006/relationships/customXml" Target="../ink/ink1723.xml"/><Relationship Id="rId437" Type="http://schemas.openxmlformats.org/officeDocument/2006/relationships/customXml" Target="../ink/ink1547.xml"/><Relationship Id="rId644" Type="http://schemas.openxmlformats.org/officeDocument/2006/relationships/customXml" Target="../ink/ink1653.xml"/><Relationship Id="rId283" Type="http://schemas.openxmlformats.org/officeDocument/2006/relationships/image" Target="../media/image635.png"/><Relationship Id="rId490" Type="http://schemas.openxmlformats.org/officeDocument/2006/relationships/customXml" Target="../ink/ink1575.xml"/><Relationship Id="rId504" Type="http://schemas.openxmlformats.org/officeDocument/2006/relationships/customXml" Target="../ink/ink1583.xml"/><Relationship Id="rId711" Type="http://schemas.openxmlformats.org/officeDocument/2006/relationships/image" Target="../media/image1149.png"/><Relationship Id="rId78" Type="http://schemas.openxmlformats.org/officeDocument/2006/relationships/image" Target="../media/image536.png"/><Relationship Id="rId143" Type="http://schemas.openxmlformats.org/officeDocument/2006/relationships/image" Target="../media/image567.png"/><Relationship Id="rId350" Type="http://schemas.openxmlformats.org/officeDocument/2006/relationships/customXml" Target="../ink/ink1503.xml"/><Relationship Id="rId588" Type="http://schemas.openxmlformats.org/officeDocument/2006/relationships/customXml" Target="../ink/ink1625.xml"/><Relationship Id="rId795" Type="http://schemas.openxmlformats.org/officeDocument/2006/relationships/image" Target="../media/image1191.png"/><Relationship Id="rId809" Type="http://schemas.openxmlformats.org/officeDocument/2006/relationships/image" Target="../media/image1198.png"/><Relationship Id="rId9" Type="http://schemas.openxmlformats.org/officeDocument/2006/relationships/image" Target="../media/image502.png"/><Relationship Id="rId210" Type="http://schemas.openxmlformats.org/officeDocument/2006/relationships/customXml" Target="../ink/ink1432.xml"/><Relationship Id="rId448" Type="http://schemas.openxmlformats.org/officeDocument/2006/relationships/image" Target="../media/image721.png"/><Relationship Id="rId655" Type="http://schemas.openxmlformats.org/officeDocument/2006/relationships/image" Target="../media/image1121.png"/><Relationship Id="rId294" Type="http://schemas.openxmlformats.org/officeDocument/2006/relationships/customXml" Target="../ink/ink1475.xml"/><Relationship Id="rId308" Type="http://schemas.openxmlformats.org/officeDocument/2006/relationships/customXml" Target="../ink/ink1482.xml"/><Relationship Id="rId515" Type="http://schemas.openxmlformats.org/officeDocument/2006/relationships/image" Target="../media/image1051.png"/><Relationship Id="rId722" Type="http://schemas.openxmlformats.org/officeDocument/2006/relationships/customXml" Target="../ink/ink1692.xml"/><Relationship Id="rId89" Type="http://schemas.openxmlformats.org/officeDocument/2006/relationships/image" Target="../media/image541.png"/><Relationship Id="rId154" Type="http://schemas.openxmlformats.org/officeDocument/2006/relationships/customXml" Target="../ink/ink1402.xml"/><Relationship Id="rId361" Type="http://schemas.openxmlformats.org/officeDocument/2006/relationships/customXml" Target="../ink/ink1509.xml"/><Relationship Id="rId599" Type="http://schemas.openxmlformats.org/officeDocument/2006/relationships/image" Target="../media/image1093.png"/><Relationship Id="rId459" Type="http://schemas.openxmlformats.org/officeDocument/2006/relationships/customXml" Target="../ink/ink1558.xml"/><Relationship Id="rId666" Type="http://schemas.openxmlformats.org/officeDocument/2006/relationships/customXml" Target="../ink/ink1664.xml"/><Relationship Id="rId16" Type="http://schemas.openxmlformats.org/officeDocument/2006/relationships/customXml" Target="../ink/ink1331.xml"/><Relationship Id="rId221" Type="http://schemas.openxmlformats.org/officeDocument/2006/relationships/image" Target="../media/image604.png"/><Relationship Id="rId319" Type="http://schemas.openxmlformats.org/officeDocument/2006/relationships/image" Target="../media/image651.png"/><Relationship Id="rId526" Type="http://schemas.openxmlformats.org/officeDocument/2006/relationships/customXml" Target="../ink/ink1594.xml"/><Relationship Id="rId733" Type="http://schemas.openxmlformats.org/officeDocument/2006/relationships/image" Target="../media/image1160.png"/><Relationship Id="rId165" Type="http://schemas.openxmlformats.org/officeDocument/2006/relationships/image" Target="../media/image578.png"/><Relationship Id="rId372" Type="http://schemas.openxmlformats.org/officeDocument/2006/relationships/image" Target="../media/image683.png"/><Relationship Id="rId677" Type="http://schemas.openxmlformats.org/officeDocument/2006/relationships/image" Target="../media/image1132.png"/><Relationship Id="rId800" Type="http://schemas.openxmlformats.org/officeDocument/2006/relationships/customXml" Target="../ink/ink1731.xml"/><Relationship Id="rId232" Type="http://schemas.openxmlformats.org/officeDocument/2006/relationships/customXml" Target="../ink/ink1443.xml"/><Relationship Id="rId27" Type="http://schemas.openxmlformats.org/officeDocument/2006/relationships/image" Target="../media/image511.png"/><Relationship Id="rId537" Type="http://schemas.openxmlformats.org/officeDocument/2006/relationships/image" Target="../media/image1062.png"/><Relationship Id="rId744" Type="http://schemas.openxmlformats.org/officeDocument/2006/relationships/customXml" Target="../ink/ink1703.xml"/><Relationship Id="rId80" Type="http://schemas.openxmlformats.org/officeDocument/2006/relationships/customXml" Target="../ink/ink1364.xml"/><Relationship Id="rId176" Type="http://schemas.openxmlformats.org/officeDocument/2006/relationships/customXml" Target="../ink/ink1413.xml"/><Relationship Id="rId383" Type="http://schemas.openxmlformats.org/officeDocument/2006/relationships/customXml" Target="../ink/ink1520.xml"/><Relationship Id="rId590" Type="http://schemas.openxmlformats.org/officeDocument/2006/relationships/customXml" Target="../ink/ink1626.xml"/><Relationship Id="rId604" Type="http://schemas.openxmlformats.org/officeDocument/2006/relationships/customXml" Target="../ink/ink1633.xml"/><Relationship Id="rId811" Type="http://schemas.openxmlformats.org/officeDocument/2006/relationships/image" Target="../media/image1199.png"/><Relationship Id="rId243" Type="http://schemas.openxmlformats.org/officeDocument/2006/relationships/image" Target="../media/image615.png"/><Relationship Id="rId450" Type="http://schemas.openxmlformats.org/officeDocument/2006/relationships/image" Target="../media/image722.png"/><Relationship Id="rId688" Type="http://schemas.openxmlformats.org/officeDocument/2006/relationships/customXml" Target="../ink/ink1675.xml"/><Relationship Id="rId38" Type="http://schemas.openxmlformats.org/officeDocument/2006/relationships/customXml" Target="../ink/ink1342.xml"/><Relationship Id="rId103" Type="http://schemas.openxmlformats.org/officeDocument/2006/relationships/image" Target="../media/image548.png"/><Relationship Id="rId310" Type="http://schemas.openxmlformats.org/officeDocument/2006/relationships/customXml" Target="../ink/ink1483.xml"/><Relationship Id="rId548" Type="http://schemas.openxmlformats.org/officeDocument/2006/relationships/customXml" Target="../ink/ink1605.xml"/><Relationship Id="rId755" Type="http://schemas.openxmlformats.org/officeDocument/2006/relationships/image" Target="../media/image1171.png"/><Relationship Id="rId91" Type="http://schemas.openxmlformats.org/officeDocument/2006/relationships/image" Target="../media/image542.png"/><Relationship Id="rId187" Type="http://schemas.openxmlformats.org/officeDocument/2006/relationships/image" Target="../media/image589.png"/><Relationship Id="rId394" Type="http://schemas.openxmlformats.org/officeDocument/2006/relationships/image" Target="../media/image694.png"/><Relationship Id="rId408" Type="http://schemas.openxmlformats.org/officeDocument/2006/relationships/image" Target="../media/image701.png"/><Relationship Id="rId615" Type="http://schemas.openxmlformats.org/officeDocument/2006/relationships/image" Target="../media/image1101.png"/><Relationship Id="rId254" Type="http://schemas.openxmlformats.org/officeDocument/2006/relationships/customXml" Target="../ink/ink1454.xml"/><Relationship Id="rId699" Type="http://schemas.openxmlformats.org/officeDocument/2006/relationships/image" Target="../media/image1143.png"/><Relationship Id="rId49" Type="http://schemas.openxmlformats.org/officeDocument/2006/relationships/image" Target="../media/image522.png"/><Relationship Id="rId114" Type="http://schemas.openxmlformats.org/officeDocument/2006/relationships/customXml" Target="../ink/ink1381.xml"/><Relationship Id="rId461" Type="http://schemas.openxmlformats.org/officeDocument/2006/relationships/customXml" Target="../ink/ink1559.xml"/><Relationship Id="rId559" Type="http://schemas.openxmlformats.org/officeDocument/2006/relationships/image" Target="../media/image1073.png"/><Relationship Id="rId766" Type="http://schemas.openxmlformats.org/officeDocument/2006/relationships/customXml" Target="../ink/ink1714.xml"/><Relationship Id="rId198" Type="http://schemas.openxmlformats.org/officeDocument/2006/relationships/image" Target="../media/image594.png"/><Relationship Id="rId321" Type="http://schemas.openxmlformats.org/officeDocument/2006/relationships/image" Target="../media/image652.png"/><Relationship Id="rId419" Type="http://schemas.openxmlformats.org/officeDocument/2006/relationships/customXml" Target="../ink/ink1538.xml"/><Relationship Id="rId626" Type="http://schemas.openxmlformats.org/officeDocument/2006/relationships/customXml" Target="../ink/ink1644.xml"/><Relationship Id="rId265" Type="http://schemas.openxmlformats.org/officeDocument/2006/relationships/image" Target="../media/image626.png"/><Relationship Id="rId472" Type="http://schemas.openxmlformats.org/officeDocument/2006/relationships/image" Target="../media/image733.png"/><Relationship Id="rId125" Type="http://schemas.openxmlformats.org/officeDocument/2006/relationships/customXml" Target="../ink/ink1387.xml"/><Relationship Id="rId332" Type="http://schemas.openxmlformats.org/officeDocument/2006/relationships/customXml" Target="../ink/ink1494.xml"/><Relationship Id="rId777" Type="http://schemas.openxmlformats.org/officeDocument/2006/relationships/image" Target="../media/image1182.png"/><Relationship Id="rId637" Type="http://schemas.openxmlformats.org/officeDocument/2006/relationships/image" Target="../media/image1112.png"/><Relationship Id="rId276" Type="http://schemas.openxmlformats.org/officeDocument/2006/relationships/customXml" Target="../ink/ink1465.xml"/><Relationship Id="rId483" Type="http://schemas.openxmlformats.org/officeDocument/2006/relationships/image" Target="../media/image738.png"/><Relationship Id="rId690" Type="http://schemas.openxmlformats.org/officeDocument/2006/relationships/customXml" Target="../ink/ink1676.xml"/><Relationship Id="rId704" Type="http://schemas.openxmlformats.org/officeDocument/2006/relationships/customXml" Target="../ink/ink1683.xml"/><Relationship Id="rId40" Type="http://schemas.openxmlformats.org/officeDocument/2006/relationships/customXml" Target="../ink/ink1343.xml"/><Relationship Id="rId136" Type="http://schemas.openxmlformats.org/officeDocument/2006/relationships/customXml" Target="../ink/ink1393.xml"/><Relationship Id="rId343" Type="http://schemas.openxmlformats.org/officeDocument/2006/relationships/image" Target="../media/image663.png"/><Relationship Id="rId550" Type="http://schemas.openxmlformats.org/officeDocument/2006/relationships/customXml" Target="../ink/ink1606.xml"/><Relationship Id="rId788" Type="http://schemas.openxmlformats.org/officeDocument/2006/relationships/customXml" Target="../ink/ink1725.xml"/><Relationship Id="rId203" Type="http://schemas.openxmlformats.org/officeDocument/2006/relationships/customXml" Target="../ink/ink1428.xml"/><Relationship Id="rId648" Type="http://schemas.openxmlformats.org/officeDocument/2006/relationships/customXml" Target="../ink/ink1655.xml"/><Relationship Id="rId287" Type="http://schemas.openxmlformats.org/officeDocument/2006/relationships/image" Target="../media/image637.png"/><Relationship Id="rId410" Type="http://schemas.openxmlformats.org/officeDocument/2006/relationships/image" Target="../media/image702.png"/><Relationship Id="rId494" Type="http://schemas.openxmlformats.org/officeDocument/2006/relationships/customXml" Target="../ink/ink1577.xml"/><Relationship Id="rId508" Type="http://schemas.openxmlformats.org/officeDocument/2006/relationships/customXml" Target="../ink/ink1585.xml"/><Relationship Id="rId715" Type="http://schemas.openxmlformats.org/officeDocument/2006/relationships/image" Target="../media/image1151.png"/><Relationship Id="rId147" Type="http://schemas.openxmlformats.org/officeDocument/2006/relationships/image" Target="../media/image569.png"/><Relationship Id="rId354" Type="http://schemas.openxmlformats.org/officeDocument/2006/relationships/customXml" Target="../ink/ink1505.xml"/><Relationship Id="rId799" Type="http://schemas.openxmlformats.org/officeDocument/2006/relationships/image" Target="../media/image1193.png"/><Relationship Id="rId51" Type="http://schemas.openxmlformats.org/officeDocument/2006/relationships/image" Target="../media/image523.png"/><Relationship Id="rId561" Type="http://schemas.openxmlformats.org/officeDocument/2006/relationships/image" Target="../media/image1074.png"/><Relationship Id="rId659" Type="http://schemas.openxmlformats.org/officeDocument/2006/relationships/image" Target="../media/image1123.png"/><Relationship Id="rId214" Type="http://schemas.openxmlformats.org/officeDocument/2006/relationships/customXml" Target="../ink/ink1434.xml"/><Relationship Id="rId298" Type="http://schemas.openxmlformats.org/officeDocument/2006/relationships/customXml" Target="../ink/ink1477.xml"/><Relationship Id="rId421" Type="http://schemas.openxmlformats.org/officeDocument/2006/relationships/customXml" Target="../ink/ink1539.xml"/><Relationship Id="rId519" Type="http://schemas.openxmlformats.org/officeDocument/2006/relationships/image" Target="../media/image1053.png"/><Relationship Id="rId158" Type="http://schemas.openxmlformats.org/officeDocument/2006/relationships/customXml" Target="../ink/ink1404.xml"/><Relationship Id="rId726" Type="http://schemas.openxmlformats.org/officeDocument/2006/relationships/customXml" Target="../ink/ink1694.xml"/><Relationship Id="rId62" Type="http://schemas.openxmlformats.org/officeDocument/2006/relationships/customXml" Target="../ink/ink1354.xml"/><Relationship Id="rId365" Type="http://schemas.openxmlformats.org/officeDocument/2006/relationships/customXml" Target="../ink/ink1511.xml"/><Relationship Id="rId572" Type="http://schemas.openxmlformats.org/officeDocument/2006/relationships/customXml" Target="../ink/ink1617.xml"/><Relationship Id="rId225" Type="http://schemas.openxmlformats.org/officeDocument/2006/relationships/image" Target="../media/image606.png"/><Relationship Id="rId432" Type="http://schemas.openxmlformats.org/officeDocument/2006/relationships/image" Target="../media/image713.png"/><Relationship Id="rId737" Type="http://schemas.openxmlformats.org/officeDocument/2006/relationships/image" Target="../media/image1162.png"/><Relationship Id="rId73" Type="http://schemas.openxmlformats.org/officeDocument/2006/relationships/image" Target="../media/image534.png"/><Relationship Id="rId169" Type="http://schemas.openxmlformats.org/officeDocument/2006/relationships/image" Target="../media/image580.png"/><Relationship Id="rId376" Type="http://schemas.openxmlformats.org/officeDocument/2006/relationships/image" Target="../media/image685.png"/><Relationship Id="rId583" Type="http://schemas.openxmlformats.org/officeDocument/2006/relationships/image" Target="../media/image1085.png"/><Relationship Id="rId790" Type="http://schemas.openxmlformats.org/officeDocument/2006/relationships/customXml" Target="../ink/ink1726.xml"/><Relationship Id="rId804" Type="http://schemas.openxmlformats.org/officeDocument/2006/relationships/customXml" Target="../ink/ink1733.xml"/><Relationship Id="rId4" Type="http://schemas.openxmlformats.org/officeDocument/2006/relationships/customXml" Target="../ink/ink1325.xml"/><Relationship Id="rId236" Type="http://schemas.openxmlformats.org/officeDocument/2006/relationships/customXml" Target="../ink/ink1445.xml"/><Relationship Id="rId443" Type="http://schemas.openxmlformats.org/officeDocument/2006/relationships/customXml" Target="../ink/ink1550.xml"/><Relationship Id="rId650" Type="http://schemas.openxmlformats.org/officeDocument/2006/relationships/customXml" Target="../ink/ink1656.xml"/><Relationship Id="rId303" Type="http://schemas.openxmlformats.org/officeDocument/2006/relationships/image" Target="../media/image643.png"/><Relationship Id="rId748" Type="http://schemas.openxmlformats.org/officeDocument/2006/relationships/customXml" Target="../ink/ink1705.xml"/><Relationship Id="rId84" Type="http://schemas.openxmlformats.org/officeDocument/2006/relationships/customXml" Target="../ink/ink1366.xml"/><Relationship Id="rId387" Type="http://schemas.openxmlformats.org/officeDocument/2006/relationships/customXml" Target="../ink/ink1522.xml"/><Relationship Id="rId510" Type="http://schemas.openxmlformats.org/officeDocument/2006/relationships/customXml" Target="../ink/ink1586.xml"/><Relationship Id="rId594" Type="http://schemas.openxmlformats.org/officeDocument/2006/relationships/customXml" Target="../ink/ink1628.xml"/><Relationship Id="rId608" Type="http://schemas.openxmlformats.org/officeDocument/2006/relationships/customXml" Target="../ink/ink1635.xml"/><Relationship Id="rId815" Type="http://schemas.openxmlformats.org/officeDocument/2006/relationships/image" Target="../media/image1201.png"/><Relationship Id="rId247" Type="http://schemas.openxmlformats.org/officeDocument/2006/relationships/image" Target="../media/image617.png"/><Relationship Id="rId107" Type="http://schemas.openxmlformats.org/officeDocument/2006/relationships/image" Target="../media/image550.png"/><Relationship Id="rId454" Type="http://schemas.openxmlformats.org/officeDocument/2006/relationships/image" Target="../media/image724.png"/><Relationship Id="rId661" Type="http://schemas.openxmlformats.org/officeDocument/2006/relationships/image" Target="../media/image1124.png"/><Relationship Id="rId759" Type="http://schemas.openxmlformats.org/officeDocument/2006/relationships/image" Target="../media/image1173.png"/><Relationship Id="rId11" Type="http://schemas.openxmlformats.org/officeDocument/2006/relationships/image" Target="../media/image503.png"/><Relationship Id="rId314" Type="http://schemas.openxmlformats.org/officeDocument/2006/relationships/customXml" Target="../ink/ink1485.xml"/><Relationship Id="rId398" Type="http://schemas.openxmlformats.org/officeDocument/2006/relationships/image" Target="../media/image696.png"/><Relationship Id="rId521" Type="http://schemas.openxmlformats.org/officeDocument/2006/relationships/image" Target="../media/image1054.png"/><Relationship Id="rId619" Type="http://schemas.openxmlformats.org/officeDocument/2006/relationships/image" Target="../media/image1103.png"/><Relationship Id="rId95" Type="http://schemas.openxmlformats.org/officeDocument/2006/relationships/image" Target="../media/image544.png"/><Relationship Id="rId160" Type="http://schemas.openxmlformats.org/officeDocument/2006/relationships/customXml" Target="../ink/ink1405.xml"/><Relationship Id="rId258" Type="http://schemas.openxmlformats.org/officeDocument/2006/relationships/customXml" Target="../ink/ink1456.xml"/><Relationship Id="rId465" Type="http://schemas.openxmlformats.org/officeDocument/2006/relationships/customXml" Target="../ink/ink1561.xml"/><Relationship Id="rId672" Type="http://schemas.openxmlformats.org/officeDocument/2006/relationships/customXml" Target="../ink/ink1667.xml"/><Relationship Id="rId22" Type="http://schemas.openxmlformats.org/officeDocument/2006/relationships/customXml" Target="../ink/ink1334.xml"/><Relationship Id="rId118" Type="http://schemas.openxmlformats.org/officeDocument/2006/relationships/customXml" Target="../ink/ink1383.xml"/><Relationship Id="rId325" Type="http://schemas.openxmlformats.org/officeDocument/2006/relationships/image" Target="../media/image654.png"/><Relationship Id="rId532" Type="http://schemas.openxmlformats.org/officeDocument/2006/relationships/customXml" Target="../ink/ink1597.xml"/><Relationship Id="rId171" Type="http://schemas.openxmlformats.org/officeDocument/2006/relationships/image" Target="../media/image581.png"/><Relationship Id="rId269" Type="http://schemas.openxmlformats.org/officeDocument/2006/relationships/image" Target="../media/image628.png"/><Relationship Id="rId476" Type="http://schemas.openxmlformats.org/officeDocument/2006/relationships/image" Target="../media/image735.png"/><Relationship Id="rId683" Type="http://schemas.openxmlformats.org/officeDocument/2006/relationships/image" Target="../media/image1135.png"/><Relationship Id="rId33" Type="http://schemas.openxmlformats.org/officeDocument/2006/relationships/image" Target="../media/image514.png"/><Relationship Id="rId129" Type="http://schemas.openxmlformats.org/officeDocument/2006/relationships/customXml" Target="../ink/ink1389.xml"/><Relationship Id="rId336" Type="http://schemas.openxmlformats.org/officeDocument/2006/relationships/customXml" Target="../ink/ink1496.xml"/><Relationship Id="rId543" Type="http://schemas.openxmlformats.org/officeDocument/2006/relationships/image" Target="../media/image1065.png"/><Relationship Id="rId182" Type="http://schemas.openxmlformats.org/officeDocument/2006/relationships/customXml" Target="../ink/ink1416.xml"/><Relationship Id="rId403" Type="http://schemas.openxmlformats.org/officeDocument/2006/relationships/customXml" Target="../ink/ink1530.xml"/><Relationship Id="rId750" Type="http://schemas.openxmlformats.org/officeDocument/2006/relationships/customXml" Target="../ink/ink1706.xml"/><Relationship Id="rId487" Type="http://schemas.openxmlformats.org/officeDocument/2006/relationships/customXml" Target="../ink/ink1573.xml"/><Relationship Id="rId610" Type="http://schemas.openxmlformats.org/officeDocument/2006/relationships/customXml" Target="../ink/ink1636.xml"/><Relationship Id="rId694" Type="http://schemas.openxmlformats.org/officeDocument/2006/relationships/customXml" Target="../ink/ink1678.xml"/><Relationship Id="rId708" Type="http://schemas.openxmlformats.org/officeDocument/2006/relationships/customXml" Target="../ink/ink1685.xml"/><Relationship Id="rId347" Type="http://schemas.openxmlformats.org/officeDocument/2006/relationships/image" Target="../media/image66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21" Type="http://schemas.openxmlformats.org/officeDocument/2006/relationships/image" Target="../media/image508.png"/><Relationship Id="rId324" Type="http://schemas.openxmlformats.org/officeDocument/2006/relationships/customXml" Target="../ink/ink1908.xml"/><Relationship Id="rId531" Type="http://schemas.openxmlformats.org/officeDocument/2006/relationships/image" Target="../media/image1222.png"/><Relationship Id="rId170" Type="http://schemas.openxmlformats.org/officeDocument/2006/relationships/customXml" Target="../ink/ink1828.xml"/><Relationship Id="rId268" Type="http://schemas.openxmlformats.org/officeDocument/2006/relationships/customXml" Target="../ink/ink1879.xml"/><Relationship Id="rId475" Type="http://schemas.openxmlformats.org/officeDocument/2006/relationships/image" Target="../media/image735.png"/><Relationship Id="rId32" Type="http://schemas.openxmlformats.org/officeDocument/2006/relationships/customXml" Target="../ink/ink1757.xml"/><Relationship Id="rId128" Type="http://schemas.openxmlformats.org/officeDocument/2006/relationships/image" Target="../media/image560.png"/><Relationship Id="rId335" Type="http://schemas.openxmlformats.org/officeDocument/2006/relationships/image" Target="../media/image660.png"/><Relationship Id="rId542" Type="http://schemas.openxmlformats.org/officeDocument/2006/relationships/customXml" Target="../ink/ink2020.xml"/><Relationship Id="rId181" Type="http://schemas.openxmlformats.org/officeDocument/2006/relationships/image" Target="../media/image586.png"/><Relationship Id="rId402" Type="http://schemas.openxmlformats.org/officeDocument/2006/relationships/customXml" Target="../ink/ink1947.xml"/><Relationship Id="rId279" Type="http://schemas.openxmlformats.org/officeDocument/2006/relationships/image" Target="../media/image633.png"/><Relationship Id="rId486" Type="http://schemas.openxmlformats.org/officeDocument/2006/relationships/customXml" Target="../ink/ink1990.xml"/><Relationship Id="rId43" Type="http://schemas.openxmlformats.org/officeDocument/2006/relationships/image" Target="../media/image519.png"/><Relationship Id="rId139" Type="http://schemas.openxmlformats.org/officeDocument/2006/relationships/image" Target="../media/image565.png"/><Relationship Id="rId346" Type="http://schemas.openxmlformats.org/officeDocument/2006/relationships/customXml" Target="../ink/ink1919.xml"/><Relationship Id="rId553" Type="http://schemas.openxmlformats.org/officeDocument/2006/relationships/image" Target="../media/image1233.png"/><Relationship Id="rId192" Type="http://schemas.openxmlformats.org/officeDocument/2006/relationships/customXml" Target="../ink/ink1839.xml"/><Relationship Id="rId206" Type="http://schemas.openxmlformats.org/officeDocument/2006/relationships/customXml" Target="../ink/ink1848.xml"/><Relationship Id="rId413" Type="http://schemas.openxmlformats.org/officeDocument/2006/relationships/image" Target="../media/image704.png"/><Relationship Id="rId497" Type="http://schemas.openxmlformats.org/officeDocument/2006/relationships/customXml" Target="../ink/ink1997.xml"/><Relationship Id="rId357" Type="http://schemas.openxmlformats.org/officeDocument/2006/relationships/image" Target="../media/image676.png"/><Relationship Id="rId54" Type="http://schemas.openxmlformats.org/officeDocument/2006/relationships/customXml" Target="../ink/ink1768.xml"/><Relationship Id="rId217" Type="http://schemas.openxmlformats.org/officeDocument/2006/relationships/image" Target="../media/image602.png"/><Relationship Id="rId564" Type="http://schemas.openxmlformats.org/officeDocument/2006/relationships/customXml" Target="../ink/ink2031.xml"/><Relationship Id="rId424" Type="http://schemas.openxmlformats.org/officeDocument/2006/relationships/customXml" Target="../ink/ink1958.xml"/><Relationship Id="rId270" Type="http://schemas.openxmlformats.org/officeDocument/2006/relationships/customXml" Target="../ink/ink1880.xml"/><Relationship Id="rId65" Type="http://schemas.openxmlformats.org/officeDocument/2006/relationships/image" Target="../media/image530.png"/><Relationship Id="rId130" Type="http://schemas.openxmlformats.org/officeDocument/2006/relationships/customXml" Target="../ink/ink1808.xml"/><Relationship Id="rId368" Type="http://schemas.openxmlformats.org/officeDocument/2006/relationships/customXml" Target="../ink/ink1930.xml"/><Relationship Id="rId575" Type="http://schemas.openxmlformats.org/officeDocument/2006/relationships/image" Target="../media/image1244.png"/><Relationship Id="rId228" Type="http://schemas.openxmlformats.org/officeDocument/2006/relationships/customXml" Target="../ink/ink1859.xml"/><Relationship Id="rId435" Type="http://schemas.openxmlformats.org/officeDocument/2006/relationships/image" Target="../media/image715.png"/><Relationship Id="rId281" Type="http://schemas.openxmlformats.org/officeDocument/2006/relationships/image" Target="../media/image634.png"/><Relationship Id="rId502" Type="http://schemas.openxmlformats.org/officeDocument/2006/relationships/image" Target="../media/image1208.png"/><Relationship Id="rId76" Type="http://schemas.openxmlformats.org/officeDocument/2006/relationships/customXml" Target="../ink/ink1779.xml"/><Relationship Id="rId141" Type="http://schemas.openxmlformats.org/officeDocument/2006/relationships/image" Target="../media/image566.png"/><Relationship Id="rId379" Type="http://schemas.openxmlformats.org/officeDocument/2006/relationships/image" Target="../media/image687.png"/><Relationship Id="rId7" Type="http://schemas.openxmlformats.org/officeDocument/2006/relationships/image" Target="../media/image501.png"/><Relationship Id="rId183" Type="http://schemas.openxmlformats.org/officeDocument/2006/relationships/image" Target="../media/image587.png"/><Relationship Id="rId239" Type="http://schemas.openxmlformats.org/officeDocument/2006/relationships/image" Target="../media/image613.png"/><Relationship Id="rId390" Type="http://schemas.openxmlformats.org/officeDocument/2006/relationships/customXml" Target="../ink/ink1941.xml"/><Relationship Id="rId404" Type="http://schemas.openxmlformats.org/officeDocument/2006/relationships/customXml" Target="../ink/ink1948.xml"/><Relationship Id="rId446" Type="http://schemas.openxmlformats.org/officeDocument/2006/relationships/customXml" Target="../ink/ink1969.xml"/><Relationship Id="rId250" Type="http://schemas.openxmlformats.org/officeDocument/2006/relationships/customXml" Target="../ink/ink1870.xml"/><Relationship Id="rId292" Type="http://schemas.openxmlformats.org/officeDocument/2006/relationships/customXml" Target="../ink/ink1892.xml"/><Relationship Id="rId306" Type="http://schemas.openxmlformats.org/officeDocument/2006/relationships/customXml" Target="../ink/ink1899.xml"/><Relationship Id="rId488" Type="http://schemas.openxmlformats.org/officeDocument/2006/relationships/customXml" Target="../ink/ink1991.xml"/><Relationship Id="rId45" Type="http://schemas.openxmlformats.org/officeDocument/2006/relationships/image" Target="../media/image520.png"/><Relationship Id="rId87" Type="http://schemas.openxmlformats.org/officeDocument/2006/relationships/image" Target="../media/image540.png"/><Relationship Id="rId110" Type="http://schemas.openxmlformats.org/officeDocument/2006/relationships/customXml" Target="../ink/ink1797.xml"/><Relationship Id="rId348" Type="http://schemas.openxmlformats.org/officeDocument/2006/relationships/customXml" Target="../ink/ink1920.xml"/><Relationship Id="rId513" Type="http://schemas.openxmlformats.org/officeDocument/2006/relationships/customXml" Target="../ink/ink2005.xml"/><Relationship Id="rId555" Type="http://schemas.openxmlformats.org/officeDocument/2006/relationships/image" Target="../media/image1234.png"/><Relationship Id="rId152" Type="http://schemas.openxmlformats.org/officeDocument/2006/relationships/customXml" Target="../ink/ink1819.xml"/><Relationship Id="rId194" Type="http://schemas.openxmlformats.org/officeDocument/2006/relationships/customXml" Target="../ink/ink1840.xml"/><Relationship Id="rId208" Type="http://schemas.openxmlformats.org/officeDocument/2006/relationships/customXml" Target="../ink/ink1849.xml"/><Relationship Id="rId415" Type="http://schemas.openxmlformats.org/officeDocument/2006/relationships/image" Target="../media/image705.png"/><Relationship Id="rId457" Type="http://schemas.openxmlformats.org/officeDocument/2006/relationships/image" Target="../media/image726.png"/><Relationship Id="rId261" Type="http://schemas.openxmlformats.org/officeDocument/2006/relationships/image" Target="../media/image624.png"/><Relationship Id="rId499" Type="http://schemas.openxmlformats.org/officeDocument/2006/relationships/customXml" Target="../ink/ink1998.xml"/><Relationship Id="rId14" Type="http://schemas.openxmlformats.org/officeDocument/2006/relationships/customXml" Target="../ink/ink1748.xml"/><Relationship Id="rId56" Type="http://schemas.openxmlformats.org/officeDocument/2006/relationships/customXml" Target="../ink/ink1769.xml"/><Relationship Id="rId317" Type="http://schemas.openxmlformats.org/officeDocument/2006/relationships/image" Target="../media/image651.png"/><Relationship Id="rId359" Type="http://schemas.openxmlformats.org/officeDocument/2006/relationships/image" Target="../media/image677.png"/><Relationship Id="rId524" Type="http://schemas.openxmlformats.org/officeDocument/2006/relationships/customXml" Target="../ink/ink2011.xml"/><Relationship Id="rId566" Type="http://schemas.openxmlformats.org/officeDocument/2006/relationships/customXml" Target="../ink/ink2032.xml"/><Relationship Id="rId98" Type="http://schemas.openxmlformats.org/officeDocument/2006/relationships/customXml" Target="../ink/ink1791.xml"/><Relationship Id="rId121" Type="http://schemas.openxmlformats.org/officeDocument/2006/relationships/image" Target="../media/image557.png"/><Relationship Id="rId163" Type="http://schemas.openxmlformats.org/officeDocument/2006/relationships/image" Target="../media/image577.png"/><Relationship Id="rId219" Type="http://schemas.openxmlformats.org/officeDocument/2006/relationships/image" Target="../media/image603.png"/><Relationship Id="rId370" Type="http://schemas.openxmlformats.org/officeDocument/2006/relationships/customXml" Target="../ink/ink1931.xml"/><Relationship Id="rId426" Type="http://schemas.openxmlformats.org/officeDocument/2006/relationships/customXml" Target="../ink/ink1959.xml"/><Relationship Id="rId230" Type="http://schemas.openxmlformats.org/officeDocument/2006/relationships/customXml" Target="../ink/ink1860.xml"/><Relationship Id="rId468" Type="http://schemas.openxmlformats.org/officeDocument/2006/relationships/customXml" Target="../ink/ink1980.xml"/><Relationship Id="rId25" Type="http://schemas.openxmlformats.org/officeDocument/2006/relationships/image" Target="../media/image510.png"/><Relationship Id="rId67" Type="http://schemas.openxmlformats.org/officeDocument/2006/relationships/image" Target="../media/image531.png"/><Relationship Id="rId272" Type="http://schemas.openxmlformats.org/officeDocument/2006/relationships/customXml" Target="../ink/ink1881.xml"/><Relationship Id="rId328" Type="http://schemas.openxmlformats.org/officeDocument/2006/relationships/customXml" Target="../ink/ink1910.xml"/><Relationship Id="rId535" Type="http://schemas.openxmlformats.org/officeDocument/2006/relationships/image" Target="../media/image1224.png"/><Relationship Id="rId577" Type="http://schemas.openxmlformats.org/officeDocument/2006/relationships/image" Target="../media/image1245.png"/><Relationship Id="rId132" Type="http://schemas.openxmlformats.org/officeDocument/2006/relationships/customXml" Target="../ink/ink1809.xml"/><Relationship Id="rId174" Type="http://schemas.openxmlformats.org/officeDocument/2006/relationships/customXml" Target="../ink/ink1830.xml"/><Relationship Id="rId381" Type="http://schemas.openxmlformats.org/officeDocument/2006/relationships/image" Target="../media/image688.png"/><Relationship Id="rId241" Type="http://schemas.openxmlformats.org/officeDocument/2006/relationships/image" Target="../media/image614.png"/><Relationship Id="rId437" Type="http://schemas.openxmlformats.org/officeDocument/2006/relationships/image" Target="../media/image716.png"/><Relationship Id="rId479" Type="http://schemas.openxmlformats.org/officeDocument/2006/relationships/image" Target="../media/image737.png"/><Relationship Id="rId36" Type="http://schemas.openxmlformats.org/officeDocument/2006/relationships/customXml" Target="../ink/ink1759.xml"/><Relationship Id="rId283" Type="http://schemas.openxmlformats.org/officeDocument/2006/relationships/image" Target="../media/image635.png"/><Relationship Id="rId339" Type="http://schemas.openxmlformats.org/officeDocument/2006/relationships/image" Target="../media/image662.png"/><Relationship Id="rId490" Type="http://schemas.openxmlformats.org/officeDocument/2006/relationships/image" Target="../media/image1041.png"/><Relationship Id="rId504" Type="http://schemas.openxmlformats.org/officeDocument/2006/relationships/image" Target="../media/image1209.png"/><Relationship Id="rId546" Type="http://schemas.openxmlformats.org/officeDocument/2006/relationships/customXml" Target="../ink/ink2022.xml"/><Relationship Id="rId78" Type="http://schemas.openxmlformats.org/officeDocument/2006/relationships/image" Target="../media/image536.png"/><Relationship Id="rId101" Type="http://schemas.openxmlformats.org/officeDocument/2006/relationships/image" Target="../media/image547.png"/><Relationship Id="rId143" Type="http://schemas.openxmlformats.org/officeDocument/2006/relationships/image" Target="../media/image567.png"/><Relationship Id="rId185" Type="http://schemas.openxmlformats.org/officeDocument/2006/relationships/image" Target="../media/image588.png"/><Relationship Id="rId350" Type="http://schemas.openxmlformats.org/officeDocument/2006/relationships/customXml" Target="../ink/ink1921.xml"/><Relationship Id="rId406" Type="http://schemas.openxmlformats.org/officeDocument/2006/relationships/customXml" Target="../ink/ink1949.xml"/><Relationship Id="rId9" Type="http://schemas.openxmlformats.org/officeDocument/2006/relationships/image" Target="../media/image502.png"/><Relationship Id="rId210" Type="http://schemas.openxmlformats.org/officeDocument/2006/relationships/customXml" Target="../ink/ink1850.xml"/><Relationship Id="rId392" Type="http://schemas.openxmlformats.org/officeDocument/2006/relationships/customXml" Target="../ink/ink1942.xml"/><Relationship Id="rId448" Type="http://schemas.openxmlformats.org/officeDocument/2006/relationships/customXml" Target="../ink/ink1970.xml"/><Relationship Id="rId252" Type="http://schemas.openxmlformats.org/officeDocument/2006/relationships/customXml" Target="../ink/ink1871.xml"/><Relationship Id="rId294" Type="http://schemas.openxmlformats.org/officeDocument/2006/relationships/customXml" Target="../ink/ink1893.xml"/><Relationship Id="rId308" Type="http://schemas.openxmlformats.org/officeDocument/2006/relationships/customXml" Target="../ink/ink1900.xml"/><Relationship Id="rId515" Type="http://schemas.openxmlformats.org/officeDocument/2006/relationships/customXml" Target="../ink/ink2006.xml"/><Relationship Id="rId47" Type="http://schemas.openxmlformats.org/officeDocument/2006/relationships/image" Target="../media/image521.png"/><Relationship Id="rId89" Type="http://schemas.openxmlformats.org/officeDocument/2006/relationships/image" Target="../media/image541.png"/><Relationship Id="rId112" Type="http://schemas.openxmlformats.org/officeDocument/2006/relationships/customXml" Target="../ink/ink1798.xml"/><Relationship Id="rId154" Type="http://schemas.openxmlformats.org/officeDocument/2006/relationships/customXml" Target="../ink/ink1820.xml"/><Relationship Id="rId361" Type="http://schemas.openxmlformats.org/officeDocument/2006/relationships/image" Target="../media/image678.png"/><Relationship Id="rId557" Type="http://schemas.openxmlformats.org/officeDocument/2006/relationships/image" Target="../media/image1235.png"/><Relationship Id="rId196" Type="http://schemas.openxmlformats.org/officeDocument/2006/relationships/customXml" Target="../ink/ink1841.xml"/><Relationship Id="rId417" Type="http://schemas.openxmlformats.org/officeDocument/2006/relationships/image" Target="../media/image706.png"/><Relationship Id="rId459" Type="http://schemas.openxmlformats.org/officeDocument/2006/relationships/image" Target="../media/image727.png"/><Relationship Id="rId16" Type="http://schemas.openxmlformats.org/officeDocument/2006/relationships/customXml" Target="../ink/ink1749.xml"/><Relationship Id="rId221" Type="http://schemas.openxmlformats.org/officeDocument/2006/relationships/image" Target="../media/image604.png"/><Relationship Id="rId263" Type="http://schemas.openxmlformats.org/officeDocument/2006/relationships/image" Target="../media/image625.png"/><Relationship Id="rId319" Type="http://schemas.openxmlformats.org/officeDocument/2006/relationships/image" Target="../media/image652.png"/><Relationship Id="rId470" Type="http://schemas.openxmlformats.org/officeDocument/2006/relationships/customXml" Target="../ink/ink1981.xml"/><Relationship Id="rId526" Type="http://schemas.openxmlformats.org/officeDocument/2006/relationships/customXml" Target="../ink/ink2012.xml"/><Relationship Id="rId58" Type="http://schemas.openxmlformats.org/officeDocument/2006/relationships/customXml" Target="../ink/ink1770.xml"/><Relationship Id="rId123" Type="http://schemas.openxmlformats.org/officeDocument/2006/relationships/customXml" Target="../ink/ink1804.xml"/><Relationship Id="rId330" Type="http://schemas.openxmlformats.org/officeDocument/2006/relationships/customXml" Target="../ink/ink1911.xml"/><Relationship Id="rId568" Type="http://schemas.openxmlformats.org/officeDocument/2006/relationships/customXml" Target="../ink/ink2033.xml"/><Relationship Id="rId165" Type="http://schemas.openxmlformats.org/officeDocument/2006/relationships/image" Target="../media/image578.png"/><Relationship Id="rId372" Type="http://schemas.openxmlformats.org/officeDocument/2006/relationships/customXml" Target="../ink/ink1932.xml"/><Relationship Id="rId428" Type="http://schemas.openxmlformats.org/officeDocument/2006/relationships/customXml" Target="../ink/ink1960.xml"/><Relationship Id="rId232" Type="http://schemas.openxmlformats.org/officeDocument/2006/relationships/customXml" Target="../ink/ink1861.xml"/><Relationship Id="rId274" Type="http://schemas.openxmlformats.org/officeDocument/2006/relationships/customXml" Target="../ink/ink1882.xml"/><Relationship Id="rId481" Type="http://schemas.openxmlformats.org/officeDocument/2006/relationships/customXml" Target="../ink/ink1987.xml"/><Relationship Id="rId27" Type="http://schemas.openxmlformats.org/officeDocument/2006/relationships/image" Target="../media/image511.png"/><Relationship Id="rId69" Type="http://schemas.openxmlformats.org/officeDocument/2006/relationships/image" Target="../media/image532.png"/><Relationship Id="rId134" Type="http://schemas.openxmlformats.org/officeDocument/2006/relationships/customXml" Target="../ink/ink1810.xml"/><Relationship Id="rId537" Type="http://schemas.openxmlformats.org/officeDocument/2006/relationships/image" Target="../media/image1225.png"/><Relationship Id="rId579" Type="http://schemas.openxmlformats.org/officeDocument/2006/relationships/image" Target="../media/image1246.png"/><Relationship Id="rId80" Type="http://schemas.openxmlformats.org/officeDocument/2006/relationships/customXml" Target="../ink/ink1782.xml"/><Relationship Id="rId176" Type="http://schemas.openxmlformats.org/officeDocument/2006/relationships/customXml" Target="../ink/ink1831.xml"/><Relationship Id="rId341" Type="http://schemas.openxmlformats.org/officeDocument/2006/relationships/image" Target="../media/image663.png"/><Relationship Id="rId383" Type="http://schemas.openxmlformats.org/officeDocument/2006/relationships/image" Target="../media/image689.png"/><Relationship Id="rId439" Type="http://schemas.openxmlformats.org/officeDocument/2006/relationships/image" Target="../media/image717.png"/><Relationship Id="rId201" Type="http://schemas.openxmlformats.org/officeDocument/2006/relationships/image" Target="../media/image595.png"/><Relationship Id="rId243" Type="http://schemas.openxmlformats.org/officeDocument/2006/relationships/image" Target="../media/image615.png"/><Relationship Id="rId285" Type="http://schemas.openxmlformats.org/officeDocument/2006/relationships/image" Target="../media/image636.png"/><Relationship Id="rId450" Type="http://schemas.openxmlformats.org/officeDocument/2006/relationships/customXml" Target="../ink/ink1971.xml"/><Relationship Id="rId506" Type="http://schemas.openxmlformats.org/officeDocument/2006/relationships/image" Target="../media/image1210.png"/><Relationship Id="rId38" Type="http://schemas.openxmlformats.org/officeDocument/2006/relationships/customXml" Target="../ink/ink1760.xml"/><Relationship Id="rId103" Type="http://schemas.openxmlformats.org/officeDocument/2006/relationships/image" Target="../media/image548.png"/><Relationship Id="rId310" Type="http://schemas.openxmlformats.org/officeDocument/2006/relationships/customXml" Target="../ink/ink1901.xml"/><Relationship Id="rId492" Type="http://schemas.openxmlformats.org/officeDocument/2006/relationships/image" Target="../media/image1042.png"/><Relationship Id="rId548" Type="http://schemas.openxmlformats.org/officeDocument/2006/relationships/customXml" Target="../ink/ink2023.xml"/><Relationship Id="rId91" Type="http://schemas.openxmlformats.org/officeDocument/2006/relationships/image" Target="../media/image542.png"/><Relationship Id="rId145" Type="http://schemas.openxmlformats.org/officeDocument/2006/relationships/image" Target="../media/image568.png"/><Relationship Id="rId187" Type="http://schemas.openxmlformats.org/officeDocument/2006/relationships/image" Target="../media/image589.png"/><Relationship Id="rId352" Type="http://schemas.openxmlformats.org/officeDocument/2006/relationships/customXml" Target="../ink/ink1922.xml"/><Relationship Id="rId394" Type="http://schemas.openxmlformats.org/officeDocument/2006/relationships/customXml" Target="../ink/ink1943.xml"/><Relationship Id="rId408" Type="http://schemas.openxmlformats.org/officeDocument/2006/relationships/customXml" Target="../ink/ink1950.xml"/><Relationship Id="rId212" Type="http://schemas.openxmlformats.org/officeDocument/2006/relationships/customXml" Target="../ink/ink1851.xml"/><Relationship Id="rId254" Type="http://schemas.openxmlformats.org/officeDocument/2006/relationships/customXml" Target="../ink/ink1872.xml"/><Relationship Id="rId49" Type="http://schemas.openxmlformats.org/officeDocument/2006/relationships/image" Target="../media/image522.png"/><Relationship Id="rId114" Type="http://schemas.openxmlformats.org/officeDocument/2006/relationships/customXml" Target="../ink/ink1799.xml"/><Relationship Id="rId296" Type="http://schemas.openxmlformats.org/officeDocument/2006/relationships/customXml" Target="../ink/ink1894.xml"/><Relationship Id="rId461" Type="http://schemas.openxmlformats.org/officeDocument/2006/relationships/image" Target="../media/image728.png"/><Relationship Id="rId517" Type="http://schemas.openxmlformats.org/officeDocument/2006/relationships/customXml" Target="../ink/ink2007.xml"/><Relationship Id="rId559" Type="http://schemas.openxmlformats.org/officeDocument/2006/relationships/image" Target="../media/image1236.png"/><Relationship Id="rId60" Type="http://schemas.openxmlformats.org/officeDocument/2006/relationships/customXml" Target="../ink/ink1771.xml"/><Relationship Id="rId156" Type="http://schemas.openxmlformats.org/officeDocument/2006/relationships/customXml" Target="../ink/ink1821.xml"/><Relationship Id="rId198" Type="http://schemas.openxmlformats.org/officeDocument/2006/relationships/image" Target="../media/image594.png"/><Relationship Id="rId321" Type="http://schemas.openxmlformats.org/officeDocument/2006/relationships/image" Target="../media/image653.png"/><Relationship Id="rId363" Type="http://schemas.openxmlformats.org/officeDocument/2006/relationships/image" Target="../media/image679.png"/><Relationship Id="rId419" Type="http://schemas.openxmlformats.org/officeDocument/2006/relationships/image" Target="../media/image707.png"/><Relationship Id="rId570" Type="http://schemas.openxmlformats.org/officeDocument/2006/relationships/customXml" Target="../ink/ink2034.xml"/><Relationship Id="rId223" Type="http://schemas.openxmlformats.org/officeDocument/2006/relationships/image" Target="../media/image605.png"/><Relationship Id="rId430" Type="http://schemas.openxmlformats.org/officeDocument/2006/relationships/customXml" Target="../ink/ink1961.xml"/><Relationship Id="rId18" Type="http://schemas.openxmlformats.org/officeDocument/2006/relationships/customXml" Target="../ink/ink1750.xml"/><Relationship Id="rId265" Type="http://schemas.openxmlformats.org/officeDocument/2006/relationships/image" Target="../media/image626.png"/><Relationship Id="rId472" Type="http://schemas.openxmlformats.org/officeDocument/2006/relationships/customXml" Target="../ink/ink1982.xml"/><Relationship Id="rId528" Type="http://schemas.openxmlformats.org/officeDocument/2006/relationships/customXml" Target="../ink/ink2013.xml"/><Relationship Id="rId125" Type="http://schemas.openxmlformats.org/officeDocument/2006/relationships/customXml" Target="../ink/ink1805.xml"/><Relationship Id="rId167" Type="http://schemas.openxmlformats.org/officeDocument/2006/relationships/image" Target="../media/image579.png"/><Relationship Id="rId332" Type="http://schemas.openxmlformats.org/officeDocument/2006/relationships/customXml" Target="../ink/ink1912.xml"/><Relationship Id="rId374" Type="http://schemas.openxmlformats.org/officeDocument/2006/relationships/customXml" Target="../ink/ink1933.xml"/><Relationship Id="rId581" Type="http://schemas.openxmlformats.org/officeDocument/2006/relationships/image" Target="../media/image1247.png"/><Relationship Id="rId71" Type="http://schemas.openxmlformats.org/officeDocument/2006/relationships/image" Target="../media/image533.png"/><Relationship Id="rId234" Type="http://schemas.openxmlformats.org/officeDocument/2006/relationships/customXml" Target="../ink/ink1862.xml"/><Relationship Id="rId2" Type="http://schemas.openxmlformats.org/officeDocument/2006/relationships/customXml" Target="../ink/ink1742.xml"/><Relationship Id="rId29" Type="http://schemas.openxmlformats.org/officeDocument/2006/relationships/image" Target="../media/image512.png"/><Relationship Id="rId276" Type="http://schemas.openxmlformats.org/officeDocument/2006/relationships/customXml" Target="../ink/ink1883.xml"/><Relationship Id="rId441" Type="http://schemas.openxmlformats.org/officeDocument/2006/relationships/image" Target="../media/image718.png"/><Relationship Id="rId483" Type="http://schemas.openxmlformats.org/officeDocument/2006/relationships/customXml" Target="../ink/ink1988.xml"/><Relationship Id="rId539" Type="http://schemas.openxmlformats.org/officeDocument/2006/relationships/image" Target="../media/image1226.png"/><Relationship Id="rId40" Type="http://schemas.openxmlformats.org/officeDocument/2006/relationships/customXml" Target="../ink/ink1761.xml"/><Relationship Id="rId136" Type="http://schemas.openxmlformats.org/officeDocument/2006/relationships/customXml" Target="../ink/ink1811.xml"/><Relationship Id="rId178" Type="http://schemas.openxmlformats.org/officeDocument/2006/relationships/customXml" Target="../ink/ink1832.xml"/><Relationship Id="rId301" Type="http://schemas.openxmlformats.org/officeDocument/2006/relationships/image" Target="../media/image643.png"/><Relationship Id="rId343" Type="http://schemas.openxmlformats.org/officeDocument/2006/relationships/image" Target="../media/image664.png"/><Relationship Id="rId550" Type="http://schemas.openxmlformats.org/officeDocument/2006/relationships/customXml" Target="../ink/ink2024.xml"/><Relationship Id="rId82" Type="http://schemas.openxmlformats.org/officeDocument/2006/relationships/customXml" Target="../ink/ink1783.xml"/><Relationship Id="rId203" Type="http://schemas.openxmlformats.org/officeDocument/2006/relationships/customXml" Target="../ink/ink1846.xml"/><Relationship Id="rId385" Type="http://schemas.openxmlformats.org/officeDocument/2006/relationships/image" Target="../media/image690.png"/><Relationship Id="rId245" Type="http://schemas.openxmlformats.org/officeDocument/2006/relationships/image" Target="../media/image616.png"/><Relationship Id="rId287" Type="http://schemas.openxmlformats.org/officeDocument/2006/relationships/image" Target="../media/image637.png"/><Relationship Id="rId410" Type="http://schemas.openxmlformats.org/officeDocument/2006/relationships/customXml" Target="../ink/ink1951.xml"/><Relationship Id="rId452" Type="http://schemas.openxmlformats.org/officeDocument/2006/relationships/customXml" Target="../ink/ink1972.xml"/><Relationship Id="rId494" Type="http://schemas.openxmlformats.org/officeDocument/2006/relationships/customXml" Target="../ink/ink1995.xml"/><Relationship Id="rId508" Type="http://schemas.openxmlformats.org/officeDocument/2006/relationships/image" Target="../media/image1211.png"/><Relationship Id="rId105" Type="http://schemas.openxmlformats.org/officeDocument/2006/relationships/image" Target="../media/image549.png"/><Relationship Id="rId147" Type="http://schemas.openxmlformats.org/officeDocument/2006/relationships/image" Target="../media/image569.png"/><Relationship Id="rId312" Type="http://schemas.openxmlformats.org/officeDocument/2006/relationships/customXml" Target="../ink/ink1902.xml"/><Relationship Id="rId354" Type="http://schemas.openxmlformats.org/officeDocument/2006/relationships/customXml" Target="../ink/ink1923.xml"/><Relationship Id="rId51" Type="http://schemas.openxmlformats.org/officeDocument/2006/relationships/image" Target="../media/image523.png"/><Relationship Id="rId93" Type="http://schemas.openxmlformats.org/officeDocument/2006/relationships/image" Target="../media/image543.png"/><Relationship Id="rId189" Type="http://schemas.openxmlformats.org/officeDocument/2006/relationships/image" Target="../media/image590.png"/><Relationship Id="rId396" Type="http://schemas.openxmlformats.org/officeDocument/2006/relationships/customXml" Target="../ink/ink1944.xml"/><Relationship Id="rId561" Type="http://schemas.openxmlformats.org/officeDocument/2006/relationships/image" Target="../media/image1237.png"/><Relationship Id="rId214" Type="http://schemas.openxmlformats.org/officeDocument/2006/relationships/customXml" Target="../ink/ink1852.xml"/><Relationship Id="rId256" Type="http://schemas.openxmlformats.org/officeDocument/2006/relationships/customXml" Target="../ink/ink1873.xml"/><Relationship Id="rId298" Type="http://schemas.openxmlformats.org/officeDocument/2006/relationships/customXml" Target="../ink/ink1895.xml"/><Relationship Id="rId421" Type="http://schemas.openxmlformats.org/officeDocument/2006/relationships/image" Target="../media/image708.png"/><Relationship Id="rId463" Type="http://schemas.openxmlformats.org/officeDocument/2006/relationships/image" Target="../media/image729.png"/><Relationship Id="rId519" Type="http://schemas.openxmlformats.org/officeDocument/2006/relationships/image" Target="../media/image1216.png"/><Relationship Id="rId116" Type="http://schemas.openxmlformats.org/officeDocument/2006/relationships/customXml" Target="../ink/ink1800.xml"/><Relationship Id="rId158" Type="http://schemas.openxmlformats.org/officeDocument/2006/relationships/customXml" Target="../ink/ink1822.xml"/><Relationship Id="rId323" Type="http://schemas.openxmlformats.org/officeDocument/2006/relationships/image" Target="../media/image654.png"/><Relationship Id="rId530" Type="http://schemas.openxmlformats.org/officeDocument/2006/relationships/customXml" Target="../ink/ink2014.xml"/><Relationship Id="rId20" Type="http://schemas.openxmlformats.org/officeDocument/2006/relationships/customXml" Target="../ink/ink1751.xml"/><Relationship Id="rId62" Type="http://schemas.openxmlformats.org/officeDocument/2006/relationships/customXml" Target="../ink/ink1772.xml"/><Relationship Id="rId365" Type="http://schemas.openxmlformats.org/officeDocument/2006/relationships/image" Target="../media/image680.png"/><Relationship Id="rId572" Type="http://schemas.openxmlformats.org/officeDocument/2006/relationships/customXml" Target="../ink/ink2035.xml"/><Relationship Id="rId225" Type="http://schemas.openxmlformats.org/officeDocument/2006/relationships/image" Target="../media/image606.png"/><Relationship Id="rId267" Type="http://schemas.openxmlformats.org/officeDocument/2006/relationships/image" Target="../media/image627.png"/><Relationship Id="rId432" Type="http://schemas.openxmlformats.org/officeDocument/2006/relationships/customXml" Target="../ink/ink1962.xml"/><Relationship Id="rId474" Type="http://schemas.openxmlformats.org/officeDocument/2006/relationships/customXml" Target="../ink/ink1983.xml"/><Relationship Id="rId127" Type="http://schemas.openxmlformats.org/officeDocument/2006/relationships/customXml" Target="../ink/ink1806.xml"/><Relationship Id="rId31" Type="http://schemas.openxmlformats.org/officeDocument/2006/relationships/image" Target="../media/image513.png"/><Relationship Id="rId73" Type="http://schemas.openxmlformats.org/officeDocument/2006/relationships/image" Target="../media/image534.png"/><Relationship Id="rId169" Type="http://schemas.openxmlformats.org/officeDocument/2006/relationships/image" Target="../media/image580.png"/><Relationship Id="rId334" Type="http://schemas.openxmlformats.org/officeDocument/2006/relationships/customXml" Target="../ink/ink1913.xml"/><Relationship Id="rId376" Type="http://schemas.openxmlformats.org/officeDocument/2006/relationships/customXml" Target="../ink/ink1934.xml"/><Relationship Id="rId541" Type="http://schemas.openxmlformats.org/officeDocument/2006/relationships/image" Target="../media/image1227.png"/><Relationship Id="rId583" Type="http://schemas.openxmlformats.org/officeDocument/2006/relationships/image" Target="../media/image1248.png"/><Relationship Id="rId4" Type="http://schemas.openxmlformats.org/officeDocument/2006/relationships/customXml" Target="../ink/ink1743.xml"/><Relationship Id="rId180" Type="http://schemas.openxmlformats.org/officeDocument/2006/relationships/customXml" Target="../ink/ink1833.xml"/><Relationship Id="rId236" Type="http://schemas.openxmlformats.org/officeDocument/2006/relationships/customXml" Target="../ink/ink1863.xml"/><Relationship Id="rId278" Type="http://schemas.openxmlformats.org/officeDocument/2006/relationships/customXml" Target="../ink/ink1884.xml"/><Relationship Id="rId401" Type="http://schemas.openxmlformats.org/officeDocument/2006/relationships/image" Target="../media/image698.png"/><Relationship Id="rId443" Type="http://schemas.openxmlformats.org/officeDocument/2006/relationships/image" Target="../media/image719.png"/><Relationship Id="rId303" Type="http://schemas.openxmlformats.org/officeDocument/2006/relationships/image" Target="../media/image644.png"/><Relationship Id="rId485" Type="http://schemas.openxmlformats.org/officeDocument/2006/relationships/image" Target="../media/image1039.png"/><Relationship Id="rId42" Type="http://schemas.openxmlformats.org/officeDocument/2006/relationships/customXml" Target="../ink/ink1762.xml"/><Relationship Id="rId84" Type="http://schemas.openxmlformats.org/officeDocument/2006/relationships/customXml" Target="../ink/ink1784.xml"/><Relationship Id="rId138" Type="http://schemas.openxmlformats.org/officeDocument/2006/relationships/customXml" Target="../ink/ink1812.xml"/><Relationship Id="rId345" Type="http://schemas.openxmlformats.org/officeDocument/2006/relationships/image" Target="../media/image665.png"/><Relationship Id="rId387" Type="http://schemas.openxmlformats.org/officeDocument/2006/relationships/image" Target="../media/image691.png"/><Relationship Id="rId510" Type="http://schemas.openxmlformats.org/officeDocument/2006/relationships/image" Target="../media/image1212.png"/><Relationship Id="rId552" Type="http://schemas.openxmlformats.org/officeDocument/2006/relationships/customXml" Target="../ink/ink2025.xml"/><Relationship Id="rId191" Type="http://schemas.openxmlformats.org/officeDocument/2006/relationships/image" Target="../media/image591.png"/><Relationship Id="rId205" Type="http://schemas.openxmlformats.org/officeDocument/2006/relationships/customXml" Target="../ink/ink1847.xml"/><Relationship Id="rId247" Type="http://schemas.openxmlformats.org/officeDocument/2006/relationships/image" Target="../media/image617.png"/><Relationship Id="rId412" Type="http://schemas.openxmlformats.org/officeDocument/2006/relationships/customXml" Target="../ink/ink1952.xml"/><Relationship Id="rId107" Type="http://schemas.openxmlformats.org/officeDocument/2006/relationships/image" Target="../media/image550.png"/><Relationship Id="rId289" Type="http://schemas.openxmlformats.org/officeDocument/2006/relationships/image" Target="../media/image638.png"/><Relationship Id="rId454" Type="http://schemas.openxmlformats.org/officeDocument/2006/relationships/customXml" Target="../ink/ink1973.xml"/><Relationship Id="rId496" Type="http://schemas.openxmlformats.org/officeDocument/2006/relationships/image" Target="../media/image1205.png"/><Relationship Id="rId11" Type="http://schemas.openxmlformats.org/officeDocument/2006/relationships/image" Target="../media/image503.png"/><Relationship Id="rId53" Type="http://schemas.openxmlformats.org/officeDocument/2006/relationships/image" Target="../media/image524.png"/><Relationship Id="rId149" Type="http://schemas.openxmlformats.org/officeDocument/2006/relationships/image" Target="../media/image570.png"/><Relationship Id="rId314" Type="http://schemas.openxmlformats.org/officeDocument/2006/relationships/customXml" Target="../ink/ink1903.xml"/><Relationship Id="rId356" Type="http://schemas.openxmlformats.org/officeDocument/2006/relationships/customXml" Target="../ink/ink1924.xml"/><Relationship Id="rId398" Type="http://schemas.openxmlformats.org/officeDocument/2006/relationships/customXml" Target="../ink/ink1945.xml"/><Relationship Id="rId521" Type="http://schemas.openxmlformats.org/officeDocument/2006/relationships/image" Target="../media/image1217.png"/><Relationship Id="rId563" Type="http://schemas.openxmlformats.org/officeDocument/2006/relationships/image" Target="../media/image1238.png"/><Relationship Id="rId95" Type="http://schemas.openxmlformats.org/officeDocument/2006/relationships/image" Target="../media/image544.png"/><Relationship Id="rId160" Type="http://schemas.openxmlformats.org/officeDocument/2006/relationships/customXml" Target="../ink/ink1823.xml"/><Relationship Id="rId216" Type="http://schemas.openxmlformats.org/officeDocument/2006/relationships/customXml" Target="../ink/ink1853.xml"/><Relationship Id="rId423" Type="http://schemas.openxmlformats.org/officeDocument/2006/relationships/image" Target="../media/image709.png"/><Relationship Id="rId258" Type="http://schemas.openxmlformats.org/officeDocument/2006/relationships/customXml" Target="../ink/ink1874.xml"/><Relationship Id="rId465" Type="http://schemas.openxmlformats.org/officeDocument/2006/relationships/image" Target="../media/image730.png"/><Relationship Id="rId22" Type="http://schemas.openxmlformats.org/officeDocument/2006/relationships/customXml" Target="../ink/ink1752.xml"/><Relationship Id="rId64" Type="http://schemas.openxmlformats.org/officeDocument/2006/relationships/customXml" Target="../ink/ink1773.xml"/><Relationship Id="rId118" Type="http://schemas.openxmlformats.org/officeDocument/2006/relationships/customXml" Target="../ink/ink1801.xml"/><Relationship Id="rId325" Type="http://schemas.openxmlformats.org/officeDocument/2006/relationships/image" Target="../media/image655.png"/><Relationship Id="rId367" Type="http://schemas.openxmlformats.org/officeDocument/2006/relationships/image" Target="../media/image681.png"/><Relationship Id="rId532" Type="http://schemas.openxmlformats.org/officeDocument/2006/relationships/customXml" Target="../ink/ink2015.xml"/><Relationship Id="rId574" Type="http://schemas.openxmlformats.org/officeDocument/2006/relationships/customXml" Target="../ink/ink2036.xml"/><Relationship Id="rId171" Type="http://schemas.openxmlformats.org/officeDocument/2006/relationships/image" Target="../media/image581.png"/><Relationship Id="rId227" Type="http://schemas.openxmlformats.org/officeDocument/2006/relationships/image" Target="../media/image607.png"/><Relationship Id="rId269" Type="http://schemas.openxmlformats.org/officeDocument/2006/relationships/image" Target="../media/image628.png"/><Relationship Id="rId434" Type="http://schemas.openxmlformats.org/officeDocument/2006/relationships/customXml" Target="../ink/ink1963.xml"/><Relationship Id="rId476" Type="http://schemas.openxmlformats.org/officeDocument/2006/relationships/customXml" Target="../ink/ink1984.xml"/><Relationship Id="rId33" Type="http://schemas.openxmlformats.org/officeDocument/2006/relationships/image" Target="../media/image514.png"/><Relationship Id="rId129" Type="http://schemas.openxmlformats.org/officeDocument/2006/relationships/customXml" Target="../ink/ink1807.xml"/><Relationship Id="rId280" Type="http://schemas.openxmlformats.org/officeDocument/2006/relationships/customXml" Target="../ink/ink1885.xml"/><Relationship Id="rId336" Type="http://schemas.openxmlformats.org/officeDocument/2006/relationships/customXml" Target="../ink/ink1914.xml"/><Relationship Id="rId501" Type="http://schemas.openxmlformats.org/officeDocument/2006/relationships/customXml" Target="../ink/ink1999.xml"/><Relationship Id="rId543" Type="http://schemas.openxmlformats.org/officeDocument/2006/relationships/image" Target="../media/image1228.png"/><Relationship Id="rId75" Type="http://schemas.openxmlformats.org/officeDocument/2006/relationships/image" Target="../media/image535.png"/><Relationship Id="rId140" Type="http://schemas.openxmlformats.org/officeDocument/2006/relationships/customXml" Target="../ink/ink1813.xml"/><Relationship Id="rId182" Type="http://schemas.openxmlformats.org/officeDocument/2006/relationships/customXml" Target="../ink/ink1834.xml"/><Relationship Id="rId378" Type="http://schemas.openxmlformats.org/officeDocument/2006/relationships/customXml" Target="../ink/ink1935.xml"/><Relationship Id="rId403" Type="http://schemas.openxmlformats.org/officeDocument/2006/relationships/image" Target="../media/image699.png"/><Relationship Id="rId6" Type="http://schemas.openxmlformats.org/officeDocument/2006/relationships/customXml" Target="../ink/ink1744.xml"/><Relationship Id="rId238" Type="http://schemas.openxmlformats.org/officeDocument/2006/relationships/customXml" Target="../ink/ink1864.xml"/><Relationship Id="rId445" Type="http://schemas.openxmlformats.org/officeDocument/2006/relationships/image" Target="../media/image720.png"/><Relationship Id="rId487" Type="http://schemas.openxmlformats.org/officeDocument/2006/relationships/image" Target="../media/image908.png"/><Relationship Id="rId291" Type="http://schemas.openxmlformats.org/officeDocument/2006/relationships/customXml" Target="../ink/ink1891.xml"/><Relationship Id="rId305" Type="http://schemas.openxmlformats.org/officeDocument/2006/relationships/image" Target="../media/image645.png"/><Relationship Id="rId347" Type="http://schemas.openxmlformats.org/officeDocument/2006/relationships/image" Target="../media/image666.png"/><Relationship Id="rId512" Type="http://schemas.openxmlformats.org/officeDocument/2006/relationships/image" Target="../media/image1213.png"/><Relationship Id="rId44" Type="http://schemas.openxmlformats.org/officeDocument/2006/relationships/customXml" Target="../ink/ink1763.xml"/><Relationship Id="rId86" Type="http://schemas.openxmlformats.org/officeDocument/2006/relationships/customXml" Target="../ink/ink1785.xml"/><Relationship Id="rId151" Type="http://schemas.openxmlformats.org/officeDocument/2006/relationships/image" Target="../media/image571.png"/><Relationship Id="rId389" Type="http://schemas.openxmlformats.org/officeDocument/2006/relationships/image" Target="../media/image692.png"/><Relationship Id="rId554" Type="http://schemas.openxmlformats.org/officeDocument/2006/relationships/customXml" Target="../ink/ink2026.xml"/><Relationship Id="rId193" Type="http://schemas.openxmlformats.org/officeDocument/2006/relationships/image" Target="../media/image592.png"/><Relationship Id="rId207" Type="http://schemas.openxmlformats.org/officeDocument/2006/relationships/image" Target="../media/image597.png"/><Relationship Id="rId249" Type="http://schemas.openxmlformats.org/officeDocument/2006/relationships/image" Target="../media/image618.png"/><Relationship Id="rId414" Type="http://schemas.openxmlformats.org/officeDocument/2006/relationships/customXml" Target="../ink/ink1953.xml"/><Relationship Id="rId456" Type="http://schemas.openxmlformats.org/officeDocument/2006/relationships/customXml" Target="../ink/ink1974.xml"/><Relationship Id="rId498" Type="http://schemas.openxmlformats.org/officeDocument/2006/relationships/image" Target="../media/image1206.png"/><Relationship Id="rId13" Type="http://schemas.openxmlformats.org/officeDocument/2006/relationships/image" Target="../media/image504.png"/><Relationship Id="rId109" Type="http://schemas.openxmlformats.org/officeDocument/2006/relationships/image" Target="../media/image551.png"/><Relationship Id="rId260" Type="http://schemas.openxmlformats.org/officeDocument/2006/relationships/customXml" Target="../ink/ink1875.xml"/><Relationship Id="rId316" Type="http://schemas.openxmlformats.org/officeDocument/2006/relationships/customXml" Target="../ink/ink1904.xml"/><Relationship Id="rId523" Type="http://schemas.openxmlformats.org/officeDocument/2006/relationships/image" Target="../media/image1218.png"/><Relationship Id="rId55" Type="http://schemas.openxmlformats.org/officeDocument/2006/relationships/image" Target="../media/image525.png"/><Relationship Id="rId97" Type="http://schemas.openxmlformats.org/officeDocument/2006/relationships/image" Target="../media/image545.png"/><Relationship Id="rId120" Type="http://schemas.openxmlformats.org/officeDocument/2006/relationships/customXml" Target="../ink/ink1802.xml"/><Relationship Id="rId358" Type="http://schemas.openxmlformats.org/officeDocument/2006/relationships/customXml" Target="../ink/ink1925.xml"/><Relationship Id="rId565" Type="http://schemas.openxmlformats.org/officeDocument/2006/relationships/image" Target="../media/image1239.png"/><Relationship Id="rId162" Type="http://schemas.openxmlformats.org/officeDocument/2006/relationships/customXml" Target="../ink/ink1824.xml"/><Relationship Id="rId218" Type="http://schemas.openxmlformats.org/officeDocument/2006/relationships/customXml" Target="../ink/ink1854.xml"/><Relationship Id="rId425" Type="http://schemas.openxmlformats.org/officeDocument/2006/relationships/image" Target="../media/image710.png"/><Relationship Id="rId467" Type="http://schemas.openxmlformats.org/officeDocument/2006/relationships/image" Target="../media/image731.png"/><Relationship Id="rId271" Type="http://schemas.openxmlformats.org/officeDocument/2006/relationships/image" Target="../media/image629.png"/><Relationship Id="rId24" Type="http://schemas.openxmlformats.org/officeDocument/2006/relationships/customXml" Target="../ink/ink1753.xml"/><Relationship Id="rId66" Type="http://schemas.openxmlformats.org/officeDocument/2006/relationships/customXml" Target="../ink/ink1774.xml"/><Relationship Id="rId131" Type="http://schemas.openxmlformats.org/officeDocument/2006/relationships/image" Target="../media/image561.png"/><Relationship Id="rId327" Type="http://schemas.openxmlformats.org/officeDocument/2006/relationships/image" Target="../media/image656.png"/><Relationship Id="rId369" Type="http://schemas.openxmlformats.org/officeDocument/2006/relationships/image" Target="../media/image682.png"/><Relationship Id="rId534" Type="http://schemas.openxmlformats.org/officeDocument/2006/relationships/customXml" Target="../ink/ink2016.xml"/><Relationship Id="rId576" Type="http://schemas.openxmlformats.org/officeDocument/2006/relationships/customXml" Target="../ink/ink2037.xml"/><Relationship Id="rId173" Type="http://schemas.openxmlformats.org/officeDocument/2006/relationships/image" Target="../media/image582.png"/><Relationship Id="rId229" Type="http://schemas.openxmlformats.org/officeDocument/2006/relationships/image" Target="../media/image608.png"/><Relationship Id="rId380" Type="http://schemas.openxmlformats.org/officeDocument/2006/relationships/customXml" Target="../ink/ink1936.xml"/><Relationship Id="rId436" Type="http://schemas.openxmlformats.org/officeDocument/2006/relationships/customXml" Target="../ink/ink1964.xml"/><Relationship Id="rId240" Type="http://schemas.openxmlformats.org/officeDocument/2006/relationships/customXml" Target="../ink/ink1865.xml"/><Relationship Id="rId478" Type="http://schemas.openxmlformats.org/officeDocument/2006/relationships/customXml" Target="../ink/ink1985.xml"/><Relationship Id="rId35" Type="http://schemas.openxmlformats.org/officeDocument/2006/relationships/image" Target="../media/image515.png"/><Relationship Id="rId77" Type="http://schemas.openxmlformats.org/officeDocument/2006/relationships/customXml" Target="../ink/ink1780.xml"/><Relationship Id="rId100" Type="http://schemas.openxmlformats.org/officeDocument/2006/relationships/customXml" Target="../ink/ink1792.xml"/><Relationship Id="rId282" Type="http://schemas.openxmlformats.org/officeDocument/2006/relationships/customXml" Target="../ink/ink1886.xml"/><Relationship Id="rId338" Type="http://schemas.openxmlformats.org/officeDocument/2006/relationships/customXml" Target="../ink/ink1915.xml"/><Relationship Id="rId503" Type="http://schemas.openxmlformats.org/officeDocument/2006/relationships/customXml" Target="../ink/ink2000.xml"/><Relationship Id="rId545" Type="http://schemas.openxmlformats.org/officeDocument/2006/relationships/image" Target="../media/image1229.png"/><Relationship Id="rId8" Type="http://schemas.openxmlformats.org/officeDocument/2006/relationships/customXml" Target="../ink/ink1745.xml"/><Relationship Id="rId142" Type="http://schemas.openxmlformats.org/officeDocument/2006/relationships/customXml" Target="../ink/ink1814.xml"/><Relationship Id="rId184" Type="http://schemas.openxmlformats.org/officeDocument/2006/relationships/customXml" Target="../ink/ink1835.xml"/><Relationship Id="rId391" Type="http://schemas.openxmlformats.org/officeDocument/2006/relationships/image" Target="../media/image693.png"/><Relationship Id="rId405" Type="http://schemas.openxmlformats.org/officeDocument/2006/relationships/image" Target="../media/image700.png"/><Relationship Id="rId447" Type="http://schemas.openxmlformats.org/officeDocument/2006/relationships/image" Target="../media/image721.png"/><Relationship Id="rId251" Type="http://schemas.openxmlformats.org/officeDocument/2006/relationships/image" Target="../media/image619.png"/><Relationship Id="rId489" Type="http://schemas.openxmlformats.org/officeDocument/2006/relationships/customXml" Target="../ink/ink1992.xml"/><Relationship Id="rId46" Type="http://schemas.openxmlformats.org/officeDocument/2006/relationships/customXml" Target="../ink/ink1764.xml"/><Relationship Id="rId293" Type="http://schemas.openxmlformats.org/officeDocument/2006/relationships/image" Target="../media/image639.png"/><Relationship Id="rId307" Type="http://schemas.openxmlformats.org/officeDocument/2006/relationships/image" Target="../media/image646.png"/><Relationship Id="rId349" Type="http://schemas.openxmlformats.org/officeDocument/2006/relationships/image" Target="../media/image667.png"/><Relationship Id="rId514" Type="http://schemas.openxmlformats.org/officeDocument/2006/relationships/image" Target="../media/image1214.png"/><Relationship Id="rId556" Type="http://schemas.openxmlformats.org/officeDocument/2006/relationships/customXml" Target="../ink/ink2027.xml"/><Relationship Id="rId88" Type="http://schemas.openxmlformats.org/officeDocument/2006/relationships/customXml" Target="../ink/ink1786.xml"/><Relationship Id="rId111" Type="http://schemas.openxmlformats.org/officeDocument/2006/relationships/image" Target="../media/image552.png"/><Relationship Id="rId153" Type="http://schemas.openxmlformats.org/officeDocument/2006/relationships/image" Target="../media/image572.png"/><Relationship Id="rId195" Type="http://schemas.openxmlformats.org/officeDocument/2006/relationships/image" Target="../media/image593.png"/><Relationship Id="rId209" Type="http://schemas.openxmlformats.org/officeDocument/2006/relationships/image" Target="../media/image598.png"/><Relationship Id="rId360" Type="http://schemas.openxmlformats.org/officeDocument/2006/relationships/customXml" Target="../ink/ink1926.xml"/><Relationship Id="rId416" Type="http://schemas.openxmlformats.org/officeDocument/2006/relationships/customXml" Target="../ink/ink1954.xml"/><Relationship Id="rId220" Type="http://schemas.openxmlformats.org/officeDocument/2006/relationships/customXml" Target="../ink/ink1855.xml"/><Relationship Id="rId458" Type="http://schemas.openxmlformats.org/officeDocument/2006/relationships/customXml" Target="../ink/ink1975.xml"/><Relationship Id="rId15" Type="http://schemas.openxmlformats.org/officeDocument/2006/relationships/image" Target="../media/image505.png"/><Relationship Id="rId57" Type="http://schemas.openxmlformats.org/officeDocument/2006/relationships/image" Target="../media/image526.png"/><Relationship Id="rId262" Type="http://schemas.openxmlformats.org/officeDocument/2006/relationships/customXml" Target="../ink/ink1876.xml"/><Relationship Id="rId318" Type="http://schemas.openxmlformats.org/officeDocument/2006/relationships/customXml" Target="../ink/ink1905.xml"/><Relationship Id="rId525" Type="http://schemas.openxmlformats.org/officeDocument/2006/relationships/image" Target="../media/image1219.png"/><Relationship Id="rId567" Type="http://schemas.openxmlformats.org/officeDocument/2006/relationships/image" Target="../media/image1240.png"/><Relationship Id="rId99" Type="http://schemas.openxmlformats.org/officeDocument/2006/relationships/image" Target="../media/image546.png"/><Relationship Id="rId122" Type="http://schemas.openxmlformats.org/officeDocument/2006/relationships/customXml" Target="../ink/ink1803.xml"/><Relationship Id="rId164" Type="http://schemas.openxmlformats.org/officeDocument/2006/relationships/customXml" Target="../ink/ink1825.xml"/><Relationship Id="rId371" Type="http://schemas.openxmlformats.org/officeDocument/2006/relationships/image" Target="../media/image683.png"/><Relationship Id="rId427" Type="http://schemas.openxmlformats.org/officeDocument/2006/relationships/image" Target="../media/image711.png"/><Relationship Id="rId469" Type="http://schemas.openxmlformats.org/officeDocument/2006/relationships/image" Target="../media/image732.png"/><Relationship Id="rId26" Type="http://schemas.openxmlformats.org/officeDocument/2006/relationships/customXml" Target="../ink/ink1754.xml"/><Relationship Id="rId231" Type="http://schemas.openxmlformats.org/officeDocument/2006/relationships/image" Target="../media/image609.png"/><Relationship Id="rId273" Type="http://schemas.openxmlformats.org/officeDocument/2006/relationships/image" Target="../media/image630.png"/><Relationship Id="rId329" Type="http://schemas.openxmlformats.org/officeDocument/2006/relationships/image" Target="../media/image657.png"/><Relationship Id="rId480" Type="http://schemas.openxmlformats.org/officeDocument/2006/relationships/customXml" Target="../ink/ink1986.xml"/><Relationship Id="rId536" Type="http://schemas.openxmlformats.org/officeDocument/2006/relationships/customXml" Target="../ink/ink2017.xml"/><Relationship Id="rId68" Type="http://schemas.openxmlformats.org/officeDocument/2006/relationships/customXml" Target="../ink/ink1775.xml"/><Relationship Id="rId133" Type="http://schemas.openxmlformats.org/officeDocument/2006/relationships/image" Target="../media/image562.png"/><Relationship Id="rId175" Type="http://schemas.openxmlformats.org/officeDocument/2006/relationships/image" Target="../media/image583.png"/><Relationship Id="rId340" Type="http://schemas.openxmlformats.org/officeDocument/2006/relationships/customXml" Target="../ink/ink1916.xml"/><Relationship Id="rId578" Type="http://schemas.openxmlformats.org/officeDocument/2006/relationships/customXml" Target="../ink/ink2038.xml"/><Relationship Id="rId200" Type="http://schemas.openxmlformats.org/officeDocument/2006/relationships/customXml" Target="../ink/ink1844.xml"/><Relationship Id="rId382" Type="http://schemas.openxmlformats.org/officeDocument/2006/relationships/customXml" Target="../ink/ink1937.xml"/><Relationship Id="rId438" Type="http://schemas.openxmlformats.org/officeDocument/2006/relationships/customXml" Target="../ink/ink1965.xml"/><Relationship Id="rId242" Type="http://schemas.openxmlformats.org/officeDocument/2006/relationships/customXml" Target="../ink/ink1866.xml"/><Relationship Id="rId284" Type="http://schemas.openxmlformats.org/officeDocument/2006/relationships/customXml" Target="../ink/ink1887.xml"/><Relationship Id="rId491" Type="http://schemas.openxmlformats.org/officeDocument/2006/relationships/customXml" Target="../ink/ink1993.xml"/><Relationship Id="rId505" Type="http://schemas.openxmlformats.org/officeDocument/2006/relationships/customXml" Target="../ink/ink2001.xml"/><Relationship Id="rId37" Type="http://schemas.openxmlformats.org/officeDocument/2006/relationships/image" Target="../media/image516.png"/><Relationship Id="rId79" Type="http://schemas.openxmlformats.org/officeDocument/2006/relationships/customXml" Target="../ink/ink1781.xml"/><Relationship Id="rId102" Type="http://schemas.openxmlformats.org/officeDocument/2006/relationships/customXml" Target="../ink/ink1793.xml"/><Relationship Id="rId144" Type="http://schemas.openxmlformats.org/officeDocument/2006/relationships/customXml" Target="../ink/ink1815.xml"/><Relationship Id="rId547" Type="http://schemas.openxmlformats.org/officeDocument/2006/relationships/image" Target="../media/image1230.png"/><Relationship Id="rId90" Type="http://schemas.openxmlformats.org/officeDocument/2006/relationships/customXml" Target="../ink/ink1787.xml"/><Relationship Id="rId186" Type="http://schemas.openxmlformats.org/officeDocument/2006/relationships/customXml" Target="../ink/ink1836.xml"/><Relationship Id="rId351" Type="http://schemas.openxmlformats.org/officeDocument/2006/relationships/image" Target="../media/image668.png"/><Relationship Id="rId393" Type="http://schemas.openxmlformats.org/officeDocument/2006/relationships/image" Target="../media/image694.png"/><Relationship Id="rId407" Type="http://schemas.openxmlformats.org/officeDocument/2006/relationships/image" Target="../media/image701.png"/><Relationship Id="rId449" Type="http://schemas.openxmlformats.org/officeDocument/2006/relationships/image" Target="../media/image722.png"/><Relationship Id="rId211" Type="http://schemas.openxmlformats.org/officeDocument/2006/relationships/image" Target="../media/image599.png"/><Relationship Id="rId253" Type="http://schemas.openxmlformats.org/officeDocument/2006/relationships/image" Target="../media/image620.png"/><Relationship Id="rId295" Type="http://schemas.openxmlformats.org/officeDocument/2006/relationships/image" Target="../media/image640.png"/><Relationship Id="rId309" Type="http://schemas.openxmlformats.org/officeDocument/2006/relationships/image" Target="../media/image647.png"/><Relationship Id="rId460" Type="http://schemas.openxmlformats.org/officeDocument/2006/relationships/customXml" Target="../ink/ink1976.xml"/><Relationship Id="rId516" Type="http://schemas.openxmlformats.org/officeDocument/2006/relationships/image" Target="../media/image1215.png"/><Relationship Id="rId48" Type="http://schemas.openxmlformats.org/officeDocument/2006/relationships/customXml" Target="../ink/ink1765.xml"/><Relationship Id="rId113" Type="http://schemas.openxmlformats.org/officeDocument/2006/relationships/image" Target="../media/image553.png"/><Relationship Id="rId320" Type="http://schemas.openxmlformats.org/officeDocument/2006/relationships/customXml" Target="../ink/ink1906.xml"/><Relationship Id="rId558" Type="http://schemas.openxmlformats.org/officeDocument/2006/relationships/customXml" Target="../ink/ink2028.xml"/><Relationship Id="rId155" Type="http://schemas.openxmlformats.org/officeDocument/2006/relationships/image" Target="../media/image573.png"/><Relationship Id="rId197" Type="http://schemas.openxmlformats.org/officeDocument/2006/relationships/customXml" Target="../ink/ink1842.xml"/><Relationship Id="rId362" Type="http://schemas.openxmlformats.org/officeDocument/2006/relationships/customXml" Target="../ink/ink1927.xml"/><Relationship Id="rId418" Type="http://schemas.openxmlformats.org/officeDocument/2006/relationships/customXml" Target="../ink/ink1955.xml"/><Relationship Id="rId222" Type="http://schemas.openxmlformats.org/officeDocument/2006/relationships/customXml" Target="../ink/ink1856.xml"/><Relationship Id="rId264" Type="http://schemas.openxmlformats.org/officeDocument/2006/relationships/customXml" Target="../ink/ink1877.xml"/><Relationship Id="rId471" Type="http://schemas.openxmlformats.org/officeDocument/2006/relationships/image" Target="../media/image733.png"/><Relationship Id="rId17" Type="http://schemas.openxmlformats.org/officeDocument/2006/relationships/image" Target="../media/image506.png"/><Relationship Id="rId59" Type="http://schemas.openxmlformats.org/officeDocument/2006/relationships/image" Target="../media/image527.png"/><Relationship Id="rId124" Type="http://schemas.openxmlformats.org/officeDocument/2006/relationships/image" Target="../media/image558.png"/><Relationship Id="rId527" Type="http://schemas.openxmlformats.org/officeDocument/2006/relationships/image" Target="../media/image1220.png"/><Relationship Id="rId569" Type="http://schemas.openxmlformats.org/officeDocument/2006/relationships/image" Target="../media/image1241.png"/><Relationship Id="rId70" Type="http://schemas.openxmlformats.org/officeDocument/2006/relationships/customXml" Target="../ink/ink1776.xml"/><Relationship Id="rId166" Type="http://schemas.openxmlformats.org/officeDocument/2006/relationships/customXml" Target="../ink/ink1826.xml"/><Relationship Id="rId331" Type="http://schemas.openxmlformats.org/officeDocument/2006/relationships/image" Target="../media/image658.png"/><Relationship Id="rId373" Type="http://schemas.openxmlformats.org/officeDocument/2006/relationships/image" Target="../media/image684.png"/><Relationship Id="rId429" Type="http://schemas.openxmlformats.org/officeDocument/2006/relationships/image" Target="../media/image712.png"/><Relationship Id="rId580" Type="http://schemas.openxmlformats.org/officeDocument/2006/relationships/customXml" Target="../ink/ink2039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10.png"/><Relationship Id="rId440" Type="http://schemas.openxmlformats.org/officeDocument/2006/relationships/customXml" Target="../ink/ink1966.xml"/><Relationship Id="rId28" Type="http://schemas.openxmlformats.org/officeDocument/2006/relationships/customXml" Target="../ink/ink1755.xml"/><Relationship Id="rId275" Type="http://schemas.openxmlformats.org/officeDocument/2006/relationships/image" Target="../media/image631.png"/><Relationship Id="rId300" Type="http://schemas.openxmlformats.org/officeDocument/2006/relationships/customXml" Target="../ink/ink1896.xml"/><Relationship Id="rId482" Type="http://schemas.openxmlformats.org/officeDocument/2006/relationships/image" Target="../media/image738.png"/><Relationship Id="rId538" Type="http://schemas.openxmlformats.org/officeDocument/2006/relationships/customXml" Target="../ink/ink2018.xml"/><Relationship Id="rId81" Type="http://schemas.openxmlformats.org/officeDocument/2006/relationships/image" Target="../media/image537.png"/><Relationship Id="rId135" Type="http://schemas.openxmlformats.org/officeDocument/2006/relationships/image" Target="../media/image563.png"/><Relationship Id="rId177" Type="http://schemas.openxmlformats.org/officeDocument/2006/relationships/image" Target="../media/image584.png"/><Relationship Id="rId342" Type="http://schemas.openxmlformats.org/officeDocument/2006/relationships/customXml" Target="../ink/ink1917.xml"/><Relationship Id="rId384" Type="http://schemas.openxmlformats.org/officeDocument/2006/relationships/customXml" Target="../ink/ink1938.xml"/><Relationship Id="rId202" Type="http://schemas.openxmlformats.org/officeDocument/2006/relationships/customXml" Target="../ink/ink1845.xml"/><Relationship Id="rId244" Type="http://schemas.openxmlformats.org/officeDocument/2006/relationships/customXml" Target="../ink/ink1867.xml"/><Relationship Id="rId39" Type="http://schemas.openxmlformats.org/officeDocument/2006/relationships/image" Target="../media/image517.png"/><Relationship Id="rId286" Type="http://schemas.openxmlformats.org/officeDocument/2006/relationships/customXml" Target="../ink/ink1888.xml"/><Relationship Id="rId451" Type="http://schemas.openxmlformats.org/officeDocument/2006/relationships/image" Target="../media/image723.png"/><Relationship Id="rId493" Type="http://schemas.openxmlformats.org/officeDocument/2006/relationships/customXml" Target="../ink/ink1994.xml"/><Relationship Id="rId507" Type="http://schemas.openxmlformats.org/officeDocument/2006/relationships/customXml" Target="../ink/ink2002.xml"/><Relationship Id="rId549" Type="http://schemas.openxmlformats.org/officeDocument/2006/relationships/image" Target="../media/image1231.png"/><Relationship Id="rId50" Type="http://schemas.openxmlformats.org/officeDocument/2006/relationships/customXml" Target="../ink/ink1766.xml"/><Relationship Id="rId104" Type="http://schemas.openxmlformats.org/officeDocument/2006/relationships/customXml" Target="../ink/ink1794.xml"/><Relationship Id="rId146" Type="http://schemas.openxmlformats.org/officeDocument/2006/relationships/customXml" Target="../ink/ink1816.xml"/><Relationship Id="rId188" Type="http://schemas.openxmlformats.org/officeDocument/2006/relationships/customXml" Target="../ink/ink1837.xml"/><Relationship Id="rId311" Type="http://schemas.openxmlformats.org/officeDocument/2006/relationships/image" Target="../media/image648.png"/><Relationship Id="rId353" Type="http://schemas.openxmlformats.org/officeDocument/2006/relationships/image" Target="../media/image307.png"/><Relationship Id="rId395" Type="http://schemas.openxmlformats.org/officeDocument/2006/relationships/image" Target="../media/image695.png"/><Relationship Id="rId409" Type="http://schemas.openxmlformats.org/officeDocument/2006/relationships/image" Target="../media/image702.png"/><Relationship Id="rId560" Type="http://schemas.openxmlformats.org/officeDocument/2006/relationships/customXml" Target="../ink/ink2029.xml"/><Relationship Id="rId92" Type="http://schemas.openxmlformats.org/officeDocument/2006/relationships/customXml" Target="../ink/ink1788.xml"/><Relationship Id="rId213" Type="http://schemas.openxmlformats.org/officeDocument/2006/relationships/image" Target="../media/image600.png"/><Relationship Id="rId420" Type="http://schemas.openxmlformats.org/officeDocument/2006/relationships/customXml" Target="../ink/ink1956.xml"/><Relationship Id="rId255" Type="http://schemas.openxmlformats.org/officeDocument/2006/relationships/image" Target="../media/image621.png"/><Relationship Id="rId297" Type="http://schemas.openxmlformats.org/officeDocument/2006/relationships/image" Target="../media/image641.png"/><Relationship Id="rId462" Type="http://schemas.openxmlformats.org/officeDocument/2006/relationships/customXml" Target="../ink/ink1977.xml"/><Relationship Id="rId518" Type="http://schemas.openxmlformats.org/officeDocument/2006/relationships/customXml" Target="../ink/ink2008.xml"/><Relationship Id="rId115" Type="http://schemas.openxmlformats.org/officeDocument/2006/relationships/image" Target="../media/image554.png"/><Relationship Id="rId157" Type="http://schemas.openxmlformats.org/officeDocument/2006/relationships/image" Target="../media/image574.png"/><Relationship Id="rId322" Type="http://schemas.openxmlformats.org/officeDocument/2006/relationships/customXml" Target="../ink/ink1907.xml"/><Relationship Id="rId364" Type="http://schemas.openxmlformats.org/officeDocument/2006/relationships/customXml" Target="../ink/ink1928.xml"/><Relationship Id="rId61" Type="http://schemas.openxmlformats.org/officeDocument/2006/relationships/image" Target="../media/image528.png"/><Relationship Id="rId199" Type="http://schemas.openxmlformats.org/officeDocument/2006/relationships/customXml" Target="../ink/ink1843.xml"/><Relationship Id="rId571" Type="http://schemas.openxmlformats.org/officeDocument/2006/relationships/image" Target="../media/image1242.png"/><Relationship Id="rId19" Type="http://schemas.openxmlformats.org/officeDocument/2006/relationships/image" Target="../media/image507.png"/><Relationship Id="rId224" Type="http://schemas.openxmlformats.org/officeDocument/2006/relationships/customXml" Target="../ink/ink1857.xml"/><Relationship Id="rId266" Type="http://schemas.openxmlformats.org/officeDocument/2006/relationships/customXml" Target="../ink/ink1878.xml"/><Relationship Id="rId431" Type="http://schemas.openxmlformats.org/officeDocument/2006/relationships/image" Target="../media/image713.png"/><Relationship Id="rId473" Type="http://schemas.openxmlformats.org/officeDocument/2006/relationships/image" Target="../media/image734.png"/><Relationship Id="rId529" Type="http://schemas.openxmlformats.org/officeDocument/2006/relationships/image" Target="../media/image1221.png"/><Relationship Id="rId30" Type="http://schemas.openxmlformats.org/officeDocument/2006/relationships/customXml" Target="../ink/ink1756.xml"/><Relationship Id="rId126" Type="http://schemas.openxmlformats.org/officeDocument/2006/relationships/image" Target="../media/image559.png"/><Relationship Id="rId168" Type="http://schemas.openxmlformats.org/officeDocument/2006/relationships/customXml" Target="../ink/ink1827.xml"/><Relationship Id="rId333" Type="http://schemas.openxmlformats.org/officeDocument/2006/relationships/image" Target="../media/image659.png"/><Relationship Id="rId540" Type="http://schemas.openxmlformats.org/officeDocument/2006/relationships/customXml" Target="../ink/ink2019.xml"/><Relationship Id="rId72" Type="http://schemas.openxmlformats.org/officeDocument/2006/relationships/customXml" Target="../ink/ink1777.xml"/><Relationship Id="rId375" Type="http://schemas.openxmlformats.org/officeDocument/2006/relationships/image" Target="../media/image685.png"/><Relationship Id="rId582" Type="http://schemas.openxmlformats.org/officeDocument/2006/relationships/customXml" Target="../ink/ink2040.xml"/><Relationship Id="rId3" Type="http://schemas.openxmlformats.org/officeDocument/2006/relationships/image" Target="../media/image499.png"/><Relationship Id="rId235" Type="http://schemas.openxmlformats.org/officeDocument/2006/relationships/image" Target="../media/image611.png"/><Relationship Id="rId277" Type="http://schemas.openxmlformats.org/officeDocument/2006/relationships/image" Target="../media/image632.png"/><Relationship Id="rId400" Type="http://schemas.openxmlformats.org/officeDocument/2006/relationships/customXml" Target="../ink/ink1946.xml"/><Relationship Id="rId442" Type="http://schemas.openxmlformats.org/officeDocument/2006/relationships/customXml" Target="../ink/ink1967.xml"/><Relationship Id="rId484" Type="http://schemas.openxmlformats.org/officeDocument/2006/relationships/customXml" Target="../ink/ink1989.xml"/><Relationship Id="rId137" Type="http://schemas.openxmlformats.org/officeDocument/2006/relationships/image" Target="../media/image564.png"/><Relationship Id="rId302" Type="http://schemas.openxmlformats.org/officeDocument/2006/relationships/customXml" Target="../ink/ink1897.xml"/><Relationship Id="rId344" Type="http://schemas.openxmlformats.org/officeDocument/2006/relationships/customXml" Target="../ink/ink1918.xml"/><Relationship Id="rId41" Type="http://schemas.openxmlformats.org/officeDocument/2006/relationships/image" Target="../media/image518.png"/><Relationship Id="rId83" Type="http://schemas.openxmlformats.org/officeDocument/2006/relationships/image" Target="../media/image538.png"/><Relationship Id="rId179" Type="http://schemas.openxmlformats.org/officeDocument/2006/relationships/image" Target="../media/image585.png"/><Relationship Id="rId386" Type="http://schemas.openxmlformats.org/officeDocument/2006/relationships/customXml" Target="../ink/ink1939.xml"/><Relationship Id="rId551" Type="http://schemas.openxmlformats.org/officeDocument/2006/relationships/image" Target="../media/image1232.png"/><Relationship Id="rId190" Type="http://schemas.openxmlformats.org/officeDocument/2006/relationships/customXml" Target="../ink/ink1838.xml"/><Relationship Id="rId204" Type="http://schemas.openxmlformats.org/officeDocument/2006/relationships/image" Target="../media/image596.png"/><Relationship Id="rId246" Type="http://schemas.openxmlformats.org/officeDocument/2006/relationships/customXml" Target="../ink/ink1868.xml"/><Relationship Id="rId288" Type="http://schemas.openxmlformats.org/officeDocument/2006/relationships/customXml" Target="../ink/ink1889.xml"/><Relationship Id="rId411" Type="http://schemas.openxmlformats.org/officeDocument/2006/relationships/image" Target="../media/image703.png"/><Relationship Id="rId453" Type="http://schemas.openxmlformats.org/officeDocument/2006/relationships/image" Target="../media/image724.png"/><Relationship Id="rId509" Type="http://schemas.openxmlformats.org/officeDocument/2006/relationships/customXml" Target="../ink/ink2003.xml"/><Relationship Id="rId106" Type="http://schemas.openxmlformats.org/officeDocument/2006/relationships/customXml" Target="../ink/ink1795.xml"/><Relationship Id="rId313" Type="http://schemas.openxmlformats.org/officeDocument/2006/relationships/image" Target="../media/image649.png"/><Relationship Id="rId495" Type="http://schemas.openxmlformats.org/officeDocument/2006/relationships/customXml" Target="../ink/ink1996.xml"/><Relationship Id="rId10" Type="http://schemas.openxmlformats.org/officeDocument/2006/relationships/customXml" Target="../ink/ink1746.xml"/><Relationship Id="rId52" Type="http://schemas.openxmlformats.org/officeDocument/2006/relationships/customXml" Target="../ink/ink1767.xml"/><Relationship Id="rId94" Type="http://schemas.openxmlformats.org/officeDocument/2006/relationships/customXml" Target="../ink/ink1789.xml"/><Relationship Id="rId148" Type="http://schemas.openxmlformats.org/officeDocument/2006/relationships/customXml" Target="../ink/ink1817.xml"/><Relationship Id="rId355" Type="http://schemas.openxmlformats.org/officeDocument/2006/relationships/image" Target="../media/image669.png"/><Relationship Id="rId397" Type="http://schemas.openxmlformats.org/officeDocument/2006/relationships/image" Target="../media/image696.png"/><Relationship Id="rId520" Type="http://schemas.openxmlformats.org/officeDocument/2006/relationships/customXml" Target="../ink/ink2009.xml"/><Relationship Id="rId562" Type="http://schemas.openxmlformats.org/officeDocument/2006/relationships/customXml" Target="../ink/ink2030.xml"/><Relationship Id="rId215" Type="http://schemas.openxmlformats.org/officeDocument/2006/relationships/image" Target="../media/image601.png"/><Relationship Id="rId257" Type="http://schemas.openxmlformats.org/officeDocument/2006/relationships/image" Target="../media/image622.png"/><Relationship Id="rId422" Type="http://schemas.openxmlformats.org/officeDocument/2006/relationships/customXml" Target="../ink/ink1957.xml"/><Relationship Id="rId464" Type="http://schemas.openxmlformats.org/officeDocument/2006/relationships/customXml" Target="../ink/ink1978.xml"/><Relationship Id="rId299" Type="http://schemas.openxmlformats.org/officeDocument/2006/relationships/image" Target="../media/image642.png"/><Relationship Id="rId63" Type="http://schemas.openxmlformats.org/officeDocument/2006/relationships/image" Target="../media/image529.png"/><Relationship Id="rId159" Type="http://schemas.openxmlformats.org/officeDocument/2006/relationships/image" Target="../media/image575.png"/><Relationship Id="rId366" Type="http://schemas.openxmlformats.org/officeDocument/2006/relationships/customXml" Target="../ink/ink1929.xml"/><Relationship Id="rId573" Type="http://schemas.openxmlformats.org/officeDocument/2006/relationships/image" Target="../media/image1243.png"/><Relationship Id="rId226" Type="http://schemas.openxmlformats.org/officeDocument/2006/relationships/customXml" Target="../ink/ink1858.xml"/><Relationship Id="rId433" Type="http://schemas.openxmlformats.org/officeDocument/2006/relationships/image" Target="../media/image714.png"/><Relationship Id="rId74" Type="http://schemas.openxmlformats.org/officeDocument/2006/relationships/customXml" Target="../ink/ink1778.xml"/><Relationship Id="rId377" Type="http://schemas.openxmlformats.org/officeDocument/2006/relationships/image" Target="../media/image686.png"/><Relationship Id="rId500" Type="http://schemas.openxmlformats.org/officeDocument/2006/relationships/image" Target="../media/image1207.png"/><Relationship Id="rId5" Type="http://schemas.openxmlformats.org/officeDocument/2006/relationships/image" Target="../media/image500.png"/><Relationship Id="rId237" Type="http://schemas.openxmlformats.org/officeDocument/2006/relationships/image" Target="../media/image612.png"/><Relationship Id="rId444" Type="http://schemas.openxmlformats.org/officeDocument/2006/relationships/customXml" Target="../ink/ink1968.xml"/><Relationship Id="rId290" Type="http://schemas.openxmlformats.org/officeDocument/2006/relationships/customXml" Target="../ink/ink1890.xml"/><Relationship Id="rId304" Type="http://schemas.openxmlformats.org/officeDocument/2006/relationships/customXml" Target="../ink/ink1898.xml"/><Relationship Id="rId388" Type="http://schemas.openxmlformats.org/officeDocument/2006/relationships/customXml" Target="../ink/ink1940.xml"/><Relationship Id="rId511" Type="http://schemas.openxmlformats.org/officeDocument/2006/relationships/customXml" Target="../ink/ink2004.xml"/><Relationship Id="rId85" Type="http://schemas.openxmlformats.org/officeDocument/2006/relationships/image" Target="../media/image539.png"/><Relationship Id="rId150" Type="http://schemas.openxmlformats.org/officeDocument/2006/relationships/customXml" Target="../ink/ink1818.xml"/><Relationship Id="rId248" Type="http://schemas.openxmlformats.org/officeDocument/2006/relationships/customXml" Target="../ink/ink1869.xml"/><Relationship Id="rId455" Type="http://schemas.openxmlformats.org/officeDocument/2006/relationships/image" Target="../media/image725.png"/><Relationship Id="rId12" Type="http://schemas.openxmlformats.org/officeDocument/2006/relationships/customXml" Target="../ink/ink1747.xml"/><Relationship Id="rId108" Type="http://schemas.openxmlformats.org/officeDocument/2006/relationships/customXml" Target="../ink/ink1796.xml"/><Relationship Id="rId315" Type="http://schemas.openxmlformats.org/officeDocument/2006/relationships/image" Target="../media/image650.png"/><Relationship Id="rId522" Type="http://schemas.openxmlformats.org/officeDocument/2006/relationships/customXml" Target="../ink/ink2010.xml"/><Relationship Id="rId96" Type="http://schemas.openxmlformats.org/officeDocument/2006/relationships/customXml" Target="../ink/ink1790.xml"/><Relationship Id="rId161" Type="http://schemas.openxmlformats.org/officeDocument/2006/relationships/image" Target="../media/image576.png"/><Relationship Id="rId399" Type="http://schemas.openxmlformats.org/officeDocument/2006/relationships/image" Target="../media/image697.png"/><Relationship Id="rId259" Type="http://schemas.openxmlformats.org/officeDocument/2006/relationships/image" Target="../media/image623.png"/><Relationship Id="rId466" Type="http://schemas.openxmlformats.org/officeDocument/2006/relationships/customXml" Target="../ink/ink1979.xml"/><Relationship Id="rId23" Type="http://schemas.openxmlformats.org/officeDocument/2006/relationships/image" Target="../media/image509.png"/><Relationship Id="rId119" Type="http://schemas.openxmlformats.org/officeDocument/2006/relationships/image" Target="../media/image556.png"/><Relationship Id="rId326" Type="http://schemas.openxmlformats.org/officeDocument/2006/relationships/customXml" Target="../ink/ink1909.xml"/><Relationship Id="rId533" Type="http://schemas.openxmlformats.org/officeDocument/2006/relationships/image" Target="../media/image1223.png"/><Relationship Id="rId172" Type="http://schemas.openxmlformats.org/officeDocument/2006/relationships/customXml" Target="../ink/ink1829.xml"/><Relationship Id="rId477" Type="http://schemas.openxmlformats.org/officeDocument/2006/relationships/image" Target="../media/image736.png"/><Relationship Id="rId337" Type="http://schemas.openxmlformats.org/officeDocument/2006/relationships/image" Target="../media/image661.png"/><Relationship Id="rId34" Type="http://schemas.openxmlformats.org/officeDocument/2006/relationships/customXml" Target="../ink/ink1758.xml"/><Relationship Id="rId544" Type="http://schemas.openxmlformats.org/officeDocument/2006/relationships/customXml" Target="../ink/ink202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21" Type="http://schemas.openxmlformats.org/officeDocument/2006/relationships/image" Target="../media/image508.png"/><Relationship Id="rId324" Type="http://schemas.openxmlformats.org/officeDocument/2006/relationships/customXml" Target="../ink/ink2207.xml"/><Relationship Id="rId531" Type="http://schemas.openxmlformats.org/officeDocument/2006/relationships/image" Target="../media/image1256.png"/><Relationship Id="rId170" Type="http://schemas.openxmlformats.org/officeDocument/2006/relationships/customXml" Target="../ink/ink2127.xml"/><Relationship Id="rId268" Type="http://schemas.openxmlformats.org/officeDocument/2006/relationships/customXml" Target="../ink/ink2178.xml"/><Relationship Id="rId475" Type="http://schemas.openxmlformats.org/officeDocument/2006/relationships/image" Target="../media/image735.png"/><Relationship Id="rId32" Type="http://schemas.openxmlformats.org/officeDocument/2006/relationships/customXml" Target="../ink/ink2056.xml"/><Relationship Id="rId128" Type="http://schemas.openxmlformats.org/officeDocument/2006/relationships/image" Target="../media/image560.png"/><Relationship Id="rId335" Type="http://schemas.openxmlformats.org/officeDocument/2006/relationships/image" Target="../media/image660.png"/><Relationship Id="rId542" Type="http://schemas.openxmlformats.org/officeDocument/2006/relationships/customXml" Target="../ink/ink2319.xml"/><Relationship Id="rId181" Type="http://schemas.openxmlformats.org/officeDocument/2006/relationships/image" Target="../media/image586.png"/><Relationship Id="rId402" Type="http://schemas.openxmlformats.org/officeDocument/2006/relationships/customXml" Target="../ink/ink2246.xml"/><Relationship Id="rId279" Type="http://schemas.openxmlformats.org/officeDocument/2006/relationships/image" Target="../media/image633.png"/><Relationship Id="rId486" Type="http://schemas.openxmlformats.org/officeDocument/2006/relationships/customXml" Target="../ink/ink2289.xml"/><Relationship Id="rId43" Type="http://schemas.openxmlformats.org/officeDocument/2006/relationships/image" Target="../media/image519.png"/><Relationship Id="rId139" Type="http://schemas.openxmlformats.org/officeDocument/2006/relationships/image" Target="../media/image565.png"/><Relationship Id="rId346" Type="http://schemas.openxmlformats.org/officeDocument/2006/relationships/customXml" Target="../ink/ink2218.xml"/><Relationship Id="rId553" Type="http://schemas.openxmlformats.org/officeDocument/2006/relationships/image" Target="../media/image1267.png"/><Relationship Id="rId192" Type="http://schemas.openxmlformats.org/officeDocument/2006/relationships/customXml" Target="../ink/ink2138.xml"/><Relationship Id="rId206" Type="http://schemas.openxmlformats.org/officeDocument/2006/relationships/customXml" Target="../ink/ink2147.xml"/><Relationship Id="rId413" Type="http://schemas.openxmlformats.org/officeDocument/2006/relationships/image" Target="../media/image704.png"/><Relationship Id="rId497" Type="http://schemas.openxmlformats.org/officeDocument/2006/relationships/customXml" Target="../ink/ink2296.xml"/><Relationship Id="rId357" Type="http://schemas.openxmlformats.org/officeDocument/2006/relationships/image" Target="../media/image676.png"/><Relationship Id="rId54" Type="http://schemas.openxmlformats.org/officeDocument/2006/relationships/customXml" Target="../ink/ink2067.xml"/><Relationship Id="rId217" Type="http://schemas.openxmlformats.org/officeDocument/2006/relationships/image" Target="../media/image602.png"/><Relationship Id="rId564" Type="http://schemas.openxmlformats.org/officeDocument/2006/relationships/customXml" Target="../ink/ink2330.xml"/><Relationship Id="rId424" Type="http://schemas.openxmlformats.org/officeDocument/2006/relationships/customXml" Target="../ink/ink2257.xml"/><Relationship Id="rId270" Type="http://schemas.openxmlformats.org/officeDocument/2006/relationships/customXml" Target="../ink/ink2179.xml"/><Relationship Id="rId65" Type="http://schemas.openxmlformats.org/officeDocument/2006/relationships/image" Target="../media/image530.png"/><Relationship Id="rId130" Type="http://schemas.openxmlformats.org/officeDocument/2006/relationships/customXml" Target="../ink/ink2107.xml"/><Relationship Id="rId368" Type="http://schemas.openxmlformats.org/officeDocument/2006/relationships/customXml" Target="../ink/ink2229.xml"/><Relationship Id="rId575" Type="http://schemas.openxmlformats.org/officeDocument/2006/relationships/image" Target="../media/image1278.png"/><Relationship Id="rId228" Type="http://schemas.openxmlformats.org/officeDocument/2006/relationships/customXml" Target="../ink/ink2158.xml"/><Relationship Id="rId435" Type="http://schemas.openxmlformats.org/officeDocument/2006/relationships/image" Target="../media/image715.png"/><Relationship Id="rId281" Type="http://schemas.openxmlformats.org/officeDocument/2006/relationships/image" Target="../media/image634.png"/><Relationship Id="rId502" Type="http://schemas.openxmlformats.org/officeDocument/2006/relationships/image" Target="../media/image1208.png"/><Relationship Id="rId76" Type="http://schemas.openxmlformats.org/officeDocument/2006/relationships/customXml" Target="../ink/ink2078.xml"/><Relationship Id="rId141" Type="http://schemas.openxmlformats.org/officeDocument/2006/relationships/image" Target="../media/image566.png"/><Relationship Id="rId379" Type="http://schemas.openxmlformats.org/officeDocument/2006/relationships/image" Target="../media/image687.png"/><Relationship Id="rId586" Type="http://schemas.openxmlformats.org/officeDocument/2006/relationships/customXml" Target="../ink/ink2341.xml"/><Relationship Id="rId7" Type="http://schemas.openxmlformats.org/officeDocument/2006/relationships/image" Target="../media/image501.png"/><Relationship Id="rId239" Type="http://schemas.openxmlformats.org/officeDocument/2006/relationships/image" Target="../media/image613.png"/><Relationship Id="rId446" Type="http://schemas.openxmlformats.org/officeDocument/2006/relationships/customXml" Target="../ink/ink2268.xml"/><Relationship Id="rId292" Type="http://schemas.openxmlformats.org/officeDocument/2006/relationships/customXml" Target="../ink/ink2191.xml"/><Relationship Id="rId306" Type="http://schemas.openxmlformats.org/officeDocument/2006/relationships/customXml" Target="../ink/ink2198.xml"/><Relationship Id="rId87" Type="http://schemas.openxmlformats.org/officeDocument/2006/relationships/image" Target="../media/image540.png"/><Relationship Id="rId513" Type="http://schemas.openxmlformats.org/officeDocument/2006/relationships/customXml" Target="../ink/ink2304.xml"/><Relationship Id="rId597" Type="http://schemas.openxmlformats.org/officeDocument/2006/relationships/image" Target="../media/image1289.png"/><Relationship Id="rId152" Type="http://schemas.openxmlformats.org/officeDocument/2006/relationships/customXml" Target="../ink/ink2118.xml"/><Relationship Id="rId457" Type="http://schemas.openxmlformats.org/officeDocument/2006/relationships/image" Target="../media/image726.png"/><Relationship Id="rId261" Type="http://schemas.openxmlformats.org/officeDocument/2006/relationships/image" Target="../media/image624.png"/><Relationship Id="rId499" Type="http://schemas.openxmlformats.org/officeDocument/2006/relationships/customXml" Target="../ink/ink2297.xml"/><Relationship Id="rId14" Type="http://schemas.openxmlformats.org/officeDocument/2006/relationships/customXml" Target="../ink/ink2047.xml"/><Relationship Id="rId56" Type="http://schemas.openxmlformats.org/officeDocument/2006/relationships/customXml" Target="../ink/ink2068.xml"/><Relationship Id="rId317" Type="http://schemas.openxmlformats.org/officeDocument/2006/relationships/image" Target="../media/image651.png"/><Relationship Id="rId359" Type="http://schemas.openxmlformats.org/officeDocument/2006/relationships/image" Target="../media/image677.png"/><Relationship Id="rId524" Type="http://schemas.openxmlformats.org/officeDocument/2006/relationships/customXml" Target="../ink/ink2310.xml"/><Relationship Id="rId566" Type="http://schemas.openxmlformats.org/officeDocument/2006/relationships/customXml" Target="../ink/ink2331.xml"/><Relationship Id="rId98" Type="http://schemas.openxmlformats.org/officeDocument/2006/relationships/customXml" Target="../ink/ink2090.xml"/><Relationship Id="rId121" Type="http://schemas.openxmlformats.org/officeDocument/2006/relationships/image" Target="../media/image557.png"/><Relationship Id="rId163" Type="http://schemas.openxmlformats.org/officeDocument/2006/relationships/image" Target="../media/image577.png"/><Relationship Id="rId219" Type="http://schemas.openxmlformats.org/officeDocument/2006/relationships/image" Target="../media/image603.png"/><Relationship Id="rId370" Type="http://schemas.openxmlformats.org/officeDocument/2006/relationships/customXml" Target="../ink/ink2230.xml"/><Relationship Id="rId426" Type="http://schemas.openxmlformats.org/officeDocument/2006/relationships/customXml" Target="../ink/ink2258.xml"/><Relationship Id="rId230" Type="http://schemas.openxmlformats.org/officeDocument/2006/relationships/customXml" Target="../ink/ink2159.xml"/><Relationship Id="rId468" Type="http://schemas.openxmlformats.org/officeDocument/2006/relationships/customXml" Target="../ink/ink2279.xml"/><Relationship Id="rId25" Type="http://schemas.openxmlformats.org/officeDocument/2006/relationships/image" Target="../media/image510.png"/><Relationship Id="rId67" Type="http://schemas.openxmlformats.org/officeDocument/2006/relationships/image" Target="../media/image531.png"/><Relationship Id="rId272" Type="http://schemas.openxmlformats.org/officeDocument/2006/relationships/customXml" Target="../ink/ink2180.xml"/><Relationship Id="rId328" Type="http://schemas.openxmlformats.org/officeDocument/2006/relationships/customXml" Target="../ink/ink2209.xml"/><Relationship Id="rId535" Type="http://schemas.openxmlformats.org/officeDocument/2006/relationships/image" Target="../media/image1258.png"/><Relationship Id="rId577" Type="http://schemas.openxmlformats.org/officeDocument/2006/relationships/image" Target="../media/image1279.png"/><Relationship Id="rId132" Type="http://schemas.openxmlformats.org/officeDocument/2006/relationships/customXml" Target="../ink/ink2108.xml"/><Relationship Id="rId174" Type="http://schemas.openxmlformats.org/officeDocument/2006/relationships/customXml" Target="../ink/ink2129.xml"/><Relationship Id="rId381" Type="http://schemas.openxmlformats.org/officeDocument/2006/relationships/image" Target="../media/image688.png"/><Relationship Id="rId241" Type="http://schemas.openxmlformats.org/officeDocument/2006/relationships/image" Target="../media/image614.png"/><Relationship Id="rId437" Type="http://schemas.openxmlformats.org/officeDocument/2006/relationships/image" Target="../media/image716.png"/><Relationship Id="rId479" Type="http://schemas.openxmlformats.org/officeDocument/2006/relationships/image" Target="../media/image737.png"/><Relationship Id="rId36" Type="http://schemas.openxmlformats.org/officeDocument/2006/relationships/customXml" Target="../ink/ink2058.xml"/><Relationship Id="rId283" Type="http://schemas.openxmlformats.org/officeDocument/2006/relationships/image" Target="../media/image635.png"/><Relationship Id="rId339" Type="http://schemas.openxmlformats.org/officeDocument/2006/relationships/image" Target="../media/image662.png"/><Relationship Id="rId490" Type="http://schemas.openxmlformats.org/officeDocument/2006/relationships/image" Target="../media/image1041.png"/><Relationship Id="rId504" Type="http://schemas.openxmlformats.org/officeDocument/2006/relationships/image" Target="../media/image1209.png"/><Relationship Id="rId546" Type="http://schemas.openxmlformats.org/officeDocument/2006/relationships/customXml" Target="../ink/ink2321.xml"/><Relationship Id="rId78" Type="http://schemas.openxmlformats.org/officeDocument/2006/relationships/image" Target="../media/image536.png"/><Relationship Id="rId101" Type="http://schemas.openxmlformats.org/officeDocument/2006/relationships/image" Target="../media/image547.png"/><Relationship Id="rId143" Type="http://schemas.openxmlformats.org/officeDocument/2006/relationships/image" Target="../media/image567.png"/><Relationship Id="rId185" Type="http://schemas.openxmlformats.org/officeDocument/2006/relationships/image" Target="../media/image588.png"/><Relationship Id="rId350" Type="http://schemas.openxmlformats.org/officeDocument/2006/relationships/customXml" Target="../ink/ink2220.xml"/><Relationship Id="rId406" Type="http://schemas.openxmlformats.org/officeDocument/2006/relationships/customXml" Target="../ink/ink2248.xml"/><Relationship Id="rId588" Type="http://schemas.openxmlformats.org/officeDocument/2006/relationships/customXml" Target="../ink/ink2342.xml"/><Relationship Id="rId9" Type="http://schemas.openxmlformats.org/officeDocument/2006/relationships/image" Target="../media/image502.png"/><Relationship Id="rId210" Type="http://schemas.openxmlformats.org/officeDocument/2006/relationships/customXml" Target="../ink/ink2149.xml"/><Relationship Id="rId392" Type="http://schemas.openxmlformats.org/officeDocument/2006/relationships/customXml" Target="../ink/ink2241.xml"/><Relationship Id="rId448" Type="http://schemas.openxmlformats.org/officeDocument/2006/relationships/customXml" Target="../ink/ink2269.xml"/><Relationship Id="rId252" Type="http://schemas.openxmlformats.org/officeDocument/2006/relationships/customXml" Target="../ink/ink2170.xml"/><Relationship Id="rId294" Type="http://schemas.openxmlformats.org/officeDocument/2006/relationships/customXml" Target="../ink/ink2192.xml"/><Relationship Id="rId308" Type="http://schemas.openxmlformats.org/officeDocument/2006/relationships/customXml" Target="../ink/ink2199.xml"/><Relationship Id="rId515" Type="http://schemas.openxmlformats.org/officeDocument/2006/relationships/customXml" Target="../ink/ink2305.xml"/><Relationship Id="rId47" Type="http://schemas.openxmlformats.org/officeDocument/2006/relationships/image" Target="../media/image521.png"/><Relationship Id="rId89" Type="http://schemas.openxmlformats.org/officeDocument/2006/relationships/image" Target="../media/image541.png"/><Relationship Id="rId112" Type="http://schemas.openxmlformats.org/officeDocument/2006/relationships/customXml" Target="../ink/ink2097.xml"/><Relationship Id="rId154" Type="http://schemas.openxmlformats.org/officeDocument/2006/relationships/customXml" Target="../ink/ink2119.xml"/><Relationship Id="rId361" Type="http://schemas.openxmlformats.org/officeDocument/2006/relationships/image" Target="../media/image678.png"/><Relationship Id="rId557" Type="http://schemas.openxmlformats.org/officeDocument/2006/relationships/image" Target="../media/image1269.png"/><Relationship Id="rId599" Type="http://schemas.openxmlformats.org/officeDocument/2006/relationships/image" Target="../media/image1290.png"/><Relationship Id="rId196" Type="http://schemas.openxmlformats.org/officeDocument/2006/relationships/customXml" Target="../ink/ink2140.xml"/><Relationship Id="rId417" Type="http://schemas.openxmlformats.org/officeDocument/2006/relationships/image" Target="../media/image706.png"/><Relationship Id="rId459" Type="http://schemas.openxmlformats.org/officeDocument/2006/relationships/image" Target="../media/image727.png"/><Relationship Id="rId16" Type="http://schemas.openxmlformats.org/officeDocument/2006/relationships/customXml" Target="../ink/ink2048.xml"/><Relationship Id="rId221" Type="http://schemas.openxmlformats.org/officeDocument/2006/relationships/image" Target="../media/image604.png"/><Relationship Id="rId263" Type="http://schemas.openxmlformats.org/officeDocument/2006/relationships/image" Target="../media/image625.png"/><Relationship Id="rId319" Type="http://schemas.openxmlformats.org/officeDocument/2006/relationships/image" Target="../media/image652.png"/><Relationship Id="rId470" Type="http://schemas.openxmlformats.org/officeDocument/2006/relationships/customXml" Target="../ink/ink2280.xml"/><Relationship Id="rId526" Type="http://schemas.openxmlformats.org/officeDocument/2006/relationships/customXml" Target="../ink/ink2311.xml"/><Relationship Id="rId58" Type="http://schemas.openxmlformats.org/officeDocument/2006/relationships/customXml" Target="../ink/ink2069.xml"/><Relationship Id="rId123" Type="http://schemas.openxmlformats.org/officeDocument/2006/relationships/customXml" Target="../ink/ink2103.xml"/><Relationship Id="rId330" Type="http://schemas.openxmlformats.org/officeDocument/2006/relationships/customXml" Target="../ink/ink2210.xml"/><Relationship Id="rId568" Type="http://schemas.openxmlformats.org/officeDocument/2006/relationships/customXml" Target="../ink/ink2332.xml"/><Relationship Id="rId165" Type="http://schemas.openxmlformats.org/officeDocument/2006/relationships/image" Target="../media/image578.png"/><Relationship Id="rId372" Type="http://schemas.openxmlformats.org/officeDocument/2006/relationships/customXml" Target="../ink/ink2231.xml"/><Relationship Id="rId428" Type="http://schemas.openxmlformats.org/officeDocument/2006/relationships/customXml" Target="../ink/ink2259.xml"/><Relationship Id="rId232" Type="http://schemas.openxmlformats.org/officeDocument/2006/relationships/customXml" Target="../ink/ink2160.xml"/><Relationship Id="rId274" Type="http://schemas.openxmlformats.org/officeDocument/2006/relationships/customXml" Target="../ink/ink2181.xml"/><Relationship Id="rId481" Type="http://schemas.openxmlformats.org/officeDocument/2006/relationships/customXml" Target="../ink/ink2286.xml"/><Relationship Id="rId27" Type="http://schemas.openxmlformats.org/officeDocument/2006/relationships/image" Target="../media/image511.png"/><Relationship Id="rId69" Type="http://schemas.openxmlformats.org/officeDocument/2006/relationships/image" Target="../media/image532.png"/><Relationship Id="rId134" Type="http://schemas.openxmlformats.org/officeDocument/2006/relationships/customXml" Target="../ink/ink2109.xml"/><Relationship Id="rId537" Type="http://schemas.openxmlformats.org/officeDocument/2006/relationships/image" Target="../media/image1259.png"/><Relationship Id="rId579" Type="http://schemas.openxmlformats.org/officeDocument/2006/relationships/image" Target="../media/image1280.png"/><Relationship Id="rId80" Type="http://schemas.openxmlformats.org/officeDocument/2006/relationships/customXml" Target="../ink/ink2081.xml"/><Relationship Id="rId176" Type="http://schemas.openxmlformats.org/officeDocument/2006/relationships/customXml" Target="../ink/ink2130.xml"/><Relationship Id="rId341" Type="http://schemas.openxmlformats.org/officeDocument/2006/relationships/image" Target="../media/image663.png"/><Relationship Id="rId383" Type="http://schemas.openxmlformats.org/officeDocument/2006/relationships/image" Target="../media/image689.png"/><Relationship Id="rId439" Type="http://schemas.openxmlformats.org/officeDocument/2006/relationships/image" Target="../media/image717.png"/><Relationship Id="rId590" Type="http://schemas.openxmlformats.org/officeDocument/2006/relationships/customXml" Target="../ink/ink2343.xml"/><Relationship Id="rId201" Type="http://schemas.openxmlformats.org/officeDocument/2006/relationships/image" Target="../media/image595.png"/><Relationship Id="rId243" Type="http://schemas.openxmlformats.org/officeDocument/2006/relationships/image" Target="../media/image615.png"/><Relationship Id="rId285" Type="http://schemas.openxmlformats.org/officeDocument/2006/relationships/image" Target="../media/image636.png"/><Relationship Id="rId450" Type="http://schemas.openxmlformats.org/officeDocument/2006/relationships/customXml" Target="../ink/ink2270.xml"/><Relationship Id="rId506" Type="http://schemas.openxmlformats.org/officeDocument/2006/relationships/image" Target="../media/image1210.png"/><Relationship Id="rId38" Type="http://schemas.openxmlformats.org/officeDocument/2006/relationships/customXml" Target="../ink/ink2059.xml"/><Relationship Id="rId103" Type="http://schemas.openxmlformats.org/officeDocument/2006/relationships/image" Target="../media/image548.png"/><Relationship Id="rId310" Type="http://schemas.openxmlformats.org/officeDocument/2006/relationships/customXml" Target="../ink/ink2200.xml"/><Relationship Id="rId492" Type="http://schemas.openxmlformats.org/officeDocument/2006/relationships/image" Target="../media/image1042.png"/><Relationship Id="rId548" Type="http://schemas.openxmlformats.org/officeDocument/2006/relationships/customXml" Target="../ink/ink2322.xml"/><Relationship Id="rId91" Type="http://schemas.openxmlformats.org/officeDocument/2006/relationships/image" Target="../media/image542.png"/><Relationship Id="rId145" Type="http://schemas.openxmlformats.org/officeDocument/2006/relationships/image" Target="../media/image568.png"/><Relationship Id="rId187" Type="http://schemas.openxmlformats.org/officeDocument/2006/relationships/image" Target="../media/image589.png"/><Relationship Id="rId352" Type="http://schemas.openxmlformats.org/officeDocument/2006/relationships/customXml" Target="../ink/ink2221.xml"/><Relationship Id="rId394" Type="http://schemas.openxmlformats.org/officeDocument/2006/relationships/customXml" Target="../ink/ink2242.xml"/><Relationship Id="rId408" Type="http://schemas.openxmlformats.org/officeDocument/2006/relationships/customXml" Target="../ink/ink2249.xml"/><Relationship Id="rId212" Type="http://schemas.openxmlformats.org/officeDocument/2006/relationships/customXml" Target="../ink/ink2150.xml"/><Relationship Id="rId254" Type="http://schemas.openxmlformats.org/officeDocument/2006/relationships/customXml" Target="../ink/ink2171.xml"/><Relationship Id="rId49" Type="http://schemas.openxmlformats.org/officeDocument/2006/relationships/image" Target="../media/image522.png"/><Relationship Id="rId114" Type="http://schemas.openxmlformats.org/officeDocument/2006/relationships/customXml" Target="../ink/ink2098.xml"/><Relationship Id="rId296" Type="http://schemas.openxmlformats.org/officeDocument/2006/relationships/customXml" Target="../ink/ink2193.xml"/><Relationship Id="rId461" Type="http://schemas.openxmlformats.org/officeDocument/2006/relationships/image" Target="../media/image728.png"/><Relationship Id="rId517" Type="http://schemas.openxmlformats.org/officeDocument/2006/relationships/image" Target="../media/image1249.png"/><Relationship Id="rId559" Type="http://schemas.openxmlformats.org/officeDocument/2006/relationships/image" Target="../media/image1270.png"/><Relationship Id="rId60" Type="http://schemas.openxmlformats.org/officeDocument/2006/relationships/customXml" Target="../ink/ink2070.xml"/><Relationship Id="rId156" Type="http://schemas.openxmlformats.org/officeDocument/2006/relationships/customXml" Target="../ink/ink2120.xml"/><Relationship Id="rId198" Type="http://schemas.openxmlformats.org/officeDocument/2006/relationships/image" Target="../media/image594.png"/><Relationship Id="rId321" Type="http://schemas.openxmlformats.org/officeDocument/2006/relationships/image" Target="../media/image653.png"/><Relationship Id="rId363" Type="http://schemas.openxmlformats.org/officeDocument/2006/relationships/image" Target="../media/image679.png"/><Relationship Id="rId419" Type="http://schemas.openxmlformats.org/officeDocument/2006/relationships/image" Target="../media/image707.png"/><Relationship Id="rId570" Type="http://schemas.openxmlformats.org/officeDocument/2006/relationships/customXml" Target="../ink/ink2333.xml"/><Relationship Id="rId223" Type="http://schemas.openxmlformats.org/officeDocument/2006/relationships/image" Target="../media/image605.png"/><Relationship Id="rId430" Type="http://schemas.openxmlformats.org/officeDocument/2006/relationships/customXml" Target="../ink/ink2260.xml"/><Relationship Id="rId18" Type="http://schemas.openxmlformats.org/officeDocument/2006/relationships/customXml" Target="../ink/ink2049.xml"/><Relationship Id="rId265" Type="http://schemas.openxmlformats.org/officeDocument/2006/relationships/image" Target="../media/image626.png"/><Relationship Id="rId472" Type="http://schemas.openxmlformats.org/officeDocument/2006/relationships/customXml" Target="../ink/ink2281.xml"/><Relationship Id="rId528" Type="http://schemas.openxmlformats.org/officeDocument/2006/relationships/customXml" Target="../ink/ink2312.xml"/><Relationship Id="rId125" Type="http://schemas.openxmlformats.org/officeDocument/2006/relationships/customXml" Target="../ink/ink2104.xml"/><Relationship Id="rId167" Type="http://schemas.openxmlformats.org/officeDocument/2006/relationships/image" Target="../media/image579.png"/><Relationship Id="rId332" Type="http://schemas.openxmlformats.org/officeDocument/2006/relationships/customXml" Target="../ink/ink2211.xml"/><Relationship Id="rId374" Type="http://schemas.openxmlformats.org/officeDocument/2006/relationships/customXml" Target="../ink/ink2232.xml"/><Relationship Id="rId581" Type="http://schemas.openxmlformats.org/officeDocument/2006/relationships/image" Target="../media/image1281.png"/><Relationship Id="rId71" Type="http://schemas.openxmlformats.org/officeDocument/2006/relationships/image" Target="../media/image533.png"/><Relationship Id="rId234" Type="http://schemas.openxmlformats.org/officeDocument/2006/relationships/customXml" Target="../ink/ink2161.xml"/><Relationship Id="rId2" Type="http://schemas.openxmlformats.org/officeDocument/2006/relationships/customXml" Target="../ink/ink2041.xml"/><Relationship Id="rId29" Type="http://schemas.openxmlformats.org/officeDocument/2006/relationships/image" Target="../media/image512.png"/><Relationship Id="rId276" Type="http://schemas.openxmlformats.org/officeDocument/2006/relationships/customXml" Target="../ink/ink2182.xml"/><Relationship Id="rId441" Type="http://schemas.openxmlformats.org/officeDocument/2006/relationships/image" Target="../media/image718.png"/><Relationship Id="rId483" Type="http://schemas.openxmlformats.org/officeDocument/2006/relationships/customXml" Target="../ink/ink2287.xml"/><Relationship Id="rId539" Type="http://schemas.openxmlformats.org/officeDocument/2006/relationships/image" Target="../media/image1260.png"/><Relationship Id="rId40" Type="http://schemas.openxmlformats.org/officeDocument/2006/relationships/customXml" Target="../ink/ink2060.xml"/><Relationship Id="rId136" Type="http://schemas.openxmlformats.org/officeDocument/2006/relationships/customXml" Target="../ink/ink2110.xml"/><Relationship Id="rId178" Type="http://schemas.openxmlformats.org/officeDocument/2006/relationships/customXml" Target="../ink/ink2131.xml"/><Relationship Id="rId301" Type="http://schemas.openxmlformats.org/officeDocument/2006/relationships/image" Target="../media/image643.png"/><Relationship Id="rId343" Type="http://schemas.openxmlformats.org/officeDocument/2006/relationships/image" Target="../media/image664.png"/><Relationship Id="rId550" Type="http://schemas.openxmlformats.org/officeDocument/2006/relationships/customXml" Target="../ink/ink2323.xml"/><Relationship Id="rId82" Type="http://schemas.openxmlformats.org/officeDocument/2006/relationships/customXml" Target="../ink/ink2082.xml"/><Relationship Id="rId203" Type="http://schemas.openxmlformats.org/officeDocument/2006/relationships/customXml" Target="../ink/ink2145.xml"/><Relationship Id="rId385" Type="http://schemas.openxmlformats.org/officeDocument/2006/relationships/image" Target="../media/image690.png"/><Relationship Id="rId592" Type="http://schemas.openxmlformats.org/officeDocument/2006/relationships/customXml" Target="../ink/ink2344.xml"/><Relationship Id="rId245" Type="http://schemas.openxmlformats.org/officeDocument/2006/relationships/image" Target="../media/image616.png"/><Relationship Id="rId287" Type="http://schemas.openxmlformats.org/officeDocument/2006/relationships/image" Target="../media/image637.png"/><Relationship Id="rId410" Type="http://schemas.openxmlformats.org/officeDocument/2006/relationships/customXml" Target="../ink/ink2250.xml"/><Relationship Id="rId452" Type="http://schemas.openxmlformats.org/officeDocument/2006/relationships/customXml" Target="../ink/ink2271.xml"/><Relationship Id="rId494" Type="http://schemas.openxmlformats.org/officeDocument/2006/relationships/customXml" Target="../ink/ink2294.xml"/><Relationship Id="rId508" Type="http://schemas.openxmlformats.org/officeDocument/2006/relationships/image" Target="../media/image1211.png"/><Relationship Id="rId105" Type="http://schemas.openxmlformats.org/officeDocument/2006/relationships/image" Target="../media/image549.png"/><Relationship Id="rId147" Type="http://schemas.openxmlformats.org/officeDocument/2006/relationships/image" Target="../media/image569.png"/><Relationship Id="rId312" Type="http://schemas.openxmlformats.org/officeDocument/2006/relationships/customXml" Target="../ink/ink2201.xml"/><Relationship Id="rId354" Type="http://schemas.openxmlformats.org/officeDocument/2006/relationships/customXml" Target="../ink/ink2222.xml"/><Relationship Id="rId51" Type="http://schemas.openxmlformats.org/officeDocument/2006/relationships/image" Target="../media/image523.png"/><Relationship Id="rId93" Type="http://schemas.openxmlformats.org/officeDocument/2006/relationships/image" Target="../media/image543.png"/><Relationship Id="rId189" Type="http://schemas.openxmlformats.org/officeDocument/2006/relationships/image" Target="../media/image590.png"/><Relationship Id="rId396" Type="http://schemas.openxmlformats.org/officeDocument/2006/relationships/customXml" Target="../ink/ink2243.xml"/><Relationship Id="rId561" Type="http://schemas.openxmlformats.org/officeDocument/2006/relationships/image" Target="../media/image1271.png"/><Relationship Id="rId214" Type="http://schemas.openxmlformats.org/officeDocument/2006/relationships/customXml" Target="../ink/ink2151.xml"/><Relationship Id="rId256" Type="http://schemas.openxmlformats.org/officeDocument/2006/relationships/customXml" Target="../ink/ink2172.xml"/><Relationship Id="rId298" Type="http://schemas.openxmlformats.org/officeDocument/2006/relationships/customXml" Target="../ink/ink2194.xml"/><Relationship Id="rId421" Type="http://schemas.openxmlformats.org/officeDocument/2006/relationships/image" Target="../media/image708.png"/><Relationship Id="rId463" Type="http://schemas.openxmlformats.org/officeDocument/2006/relationships/image" Target="../media/image729.png"/><Relationship Id="rId519" Type="http://schemas.openxmlformats.org/officeDocument/2006/relationships/image" Target="../media/image1250.png"/><Relationship Id="rId116" Type="http://schemas.openxmlformats.org/officeDocument/2006/relationships/customXml" Target="../ink/ink2099.xml"/><Relationship Id="rId158" Type="http://schemas.openxmlformats.org/officeDocument/2006/relationships/customXml" Target="../ink/ink2121.xml"/><Relationship Id="rId323" Type="http://schemas.openxmlformats.org/officeDocument/2006/relationships/image" Target="../media/image654.png"/><Relationship Id="rId530" Type="http://schemas.openxmlformats.org/officeDocument/2006/relationships/customXml" Target="../ink/ink2313.xml"/><Relationship Id="rId20" Type="http://schemas.openxmlformats.org/officeDocument/2006/relationships/customXml" Target="../ink/ink2050.xml"/><Relationship Id="rId62" Type="http://schemas.openxmlformats.org/officeDocument/2006/relationships/customXml" Target="../ink/ink2071.xml"/><Relationship Id="rId365" Type="http://schemas.openxmlformats.org/officeDocument/2006/relationships/image" Target="../media/image680.png"/><Relationship Id="rId572" Type="http://schemas.openxmlformats.org/officeDocument/2006/relationships/customXml" Target="../ink/ink2334.xml"/><Relationship Id="rId225" Type="http://schemas.openxmlformats.org/officeDocument/2006/relationships/image" Target="../media/image606.png"/><Relationship Id="rId267" Type="http://schemas.openxmlformats.org/officeDocument/2006/relationships/image" Target="../media/image627.png"/><Relationship Id="rId432" Type="http://schemas.openxmlformats.org/officeDocument/2006/relationships/customXml" Target="../ink/ink2261.xml"/><Relationship Id="rId474" Type="http://schemas.openxmlformats.org/officeDocument/2006/relationships/customXml" Target="../ink/ink2282.xml"/><Relationship Id="rId127" Type="http://schemas.openxmlformats.org/officeDocument/2006/relationships/customXml" Target="../ink/ink2105.xml"/><Relationship Id="rId31" Type="http://schemas.openxmlformats.org/officeDocument/2006/relationships/image" Target="../media/image513.png"/><Relationship Id="rId73" Type="http://schemas.openxmlformats.org/officeDocument/2006/relationships/image" Target="../media/image534.png"/><Relationship Id="rId169" Type="http://schemas.openxmlformats.org/officeDocument/2006/relationships/image" Target="../media/image580.png"/><Relationship Id="rId334" Type="http://schemas.openxmlformats.org/officeDocument/2006/relationships/customXml" Target="../ink/ink2212.xml"/><Relationship Id="rId376" Type="http://schemas.openxmlformats.org/officeDocument/2006/relationships/customXml" Target="../ink/ink2233.xml"/><Relationship Id="rId541" Type="http://schemas.openxmlformats.org/officeDocument/2006/relationships/image" Target="../media/image1261.png"/><Relationship Id="rId583" Type="http://schemas.openxmlformats.org/officeDocument/2006/relationships/image" Target="../media/image1282.png"/><Relationship Id="rId4" Type="http://schemas.openxmlformats.org/officeDocument/2006/relationships/customXml" Target="../ink/ink2042.xml"/><Relationship Id="rId180" Type="http://schemas.openxmlformats.org/officeDocument/2006/relationships/customXml" Target="../ink/ink2132.xml"/><Relationship Id="rId236" Type="http://schemas.openxmlformats.org/officeDocument/2006/relationships/customXml" Target="../ink/ink2162.xml"/><Relationship Id="rId278" Type="http://schemas.openxmlformats.org/officeDocument/2006/relationships/customXml" Target="../ink/ink2183.xml"/><Relationship Id="rId401" Type="http://schemas.openxmlformats.org/officeDocument/2006/relationships/image" Target="../media/image698.png"/><Relationship Id="rId443" Type="http://schemas.openxmlformats.org/officeDocument/2006/relationships/image" Target="../media/image719.png"/><Relationship Id="rId303" Type="http://schemas.openxmlformats.org/officeDocument/2006/relationships/image" Target="../media/image644.png"/><Relationship Id="rId485" Type="http://schemas.openxmlformats.org/officeDocument/2006/relationships/image" Target="../media/image1039.png"/><Relationship Id="rId42" Type="http://schemas.openxmlformats.org/officeDocument/2006/relationships/customXml" Target="../ink/ink2061.xml"/><Relationship Id="rId84" Type="http://schemas.openxmlformats.org/officeDocument/2006/relationships/customXml" Target="../ink/ink2083.xml"/><Relationship Id="rId138" Type="http://schemas.openxmlformats.org/officeDocument/2006/relationships/customXml" Target="../ink/ink2111.xml"/><Relationship Id="rId345" Type="http://schemas.openxmlformats.org/officeDocument/2006/relationships/image" Target="../media/image665.png"/><Relationship Id="rId387" Type="http://schemas.openxmlformats.org/officeDocument/2006/relationships/image" Target="../media/image691.png"/><Relationship Id="rId510" Type="http://schemas.openxmlformats.org/officeDocument/2006/relationships/image" Target="../media/image1212.png"/><Relationship Id="rId552" Type="http://schemas.openxmlformats.org/officeDocument/2006/relationships/customXml" Target="../ink/ink2324.xml"/><Relationship Id="rId594" Type="http://schemas.openxmlformats.org/officeDocument/2006/relationships/customXml" Target="../ink/ink2345.xml"/><Relationship Id="rId191" Type="http://schemas.openxmlformats.org/officeDocument/2006/relationships/image" Target="../media/image591.png"/><Relationship Id="rId205" Type="http://schemas.openxmlformats.org/officeDocument/2006/relationships/customXml" Target="../ink/ink2146.xml"/><Relationship Id="rId247" Type="http://schemas.openxmlformats.org/officeDocument/2006/relationships/image" Target="../media/image617.png"/><Relationship Id="rId412" Type="http://schemas.openxmlformats.org/officeDocument/2006/relationships/customXml" Target="../ink/ink2251.xml"/><Relationship Id="rId107" Type="http://schemas.openxmlformats.org/officeDocument/2006/relationships/image" Target="../media/image550.png"/><Relationship Id="rId289" Type="http://schemas.openxmlformats.org/officeDocument/2006/relationships/image" Target="../media/image638.png"/><Relationship Id="rId454" Type="http://schemas.openxmlformats.org/officeDocument/2006/relationships/customXml" Target="../ink/ink2272.xml"/><Relationship Id="rId496" Type="http://schemas.openxmlformats.org/officeDocument/2006/relationships/image" Target="../media/image1205.png"/><Relationship Id="rId11" Type="http://schemas.openxmlformats.org/officeDocument/2006/relationships/image" Target="../media/image503.png"/><Relationship Id="rId53" Type="http://schemas.openxmlformats.org/officeDocument/2006/relationships/image" Target="../media/image524.png"/><Relationship Id="rId149" Type="http://schemas.openxmlformats.org/officeDocument/2006/relationships/image" Target="../media/image570.png"/><Relationship Id="rId314" Type="http://schemas.openxmlformats.org/officeDocument/2006/relationships/customXml" Target="../ink/ink2202.xml"/><Relationship Id="rId356" Type="http://schemas.openxmlformats.org/officeDocument/2006/relationships/customXml" Target="../ink/ink2223.xml"/><Relationship Id="rId398" Type="http://schemas.openxmlformats.org/officeDocument/2006/relationships/customXml" Target="../ink/ink2244.xml"/><Relationship Id="rId521" Type="http://schemas.openxmlformats.org/officeDocument/2006/relationships/image" Target="../media/image1251.png"/><Relationship Id="rId563" Type="http://schemas.openxmlformats.org/officeDocument/2006/relationships/image" Target="../media/image1272.png"/><Relationship Id="rId95" Type="http://schemas.openxmlformats.org/officeDocument/2006/relationships/image" Target="../media/image544.png"/><Relationship Id="rId160" Type="http://schemas.openxmlformats.org/officeDocument/2006/relationships/customXml" Target="../ink/ink2122.xml"/><Relationship Id="rId216" Type="http://schemas.openxmlformats.org/officeDocument/2006/relationships/customXml" Target="../ink/ink2152.xml"/><Relationship Id="rId423" Type="http://schemas.openxmlformats.org/officeDocument/2006/relationships/image" Target="../media/image709.png"/><Relationship Id="rId258" Type="http://schemas.openxmlformats.org/officeDocument/2006/relationships/customXml" Target="../ink/ink2173.xml"/><Relationship Id="rId465" Type="http://schemas.openxmlformats.org/officeDocument/2006/relationships/image" Target="../media/image730.png"/><Relationship Id="rId22" Type="http://schemas.openxmlformats.org/officeDocument/2006/relationships/customXml" Target="../ink/ink2051.xml"/><Relationship Id="rId64" Type="http://schemas.openxmlformats.org/officeDocument/2006/relationships/customXml" Target="../ink/ink2072.xml"/><Relationship Id="rId118" Type="http://schemas.openxmlformats.org/officeDocument/2006/relationships/customXml" Target="../ink/ink2100.xml"/><Relationship Id="rId325" Type="http://schemas.openxmlformats.org/officeDocument/2006/relationships/image" Target="../media/image655.png"/><Relationship Id="rId367" Type="http://schemas.openxmlformats.org/officeDocument/2006/relationships/image" Target="../media/image681.png"/><Relationship Id="rId532" Type="http://schemas.openxmlformats.org/officeDocument/2006/relationships/customXml" Target="../ink/ink2314.xml"/><Relationship Id="rId574" Type="http://schemas.openxmlformats.org/officeDocument/2006/relationships/customXml" Target="../ink/ink2335.xml"/><Relationship Id="rId171" Type="http://schemas.openxmlformats.org/officeDocument/2006/relationships/image" Target="../media/image581.png"/><Relationship Id="rId227" Type="http://schemas.openxmlformats.org/officeDocument/2006/relationships/image" Target="../media/image607.png"/><Relationship Id="rId269" Type="http://schemas.openxmlformats.org/officeDocument/2006/relationships/image" Target="../media/image628.png"/><Relationship Id="rId434" Type="http://schemas.openxmlformats.org/officeDocument/2006/relationships/customXml" Target="../ink/ink2262.xml"/><Relationship Id="rId476" Type="http://schemas.openxmlformats.org/officeDocument/2006/relationships/customXml" Target="../ink/ink2283.xml"/><Relationship Id="rId33" Type="http://schemas.openxmlformats.org/officeDocument/2006/relationships/image" Target="../media/image514.png"/><Relationship Id="rId129" Type="http://schemas.openxmlformats.org/officeDocument/2006/relationships/customXml" Target="../ink/ink2106.xml"/><Relationship Id="rId280" Type="http://schemas.openxmlformats.org/officeDocument/2006/relationships/customXml" Target="../ink/ink2184.xml"/><Relationship Id="rId336" Type="http://schemas.openxmlformats.org/officeDocument/2006/relationships/customXml" Target="../ink/ink2213.xml"/><Relationship Id="rId501" Type="http://schemas.openxmlformats.org/officeDocument/2006/relationships/customXml" Target="../ink/ink2298.xml"/><Relationship Id="rId543" Type="http://schemas.openxmlformats.org/officeDocument/2006/relationships/image" Target="../media/image1262.png"/><Relationship Id="rId75" Type="http://schemas.openxmlformats.org/officeDocument/2006/relationships/image" Target="../media/image535.png"/><Relationship Id="rId140" Type="http://schemas.openxmlformats.org/officeDocument/2006/relationships/customXml" Target="../ink/ink2112.xml"/><Relationship Id="rId182" Type="http://schemas.openxmlformats.org/officeDocument/2006/relationships/customXml" Target="../ink/ink2133.xml"/><Relationship Id="rId378" Type="http://schemas.openxmlformats.org/officeDocument/2006/relationships/customXml" Target="../ink/ink2234.xml"/><Relationship Id="rId403" Type="http://schemas.openxmlformats.org/officeDocument/2006/relationships/image" Target="../media/image699.png"/><Relationship Id="rId585" Type="http://schemas.openxmlformats.org/officeDocument/2006/relationships/image" Target="../media/image1283.png"/><Relationship Id="rId6" Type="http://schemas.openxmlformats.org/officeDocument/2006/relationships/customXml" Target="../ink/ink2043.xml"/><Relationship Id="rId238" Type="http://schemas.openxmlformats.org/officeDocument/2006/relationships/customXml" Target="../ink/ink2163.xml"/><Relationship Id="rId445" Type="http://schemas.openxmlformats.org/officeDocument/2006/relationships/image" Target="../media/image720.png"/><Relationship Id="rId487" Type="http://schemas.openxmlformats.org/officeDocument/2006/relationships/image" Target="../media/image908.png"/><Relationship Id="rId291" Type="http://schemas.openxmlformats.org/officeDocument/2006/relationships/customXml" Target="../ink/ink2190.xml"/><Relationship Id="rId305" Type="http://schemas.openxmlformats.org/officeDocument/2006/relationships/image" Target="../media/image645.png"/><Relationship Id="rId347" Type="http://schemas.openxmlformats.org/officeDocument/2006/relationships/image" Target="../media/image666.png"/><Relationship Id="rId512" Type="http://schemas.openxmlformats.org/officeDocument/2006/relationships/image" Target="../media/image1213.png"/><Relationship Id="rId44" Type="http://schemas.openxmlformats.org/officeDocument/2006/relationships/customXml" Target="../ink/ink2062.xml"/><Relationship Id="rId86" Type="http://schemas.openxmlformats.org/officeDocument/2006/relationships/customXml" Target="../ink/ink2084.xml"/><Relationship Id="rId151" Type="http://schemas.openxmlformats.org/officeDocument/2006/relationships/image" Target="../media/image571.png"/><Relationship Id="rId389" Type="http://schemas.openxmlformats.org/officeDocument/2006/relationships/image" Target="../media/image692.png"/><Relationship Id="rId554" Type="http://schemas.openxmlformats.org/officeDocument/2006/relationships/customXml" Target="../ink/ink2325.xml"/><Relationship Id="rId596" Type="http://schemas.openxmlformats.org/officeDocument/2006/relationships/customXml" Target="../ink/ink2346.xml"/><Relationship Id="rId193" Type="http://schemas.openxmlformats.org/officeDocument/2006/relationships/image" Target="../media/image592.png"/><Relationship Id="rId207" Type="http://schemas.openxmlformats.org/officeDocument/2006/relationships/image" Target="../media/image597.png"/><Relationship Id="rId249" Type="http://schemas.openxmlformats.org/officeDocument/2006/relationships/image" Target="../media/image618.png"/><Relationship Id="rId414" Type="http://schemas.openxmlformats.org/officeDocument/2006/relationships/customXml" Target="../ink/ink2252.xml"/><Relationship Id="rId456" Type="http://schemas.openxmlformats.org/officeDocument/2006/relationships/customXml" Target="../ink/ink2273.xml"/><Relationship Id="rId498" Type="http://schemas.openxmlformats.org/officeDocument/2006/relationships/image" Target="../media/image1206.png"/><Relationship Id="rId13" Type="http://schemas.openxmlformats.org/officeDocument/2006/relationships/image" Target="../media/image504.png"/><Relationship Id="rId109" Type="http://schemas.openxmlformats.org/officeDocument/2006/relationships/image" Target="../media/image551.png"/><Relationship Id="rId260" Type="http://schemas.openxmlformats.org/officeDocument/2006/relationships/customXml" Target="../ink/ink2174.xml"/><Relationship Id="rId316" Type="http://schemas.openxmlformats.org/officeDocument/2006/relationships/customXml" Target="../ink/ink2203.xml"/><Relationship Id="rId523" Type="http://schemas.openxmlformats.org/officeDocument/2006/relationships/image" Target="../media/image1252.png"/><Relationship Id="rId55" Type="http://schemas.openxmlformats.org/officeDocument/2006/relationships/image" Target="../media/image525.png"/><Relationship Id="rId97" Type="http://schemas.openxmlformats.org/officeDocument/2006/relationships/image" Target="../media/image545.png"/><Relationship Id="rId120" Type="http://schemas.openxmlformats.org/officeDocument/2006/relationships/customXml" Target="../ink/ink2101.xml"/><Relationship Id="rId358" Type="http://schemas.openxmlformats.org/officeDocument/2006/relationships/customXml" Target="../ink/ink2224.xml"/><Relationship Id="rId565" Type="http://schemas.openxmlformats.org/officeDocument/2006/relationships/image" Target="../media/image1273.png"/><Relationship Id="rId162" Type="http://schemas.openxmlformats.org/officeDocument/2006/relationships/customXml" Target="../ink/ink2123.xml"/><Relationship Id="rId218" Type="http://schemas.openxmlformats.org/officeDocument/2006/relationships/customXml" Target="../ink/ink2153.xml"/><Relationship Id="rId425" Type="http://schemas.openxmlformats.org/officeDocument/2006/relationships/image" Target="../media/image710.png"/><Relationship Id="rId467" Type="http://schemas.openxmlformats.org/officeDocument/2006/relationships/image" Target="../media/image731.png"/><Relationship Id="rId271" Type="http://schemas.openxmlformats.org/officeDocument/2006/relationships/image" Target="../media/image629.png"/><Relationship Id="rId24" Type="http://schemas.openxmlformats.org/officeDocument/2006/relationships/customXml" Target="../ink/ink2052.xml"/><Relationship Id="rId66" Type="http://schemas.openxmlformats.org/officeDocument/2006/relationships/customXml" Target="../ink/ink2073.xml"/><Relationship Id="rId131" Type="http://schemas.openxmlformats.org/officeDocument/2006/relationships/image" Target="../media/image561.png"/><Relationship Id="rId327" Type="http://schemas.openxmlformats.org/officeDocument/2006/relationships/image" Target="../media/image656.png"/><Relationship Id="rId369" Type="http://schemas.openxmlformats.org/officeDocument/2006/relationships/image" Target="../media/image682.png"/><Relationship Id="rId534" Type="http://schemas.openxmlformats.org/officeDocument/2006/relationships/customXml" Target="../ink/ink2315.xml"/><Relationship Id="rId576" Type="http://schemas.openxmlformats.org/officeDocument/2006/relationships/customXml" Target="../ink/ink2336.xml"/><Relationship Id="rId173" Type="http://schemas.openxmlformats.org/officeDocument/2006/relationships/image" Target="../media/image582.png"/><Relationship Id="rId229" Type="http://schemas.openxmlformats.org/officeDocument/2006/relationships/image" Target="../media/image608.png"/><Relationship Id="rId380" Type="http://schemas.openxmlformats.org/officeDocument/2006/relationships/customXml" Target="../ink/ink2235.xml"/><Relationship Id="rId436" Type="http://schemas.openxmlformats.org/officeDocument/2006/relationships/customXml" Target="../ink/ink2263.xml"/><Relationship Id="rId240" Type="http://schemas.openxmlformats.org/officeDocument/2006/relationships/customXml" Target="../ink/ink2164.xml"/><Relationship Id="rId478" Type="http://schemas.openxmlformats.org/officeDocument/2006/relationships/customXml" Target="../ink/ink2284.xml"/><Relationship Id="rId35" Type="http://schemas.openxmlformats.org/officeDocument/2006/relationships/image" Target="../media/image515.png"/><Relationship Id="rId77" Type="http://schemas.openxmlformats.org/officeDocument/2006/relationships/customXml" Target="../ink/ink2079.xml"/><Relationship Id="rId100" Type="http://schemas.openxmlformats.org/officeDocument/2006/relationships/customXml" Target="../ink/ink2091.xml"/><Relationship Id="rId282" Type="http://schemas.openxmlformats.org/officeDocument/2006/relationships/customXml" Target="../ink/ink2185.xml"/><Relationship Id="rId338" Type="http://schemas.openxmlformats.org/officeDocument/2006/relationships/customXml" Target="../ink/ink2214.xml"/><Relationship Id="rId503" Type="http://schemas.openxmlformats.org/officeDocument/2006/relationships/customXml" Target="../ink/ink2299.xml"/><Relationship Id="rId545" Type="http://schemas.openxmlformats.org/officeDocument/2006/relationships/image" Target="../media/image1263.png"/><Relationship Id="rId587" Type="http://schemas.openxmlformats.org/officeDocument/2006/relationships/image" Target="../media/image1284.png"/><Relationship Id="rId8" Type="http://schemas.openxmlformats.org/officeDocument/2006/relationships/customXml" Target="../ink/ink2044.xml"/><Relationship Id="rId142" Type="http://schemas.openxmlformats.org/officeDocument/2006/relationships/customXml" Target="../ink/ink2113.xml"/><Relationship Id="rId184" Type="http://schemas.openxmlformats.org/officeDocument/2006/relationships/customXml" Target="../ink/ink2134.xml"/><Relationship Id="rId391" Type="http://schemas.openxmlformats.org/officeDocument/2006/relationships/image" Target="../media/image693.png"/><Relationship Id="rId405" Type="http://schemas.openxmlformats.org/officeDocument/2006/relationships/image" Target="../media/image700.png"/><Relationship Id="rId447" Type="http://schemas.openxmlformats.org/officeDocument/2006/relationships/image" Target="../media/image721.png"/><Relationship Id="rId251" Type="http://schemas.openxmlformats.org/officeDocument/2006/relationships/image" Target="../media/image619.png"/><Relationship Id="rId489" Type="http://schemas.openxmlformats.org/officeDocument/2006/relationships/customXml" Target="../ink/ink2291.xml"/><Relationship Id="rId46" Type="http://schemas.openxmlformats.org/officeDocument/2006/relationships/customXml" Target="../ink/ink2063.xml"/><Relationship Id="rId293" Type="http://schemas.openxmlformats.org/officeDocument/2006/relationships/image" Target="../media/image639.png"/><Relationship Id="rId307" Type="http://schemas.openxmlformats.org/officeDocument/2006/relationships/image" Target="../media/image646.png"/><Relationship Id="rId349" Type="http://schemas.openxmlformats.org/officeDocument/2006/relationships/image" Target="../media/image667.png"/><Relationship Id="rId514" Type="http://schemas.openxmlformats.org/officeDocument/2006/relationships/image" Target="../media/image1214.png"/><Relationship Id="rId556" Type="http://schemas.openxmlformats.org/officeDocument/2006/relationships/customXml" Target="../ink/ink2326.xml"/><Relationship Id="rId88" Type="http://schemas.openxmlformats.org/officeDocument/2006/relationships/customXml" Target="../ink/ink2085.xml"/><Relationship Id="rId111" Type="http://schemas.openxmlformats.org/officeDocument/2006/relationships/image" Target="../media/image552.png"/><Relationship Id="rId153" Type="http://schemas.openxmlformats.org/officeDocument/2006/relationships/image" Target="../media/image572.png"/><Relationship Id="rId195" Type="http://schemas.openxmlformats.org/officeDocument/2006/relationships/image" Target="../media/image593.png"/><Relationship Id="rId209" Type="http://schemas.openxmlformats.org/officeDocument/2006/relationships/image" Target="../media/image598.png"/><Relationship Id="rId360" Type="http://schemas.openxmlformats.org/officeDocument/2006/relationships/customXml" Target="../ink/ink2225.xml"/><Relationship Id="rId416" Type="http://schemas.openxmlformats.org/officeDocument/2006/relationships/customXml" Target="../ink/ink2253.xml"/><Relationship Id="rId598" Type="http://schemas.openxmlformats.org/officeDocument/2006/relationships/customXml" Target="../ink/ink2347.xml"/><Relationship Id="rId220" Type="http://schemas.openxmlformats.org/officeDocument/2006/relationships/customXml" Target="../ink/ink2154.xml"/><Relationship Id="rId458" Type="http://schemas.openxmlformats.org/officeDocument/2006/relationships/customXml" Target="../ink/ink2274.xml"/><Relationship Id="rId15" Type="http://schemas.openxmlformats.org/officeDocument/2006/relationships/image" Target="../media/image505.png"/><Relationship Id="rId57" Type="http://schemas.openxmlformats.org/officeDocument/2006/relationships/image" Target="../media/image526.png"/><Relationship Id="rId262" Type="http://schemas.openxmlformats.org/officeDocument/2006/relationships/customXml" Target="../ink/ink2175.xml"/><Relationship Id="rId318" Type="http://schemas.openxmlformats.org/officeDocument/2006/relationships/customXml" Target="../ink/ink2204.xml"/><Relationship Id="rId525" Type="http://schemas.openxmlformats.org/officeDocument/2006/relationships/image" Target="../media/image1253.png"/><Relationship Id="rId567" Type="http://schemas.openxmlformats.org/officeDocument/2006/relationships/image" Target="../media/image1274.png"/><Relationship Id="rId99" Type="http://schemas.openxmlformats.org/officeDocument/2006/relationships/image" Target="../media/image546.png"/><Relationship Id="rId122" Type="http://schemas.openxmlformats.org/officeDocument/2006/relationships/customXml" Target="../ink/ink2102.xml"/><Relationship Id="rId164" Type="http://schemas.openxmlformats.org/officeDocument/2006/relationships/customXml" Target="../ink/ink2124.xml"/><Relationship Id="rId371" Type="http://schemas.openxmlformats.org/officeDocument/2006/relationships/image" Target="../media/image683.png"/><Relationship Id="rId427" Type="http://schemas.openxmlformats.org/officeDocument/2006/relationships/image" Target="../media/image711.png"/><Relationship Id="rId469" Type="http://schemas.openxmlformats.org/officeDocument/2006/relationships/image" Target="../media/image732.png"/><Relationship Id="rId26" Type="http://schemas.openxmlformats.org/officeDocument/2006/relationships/customXml" Target="../ink/ink2053.xml"/><Relationship Id="rId231" Type="http://schemas.openxmlformats.org/officeDocument/2006/relationships/image" Target="../media/image609.png"/><Relationship Id="rId273" Type="http://schemas.openxmlformats.org/officeDocument/2006/relationships/image" Target="../media/image630.png"/><Relationship Id="rId329" Type="http://schemas.openxmlformats.org/officeDocument/2006/relationships/image" Target="../media/image657.png"/><Relationship Id="rId480" Type="http://schemas.openxmlformats.org/officeDocument/2006/relationships/customXml" Target="../ink/ink2285.xml"/><Relationship Id="rId536" Type="http://schemas.openxmlformats.org/officeDocument/2006/relationships/customXml" Target="../ink/ink2316.xml"/><Relationship Id="rId68" Type="http://schemas.openxmlformats.org/officeDocument/2006/relationships/customXml" Target="../ink/ink2074.xml"/><Relationship Id="rId133" Type="http://schemas.openxmlformats.org/officeDocument/2006/relationships/image" Target="../media/image562.png"/><Relationship Id="rId175" Type="http://schemas.openxmlformats.org/officeDocument/2006/relationships/image" Target="../media/image583.png"/><Relationship Id="rId340" Type="http://schemas.openxmlformats.org/officeDocument/2006/relationships/customXml" Target="../ink/ink2215.xml"/><Relationship Id="rId578" Type="http://schemas.openxmlformats.org/officeDocument/2006/relationships/customXml" Target="../ink/ink2337.xml"/><Relationship Id="rId200" Type="http://schemas.openxmlformats.org/officeDocument/2006/relationships/customXml" Target="../ink/ink2143.xml"/><Relationship Id="rId382" Type="http://schemas.openxmlformats.org/officeDocument/2006/relationships/customXml" Target="../ink/ink2236.xml"/><Relationship Id="rId438" Type="http://schemas.openxmlformats.org/officeDocument/2006/relationships/customXml" Target="../ink/ink2264.xml"/><Relationship Id="rId242" Type="http://schemas.openxmlformats.org/officeDocument/2006/relationships/customXml" Target="../ink/ink2165.xml"/><Relationship Id="rId284" Type="http://schemas.openxmlformats.org/officeDocument/2006/relationships/customXml" Target="../ink/ink2186.xml"/><Relationship Id="rId491" Type="http://schemas.openxmlformats.org/officeDocument/2006/relationships/customXml" Target="../ink/ink2292.xml"/><Relationship Id="rId505" Type="http://schemas.openxmlformats.org/officeDocument/2006/relationships/customXml" Target="../ink/ink2300.xml"/><Relationship Id="rId37" Type="http://schemas.openxmlformats.org/officeDocument/2006/relationships/image" Target="../media/image516.png"/><Relationship Id="rId79" Type="http://schemas.openxmlformats.org/officeDocument/2006/relationships/customXml" Target="../ink/ink2080.xml"/><Relationship Id="rId102" Type="http://schemas.openxmlformats.org/officeDocument/2006/relationships/customXml" Target="../ink/ink2092.xml"/><Relationship Id="rId144" Type="http://schemas.openxmlformats.org/officeDocument/2006/relationships/customXml" Target="../ink/ink2114.xml"/><Relationship Id="rId547" Type="http://schemas.openxmlformats.org/officeDocument/2006/relationships/image" Target="../media/image1264.png"/><Relationship Id="rId589" Type="http://schemas.openxmlformats.org/officeDocument/2006/relationships/image" Target="../media/image1285.png"/><Relationship Id="rId90" Type="http://schemas.openxmlformats.org/officeDocument/2006/relationships/customXml" Target="../ink/ink2086.xml"/><Relationship Id="rId186" Type="http://schemas.openxmlformats.org/officeDocument/2006/relationships/customXml" Target="../ink/ink2135.xml"/><Relationship Id="rId351" Type="http://schemas.openxmlformats.org/officeDocument/2006/relationships/image" Target="../media/image668.png"/><Relationship Id="rId393" Type="http://schemas.openxmlformats.org/officeDocument/2006/relationships/image" Target="../media/image694.png"/><Relationship Id="rId407" Type="http://schemas.openxmlformats.org/officeDocument/2006/relationships/image" Target="../media/image701.png"/><Relationship Id="rId449" Type="http://schemas.openxmlformats.org/officeDocument/2006/relationships/image" Target="../media/image722.png"/><Relationship Id="rId211" Type="http://schemas.openxmlformats.org/officeDocument/2006/relationships/image" Target="../media/image599.png"/><Relationship Id="rId253" Type="http://schemas.openxmlformats.org/officeDocument/2006/relationships/image" Target="../media/image620.png"/><Relationship Id="rId295" Type="http://schemas.openxmlformats.org/officeDocument/2006/relationships/image" Target="../media/image640.png"/><Relationship Id="rId309" Type="http://schemas.openxmlformats.org/officeDocument/2006/relationships/image" Target="../media/image647.png"/><Relationship Id="rId460" Type="http://schemas.openxmlformats.org/officeDocument/2006/relationships/customXml" Target="../ink/ink2275.xml"/><Relationship Id="rId516" Type="http://schemas.openxmlformats.org/officeDocument/2006/relationships/customXml" Target="../ink/ink2306.xml"/><Relationship Id="rId48" Type="http://schemas.openxmlformats.org/officeDocument/2006/relationships/customXml" Target="../ink/ink2064.xml"/><Relationship Id="rId113" Type="http://schemas.openxmlformats.org/officeDocument/2006/relationships/image" Target="../media/image553.png"/><Relationship Id="rId320" Type="http://schemas.openxmlformats.org/officeDocument/2006/relationships/customXml" Target="../ink/ink2205.xml"/><Relationship Id="rId558" Type="http://schemas.openxmlformats.org/officeDocument/2006/relationships/customXml" Target="../ink/ink2327.xml"/><Relationship Id="rId155" Type="http://schemas.openxmlformats.org/officeDocument/2006/relationships/image" Target="../media/image573.png"/><Relationship Id="rId197" Type="http://schemas.openxmlformats.org/officeDocument/2006/relationships/customXml" Target="../ink/ink2141.xml"/><Relationship Id="rId362" Type="http://schemas.openxmlformats.org/officeDocument/2006/relationships/customXml" Target="../ink/ink2226.xml"/><Relationship Id="rId418" Type="http://schemas.openxmlformats.org/officeDocument/2006/relationships/customXml" Target="../ink/ink2254.xml"/><Relationship Id="rId222" Type="http://schemas.openxmlformats.org/officeDocument/2006/relationships/customXml" Target="../ink/ink2155.xml"/><Relationship Id="rId264" Type="http://schemas.openxmlformats.org/officeDocument/2006/relationships/customXml" Target="../ink/ink2176.xml"/><Relationship Id="rId471" Type="http://schemas.openxmlformats.org/officeDocument/2006/relationships/image" Target="../media/image733.png"/><Relationship Id="rId17" Type="http://schemas.openxmlformats.org/officeDocument/2006/relationships/image" Target="../media/image506.png"/><Relationship Id="rId59" Type="http://schemas.openxmlformats.org/officeDocument/2006/relationships/image" Target="../media/image527.png"/><Relationship Id="rId124" Type="http://schemas.openxmlformats.org/officeDocument/2006/relationships/image" Target="../media/image558.png"/><Relationship Id="rId527" Type="http://schemas.openxmlformats.org/officeDocument/2006/relationships/image" Target="../media/image1254.png"/><Relationship Id="rId569" Type="http://schemas.openxmlformats.org/officeDocument/2006/relationships/image" Target="../media/image1275.png"/><Relationship Id="rId70" Type="http://schemas.openxmlformats.org/officeDocument/2006/relationships/customXml" Target="../ink/ink2075.xml"/><Relationship Id="rId166" Type="http://schemas.openxmlformats.org/officeDocument/2006/relationships/customXml" Target="../ink/ink2125.xml"/><Relationship Id="rId331" Type="http://schemas.openxmlformats.org/officeDocument/2006/relationships/image" Target="../media/image658.png"/><Relationship Id="rId373" Type="http://schemas.openxmlformats.org/officeDocument/2006/relationships/image" Target="../media/image684.png"/><Relationship Id="rId429" Type="http://schemas.openxmlformats.org/officeDocument/2006/relationships/image" Target="../media/image712.png"/><Relationship Id="rId580" Type="http://schemas.openxmlformats.org/officeDocument/2006/relationships/customXml" Target="../ink/ink233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10.png"/><Relationship Id="rId440" Type="http://schemas.openxmlformats.org/officeDocument/2006/relationships/customXml" Target="../ink/ink2265.xml"/><Relationship Id="rId28" Type="http://schemas.openxmlformats.org/officeDocument/2006/relationships/customXml" Target="../ink/ink2054.xml"/><Relationship Id="rId275" Type="http://schemas.openxmlformats.org/officeDocument/2006/relationships/image" Target="../media/image631.png"/><Relationship Id="rId300" Type="http://schemas.openxmlformats.org/officeDocument/2006/relationships/customXml" Target="../ink/ink2195.xml"/><Relationship Id="rId482" Type="http://schemas.openxmlformats.org/officeDocument/2006/relationships/image" Target="../media/image738.png"/><Relationship Id="rId538" Type="http://schemas.openxmlformats.org/officeDocument/2006/relationships/customXml" Target="../ink/ink2317.xml"/><Relationship Id="rId81" Type="http://schemas.openxmlformats.org/officeDocument/2006/relationships/image" Target="../media/image537.png"/><Relationship Id="rId135" Type="http://schemas.openxmlformats.org/officeDocument/2006/relationships/image" Target="../media/image563.png"/><Relationship Id="rId177" Type="http://schemas.openxmlformats.org/officeDocument/2006/relationships/image" Target="../media/image584.png"/><Relationship Id="rId342" Type="http://schemas.openxmlformats.org/officeDocument/2006/relationships/customXml" Target="../ink/ink2216.xml"/><Relationship Id="rId384" Type="http://schemas.openxmlformats.org/officeDocument/2006/relationships/customXml" Target="../ink/ink2237.xml"/><Relationship Id="rId591" Type="http://schemas.openxmlformats.org/officeDocument/2006/relationships/image" Target="../media/image1286.png"/><Relationship Id="rId202" Type="http://schemas.openxmlformats.org/officeDocument/2006/relationships/customXml" Target="../ink/ink2144.xml"/><Relationship Id="rId244" Type="http://schemas.openxmlformats.org/officeDocument/2006/relationships/customXml" Target="../ink/ink2166.xml"/><Relationship Id="rId39" Type="http://schemas.openxmlformats.org/officeDocument/2006/relationships/image" Target="../media/image517.png"/><Relationship Id="rId286" Type="http://schemas.openxmlformats.org/officeDocument/2006/relationships/customXml" Target="../ink/ink2187.xml"/><Relationship Id="rId451" Type="http://schemas.openxmlformats.org/officeDocument/2006/relationships/image" Target="../media/image723.png"/><Relationship Id="rId493" Type="http://schemas.openxmlformats.org/officeDocument/2006/relationships/customXml" Target="../ink/ink2293.xml"/><Relationship Id="rId507" Type="http://schemas.openxmlformats.org/officeDocument/2006/relationships/customXml" Target="../ink/ink2301.xml"/><Relationship Id="rId549" Type="http://schemas.openxmlformats.org/officeDocument/2006/relationships/image" Target="../media/image1265.png"/><Relationship Id="rId50" Type="http://schemas.openxmlformats.org/officeDocument/2006/relationships/customXml" Target="../ink/ink2065.xml"/><Relationship Id="rId104" Type="http://schemas.openxmlformats.org/officeDocument/2006/relationships/customXml" Target="../ink/ink2093.xml"/><Relationship Id="rId146" Type="http://schemas.openxmlformats.org/officeDocument/2006/relationships/customXml" Target="../ink/ink2115.xml"/><Relationship Id="rId188" Type="http://schemas.openxmlformats.org/officeDocument/2006/relationships/customXml" Target="../ink/ink2136.xml"/><Relationship Id="rId311" Type="http://schemas.openxmlformats.org/officeDocument/2006/relationships/image" Target="../media/image648.png"/><Relationship Id="rId353" Type="http://schemas.openxmlformats.org/officeDocument/2006/relationships/image" Target="../media/image307.png"/><Relationship Id="rId395" Type="http://schemas.openxmlformats.org/officeDocument/2006/relationships/image" Target="../media/image695.png"/><Relationship Id="rId409" Type="http://schemas.openxmlformats.org/officeDocument/2006/relationships/image" Target="../media/image702.png"/><Relationship Id="rId560" Type="http://schemas.openxmlformats.org/officeDocument/2006/relationships/customXml" Target="../ink/ink2328.xml"/><Relationship Id="rId92" Type="http://schemas.openxmlformats.org/officeDocument/2006/relationships/customXml" Target="../ink/ink2087.xml"/><Relationship Id="rId213" Type="http://schemas.openxmlformats.org/officeDocument/2006/relationships/image" Target="../media/image600.png"/><Relationship Id="rId420" Type="http://schemas.openxmlformats.org/officeDocument/2006/relationships/customXml" Target="../ink/ink2255.xml"/><Relationship Id="rId255" Type="http://schemas.openxmlformats.org/officeDocument/2006/relationships/image" Target="../media/image621.png"/><Relationship Id="rId297" Type="http://schemas.openxmlformats.org/officeDocument/2006/relationships/image" Target="../media/image641.png"/><Relationship Id="rId462" Type="http://schemas.openxmlformats.org/officeDocument/2006/relationships/customXml" Target="../ink/ink2276.xml"/><Relationship Id="rId518" Type="http://schemas.openxmlformats.org/officeDocument/2006/relationships/customXml" Target="../ink/ink2307.xml"/><Relationship Id="rId115" Type="http://schemas.openxmlformats.org/officeDocument/2006/relationships/image" Target="../media/image554.png"/><Relationship Id="rId157" Type="http://schemas.openxmlformats.org/officeDocument/2006/relationships/image" Target="../media/image574.png"/><Relationship Id="rId322" Type="http://schemas.openxmlformats.org/officeDocument/2006/relationships/customXml" Target="../ink/ink2206.xml"/><Relationship Id="rId364" Type="http://schemas.openxmlformats.org/officeDocument/2006/relationships/customXml" Target="../ink/ink2227.xml"/><Relationship Id="rId61" Type="http://schemas.openxmlformats.org/officeDocument/2006/relationships/image" Target="../media/image528.png"/><Relationship Id="rId199" Type="http://schemas.openxmlformats.org/officeDocument/2006/relationships/customXml" Target="../ink/ink2142.xml"/><Relationship Id="rId571" Type="http://schemas.openxmlformats.org/officeDocument/2006/relationships/image" Target="../media/image1276.png"/><Relationship Id="rId19" Type="http://schemas.openxmlformats.org/officeDocument/2006/relationships/image" Target="../media/image507.png"/><Relationship Id="rId224" Type="http://schemas.openxmlformats.org/officeDocument/2006/relationships/customXml" Target="../ink/ink2156.xml"/><Relationship Id="rId266" Type="http://schemas.openxmlformats.org/officeDocument/2006/relationships/customXml" Target="../ink/ink2177.xml"/><Relationship Id="rId431" Type="http://schemas.openxmlformats.org/officeDocument/2006/relationships/image" Target="../media/image713.png"/><Relationship Id="rId473" Type="http://schemas.openxmlformats.org/officeDocument/2006/relationships/image" Target="../media/image734.png"/><Relationship Id="rId529" Type="http://schemas.openxmlformats.org/officeDocument/2006/relationships/image" Target="../media/image1255.png"/><Relationship Id="rId30" Type="http://schemas.openxmlformats.org/officeDocument/2006/relationships/customXml" Target="../ink/ink2055.xml"/><Relationship Id="rId126" Type="http://schemas.openxmlformats.org/officeDocument/2006/relationships/image" Target="../media/image559.png"/><Relationship Id="rId168" Type="http://schemas.openxmlformats.org/officeDocument/2006/relationships/customXml" Target="../ink/ink2126.xml"/><Relationship Id="rId333" Type="http://schemas.openxmlformats.org/officeDocument/2006/relationships/image" Target="../media/image659.png"/><Relationship Id="rId540" Type="http://schemas.openxmlformats.org/officeDocument/2006/relationships/customXml" Target="../ink/ink2318.xml"/><Relationship Id="rId72" Type="http://schemas.openxmlformats.org/officeDocument/2006/relationships/customXml" Target="../ink/ink2076.xml"/><Relationship Id="rId375" Type="http://schemas.openxmlformats.org/officeDocument/2006/relationships/image" Target="../media/image685.png"/><Relationship Id="rId582" Type="http://schemas.openxmlformats.org/officeDocument/2006/relationships/customXml" Target="../ink/ink2339.xml"/><Relationship Id="rId3" Type="http://schemas.openxmlformats.org/officeDocument/2006/relationships/image" Target="../media/image499.png"/><Relationship Id="rId235" Type="http://schemas.openxmlformats.org/officeDocument/2006/relationships/image" Target="../media/image611.png"/><Relationship Id="rId277" Type="http://schemas.openxmlformats.org/officeDocument/2006/relationships/image" Target="../media/image632.png"/><Relationship Id="rId400" Type="http://schemas.openxmlformats.org/officeDocument/2006/relationships/customXml" Target="../ink/ink2245.xml"/><Relationship Id="rId442" Type="http://schemas.openxmlformats.org/officeDocument/2006/relationships/customXml" Target="../ink/ink2266.xml"/><Relationship Id="rId484" Type="http://schemas.openxmlformats.org/officeDocument/2006/relationships/customXml" Target="../ink/ink2288.xml"/><Relationship Id="rId137" Type="http://schemas.openxmlformats.org/officeDocument/2006/relationships/image" Target="../media/image564.png"/><Relationship Id="rId302" Type="http://schemas.openxmlformats.org/officeDocument/2006/relationships/customXml" Target="../ink/ink2196.xml"/><Relationship Id="rId344" Type="http://schemas.openxmlformats.org/officeDocument/2006/relationships/customXml" Target="../ink/ink2217.xml"/><Relationship Id="rId41" Type="http://schemas.openxmlformats.org/officeDocument/2006/relationships/image" Target="../media/image518.png"/><Relationship Id="rId83" Type="http://schemas.openxmlformats.org/officeDocument/2006/relationships/image" Target="../media/image538.png"/><Relationship Id="rId179" Type="http://schemas.openxmlformats.org/officeDocument/2006/relationships/image" Target="../media/image585.png"/><Relationship Id="rId386" Type="http://schemas.openxmlformats.org/officeDocument/2006/relationships/customXml" Target="../ink/ink2238.xml"/><Relationship Id="rId551" Type="http://schemas.openxmlformats.org/officeDocument/2006/relationships/image" Target="../media/image1266.png"/><Relationship Id="rId593" Type="http://schemas.openxmlformats.org/officeDocument/2006/relationships/image" Target="../media/image1287.png"/><Relationship Id="rId190" Type="http://schemas.openxmlformats.org/officeDocument/2006/relationships/customXml" Target="../ink/ink2137.xml"/><Relationship Id="rId204" Type="http://schemas.openxmlformats.org/officeDocument/2006/relationships/image" Target="../media/image596.png"/><Relationship Id="rId246" Type="http://schemas.openxmlformats.org/officeDocument/2006/relationships/customXml" Target="../ink/ink2167.xml"/><Relationship Id="rId288" Type="http://schemas.openxmlformats.org/officeDocument/2006/relationships/customXml" Target="../ink/ink2188.xml"/><Relationship Id="rId411" Type="http://schemas.openxmlformats.org/officeDocument/2006/relationships/image" Target="../media/image703.png"/><Relationship Id="rId453" Type="http://schemas.openxmlformats.org/officeDocument/2006/relationships/image" Target="../media/image724.png"/><Relationship Id="rId509" Type="http://schemas.openxmlformats.org/officeDocument/2006/relationships/customXml" Target="../ink/ink2302.xml"/><Relationship Id="rId106" Type="http://schemas.openxmlformats.org/officeDocument/2006/relationships/customXml" Target="../ink/ink2094.xml"/><Relationship Id="rId313" Type="http://schemas.openxmlformats.org/officeDocument/2006/relationships/image" Target="../media/image649.png"/><Relationship Id="rId495" Type="http://schemas.openxmlformats.org/officeDocument/2006/relationships/customXml" Target="../ink/ink2295.xml"/><Relationship Id="rId10" Type="http://schemas.openxmlformats.org/officeDocument/2006/relationships/customXml" Target="../ink/ink2045.xml"/><Relationship Id="rId52" Type="http://schemas.openxmlformats.org/officeDocument/2006/relationships/customXml" Target="../ink/ink2066.xml"/><Relationship Id="rId94" Type="http://schemas.openxmlformats.org/officeDocument/2006/relationships/customXml" Target="../ink/ink2088.xml"/><Relationship Id="rId148" Type="http://schemas.openxmlformats.org/officeDocument/2006/relationships/customXml" Target="../ink/ink2116.xml"/><Relationship Id="rId355" Type="http://schemas.openxmlformats.org/officeDocument/2006/relationships/image" Target="../media/image669.png"/><Relationship Id="rId397" Type="http://schemas.openxmlformats.org/officeDocument/2006/relationships/image" Target="../media/image696.png"/><Relationship Id="rId520" Type="http://schemas.openxmlformats.org/officeDocument/2006/relationships/customXml" Target="../ink/ink2308.xml"/><Relationship Id="rId562" Type="http://schemas.openxmlformats.org/officeDocument/2006/relationships/customXml" Target="../ink/ink2329.xml"/><Relationship Id="rId215" Type="http://schemas.openxmlformats.org/officeDocument/2006/relationships/image" Target="../media/image601.png"/><Relationship Id="rId257" Type="http://schemas.openxmlformats.org/officeDocument/2006/relationships/image" Target="../media/image622.png"/><Relationship Id="rId422" Type="http://schemas.openxmlformats.org/officeDocument/2006/relationships/customXml" Target="../ink/ink2256.xml"/><Relationship Id="rId464" Type="http://schemas.openxmlformats.org/officeDocument/2006/relationships/customXml" Target="../ink/ink2277.xml"/><Relationship Id="rId299" Type="http://schemas.openxmlformats.org/officeDocument/2006/relationships/image" Target="../media/image642.png"/><Relationship Id="rId63" Type="http://schemas.openxmlformats.org/officeDocument/2006/relationships/image" Target="../media/image529.png"/><Relationship Id="rId159" Type="http://schemas.openxmlformats.org/officeDocument/2006/relationships/image" Target="../media/image575.png"/><Relationship Id="rId366" Type="http://schemas.openxmlformats.org/officeDocument/2006/relationships/customXml" Target="../ink/ink2228.xml"/><Relationship Id="rId573" Type="http://schemas.openxmlformats.org/officeDocument/2006/relationships/image" Target="../media/image1277.png"/><Relationship Id="rId226" Type="http://schemas.openxmlformats.org/officeDocument/2006/relationships/customXml" Target="../ink/ink2157.xml"/><Relationship Id="rId433" Type="http://schemas.openxmlformats.org/officeDocument/2006/relationships/image" Target="../media/image714.png"/><Relationship Id="rId74" Type="http://schemas.openxmlformats.org/officeDocument/2006/relationships/customXml" Target="../ink/ink2077.xml"/><Relationship Id="rId377" Type="http://schemas.openxmlformats.org/officeDocument/2006/relationships/image" Target="../media/image686.png"/><Relationship Id="rId500" Type="http://schemas.openxmlformats.org/officeDocument/2006/relationships/image" Target="../media/image1207.png"/><Relationship Id="rId584" Type="http://schemas.openxmlformats.org/officeDocument/2006/relationships/customXml" Target="../ink/ink2340.xml"/><Relationship Id="rId5" Type="http://schemas.openxmlformats.org/officeDocument/2006/relationships/image" Target="../media/image500.png"/><Relationship Id="rId237" Type="http://schemas.openxmlformats.org/officeDocument/2006/relationships/image" Target="../media/image612.png"/><Relationship Id="rId444" Type="http://schemas.openxmlformats.org/officeDocument/2006/relationships/customXml" Target="../ink/ink2267.xml"/><Relationship Id="rId290" Type="http://schemas.openxmlformats.org/officeDocument/2006/relationships/customXml" Target="../ink/ink2189.xml"/><Relationship Id="rId304" Type="http://schemas.openxmlformats.org/officeDocument/2006/relationships/customXml" Target="../ink/ink2197.xml"/><Relationship Id="rId388" Type="http://schemas.openxmlformats.org/officeDocument/2006/relationships/customXml" Target="../ink/ink2239.xml"/><Relationship Id="rId511" Type="http://schemas.openxmlformats.org/officeDocument/2006/relationships/customXml" Target="../ink/ink2303.xml"/><Relationship Id="rId85" Type="http://schemas.openxmlformats.org/officeDocument/2006/relationships/image" Target="../media/image539.png"/><Relationship Id="rId150" Type="http://schemas.openxmlformats.org/officeDocument/2006/relationships/customXml" Target="../ink/ink2117.xml"/><Relationship Id="rId595" Type="http://schemas.openxmlformats.org/officeDocument/2006/relationships/image" Target="../media/image1288.png"/><Relationship Id="rId248" Type="http://schemas.openxmlformats.org/officeDocument/2006/relationships/customXml" Target="../ink/ink2168.xml"/><Relationship Id="rId455" Type="http://schemas.openxmlformats.org/officeDocument/2006/relationships/image" Target="../media/image725.png"/><Relationship Id="rId12" Type="http://schemas.openxmlformats.org/officeDocument/2006/relationships/customXml" Target="../ink/ink2046.xml"/><Relationship Id="rId108" Type="http://schemas.openxmlformats.org/officeDocument/2006/relationships/customXml" Target="../ink/ink2095.xml"/><Relationship Id="rId315" Type="http://schemas.openxmlformats.org/officeDocument/2006/relationships/image" Target="../media/image650.png"/><Relationship Id="rId522" Type="http://schemas.openxmlformats.org/officeDocument/2006/relationships/customXml" Target="../ink/ink2309.xml"/><Relationship Id="rId96" Type="http://schemas.openxmlformats.org/officeDocument/2006/relationships/customXml" Target="../ink/ink2089.xml"/><Relationship Id="rId161" Type="http://schemas.openxmlformats.org/officeDocument/2006/relationships/image" Target="../media/image576.png"/><Relationship Id="rId399" Type="http://schemas.openxmlformats.org/officeDocument/2006/relationships/image" Target="../media/image697.png"/><Relationship Id="rId259" Type="http://schemas.openxmlformats.org/officeDocument/2006/relationships/image" Target="../media/image623.png"/><Relationship Id="rId466" Type="http://schemas.openxmlformats.org/officeDocument/2006/relationships/customXml" Target="../ink/ink2278.xml"/><Relationship Id="rId23" Type="http://schemas.openxmlformats.org/officeDocument/2006/relationships/image" Target="../media/image509.png"/><Relationship Id="rId119" Type="http://schemas.openxmlformats.org/officeDocument/2006/relationships/image" Target="../media/image556.png"/><Relationship Id="rId326" Type="http://schemas.openxmlformats.org/officeDocument/2006/relationships/customXml" Target="../ink/ink2208.xml"/><Relationship Id="rId533" Type="http://schemas.openxmlformats.org/officeDocument/2006/relationships/image" Target="../media/image1257.png"/><Relationship Id="rId172" Type="http://schemas.openxmlformats.org/officeDocument/2006/relationships/customXml" Target="../ink/ink2128.xml"/><Relationship Id="rId477" Type="http://schemas.openxmlformats.org/officeDocument/2006/relationships/image" Target="../media/image736.png"/><Relationship Id="rId337" Type="http://schemas.openxmlformats.org/officeDocument/2006/relationships/image" Target="../media/image661.png"/><Relationship Id="rId34" Type="http://schemas.openxmlformats.org/officeDocument/2006/relationships/customXml" Target="../ink/ink2057.xml"/><Relationship Id="rId544" Type="http://schemas.openxmlformats.org/officeDocument/2006/relationships/customXml" Target="../ink/ink2320.xml"/><Relationship Id="rId183" Type="http://schemas.openxmlformats.org/officeDocument/2006/relationships/image" Target="../media/image587.png"/><Relationship Id="rId390" Type="http://schemas.openxmlformats.org/officeDocument/2006/relationships/customXml" Target="../ink/ink2240.xml"/><Relationship Id="rId404" Type="http://schemas.openxmlformats.org/officeDocument/2006/relationships/customXml" Target="../ink/ink2247.xml"/><Relationship Id="rId250" Type="http://schemas.openxmlformats.org/officeDocument/2006/relationships/customXml" Target="../ink/ink2169.xml"/><Relationship Id="rId488" Type="http://schemas.openxmlformats.org/officeDocument/2006/relationships/customXml" Target="../ink/ink2290.xml"/><Relationship Id="rId45" Type="http://schemas.openxmlformats.org/officeDocument/2006/relationships/image" Target="../media/image520.png"/><Relationship Id="rId110" Type="http://schemas.openxmlformats.org/officeDocument/2006/relationships/customXml" Target="../ink/ink2096.xml"/><Relationship Id="rId348" Type="http://schemas.openxmlformats.org/officeDocument/2006/relationships/customXml" Target="../ink/ink2219.xml"/><Relationship Id="rId555" Type="http://schemas.openxmlformats.org/officeDocument/2006/relationships/image" Target="../media/image1268.png"/><Relationship Id="rId194" Type="http://schemas.openxmlformats.org/officeDocument/2006/relationships/customXml" Target="../ink/ink2139.xml"/><Relationship Id="rId208" Type="http://schemas.openxmlformats.org/officeDocument/2006/relationships/customXml" Target="../ink/ink2148.xml"/><Relationship Id="rId415" Type="http://schemas.openxmlformats.org/officeDocument/2006/relationships/image" Target="../media/image70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A1594B1-2148-CACF-CB14-4BED758988A3}"/>
              </a:ext>
            </a:extLst>
          </p:cNvPr>
          <p:cNvGrpSpPr/>
          <p:nvPr/>
        </p:nvGrpSpPr>
        <p:grpSpPr>
          <a:xfrm>
            <a:off x="1198338" y="566412"/>
            <a:ext cx="1834920" cy="1572120"/>
            <a:chOff x="1198338" y="566412"/>
            <a:chExt cx="1834920" cy="157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DCF666-40D3-CFBD-485F-ABA1BB5EFB18}"/>
                    </a:ext>
                  </a:extLst>
                </p14:cNvPr>
                <p14:cNvContentPartPr/>
                <p14:nvPr/>
              </p14:nvContentPartPr>
              <p14:xfrm>
                <a:off x="1198338" y="566412"/>
                <a:ext cx="213120" cy="41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DCF666-40D3-CFBD-485F-ABA1BB5EFB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2218" y="560292"/>
                  <a:ext cx="2253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9C7007-47E0-2344-D359-A5B8CB9DB0CF}"/>
                    </a:ext>
                  </a:extLst>
                </p14:cNvPr>
                <p14:cNvContentPartPr/>
                <p14:nvPr/>
              </p14:nvContentPartPr>
              <p14:xfrm>
                <a:off x="1467258" y="784932"/>
                <a:ext cx="81360" cy="16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9C7007-47E0-2344-D359-A5B8CB9DB0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1138" y="778812"/>
                  <a:ext cx="93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8CC8F4-6A05-A8EA-DC73-F7B659F8F7D3}"/>
                    </a:ext>
                  </a:extLst>
                </p14:cNvPr>
                <p14:cNvContentPartPr/>
                <p14:nvPr/>
              </p14:nvContentPartPr>
              <p14:xfrm>
                <a:off x="1662018" y="764412"/>
                <a:ext cx="239760" cy="21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8CC8F4-6A05-A8EA-DC73-F7B659F8F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5898" y="758292"/>
                  <a:ext cx="252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E9601E-0060-0C0E-A6CE-A11420359409}"/>
                    </a:ext>
                  </a:extLst>
                </p14:cNvPr>
                <p14:cNvContentPartPr/>
                <p14:nvPr/>
              </p14:nvContentPartPr>
              <p14:xfrm>
                <a:off x="1908618" y="637692"/>
                <a:ext cx="154080" cy="30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E9601E-0060-0C0E-A6CE-A114203594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2498" y="631572"/>
                  <a:ext cx="166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C3119C-9002-F7F5-FF09-241A1333170E}"/>
                    </a:ext>
                  </a:extLst>
                </p14:cNvPr>
                <p14:cNvContentPartPr/>
                <p14:nvPr/>
              </p14:nvContentPartPr>
              <p14:xfrm>
                <a:off x="2139738" y="742092"/>
                <a:ext cx="28800" cy="148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C3119C-9002-F7F5-FF09-241A133317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3618" y="735972"/>
                  <a:ext cx="4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264B74-63AC-AFB7-18E0-5FAAE8DE7F0F}"/>
                    </a:ext>
                  </a:extLst>
                </p14:cNvPr>
                <p14:cNvContentPartPr/>
                <p14:nvPr/>
              </p14:nvContentPartPr>
              <p14:xfrm>
                <a:off x="2150178" y="617892"/>
                <a:ext cx="3960" cy="1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264B74-63AC-AFB7-18E0-5FAAE8DE7F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4058" y="611772"/>
                  <a:ext cx="16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349296-7E3C-13EC-FFED-114594DCEA3A}"/>
                    </a:ext>
                  </a:extLst>
                </p14:cNvPr>
                <p14:cNvContentPartPr/>
                <p14:nvPr/>
              </p14:nvContentPartPr>
              <p14:xfrm>
                <a:off x="2266098" y="720132"/>
                <a:ext cx="212400" cy="175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349296-7E3C-13EC-FFED-114594DCE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59978" y="714012"/>
                  <a:ext cx="224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0193E8-0590-71A8-5D38-7DECE7F26CE2}"/>
                    </a:ext>
                  </a:extLst>
                </p14:cNvPr>
                <p14:cNvContentPartPr/>
                <p14:nvPr/>
              </p14:nvContentPartPr>
              <p14:xfrm>
                <a:off x="2508738" y="658212"/>
                <a:ext cx="252000" cy="20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0193E8-0590-71A8-5D38-7DECE7F26C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2618" y="652092"/>
                  <a:ext cx="264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D9BBC6-3C53-888B-4578-4AEA1713AD45}"/>
                    </a:ext>
                  </a:extLst>
                </p14:cNvPr>
                <p14:cNvContentPartPr/>
                <p14:nvPr/>
              </p14:nvContentPartPr>
              <p14:xfrm>
                <a:off x="1846698" y="1026492"/>
                <a:ext cx="633240" cy="12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D9BBC6-3C53-888B-4578-4AEA1713AD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0578" y="1020372"/>
                  <a:ext cx="645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F3249E-7790-75CC-9581-AC3622EA34C2}"/>
                    </a:ext>
                  </a:extLst>
                </p14:cNvPr>
                <p14:cNvContentPartPr/>
                <p14:nvPr/>
              </p14:nvContentPartPr>
              <p14:xfrm>
                <a:off x="1911858" y="1137372"/>
                <a:ext cx="560160" cy="90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F3249E-7790-75CC-9581-AC3622EA34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05738" y="1131252"/>
                  <a:ext cx="572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F83349-0202-1470-72D9-889B9C53EC21}"/>
                    </a:ext>
                  </a:extLst>
                </p14:cNvPr>
                <p14:cNvContentPartPr/>
                <p14:nvPr/>
              </p14:nvContentPartPr>
              <p14:xfrm>
                <a:off x="2303178" y="1242492"/>
                <a:ext cx="39240" cy="70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F83349-0202-1470-72D9-889B9C53EC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7058" y="1236372"/>
                  <a:ext cx="5148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E285F4-AAAF-F209-2013-990434477A0C}"/>
                    </a:ext>
                  </a:extLst>
                </p14:cNvPr>
                <p14:cNvContentPartPr/>
                <p14:nvPr/>
              </p14:nvContentPartPr>
              <p14:xfrm>
                <a:off x="2327658" y="1727412"/>
                <a:ext cx="705600" cy="41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E285F4-AAAF-F209-2013-990434477A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1538" y="1721292"/>
                  <a:ext cx="71784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A1607CB-416E-8621-3EFF-71B0E1ABE85F}"/>
              </a:ext>
            </a:extLst>
          </p:cNvPr>
          <p:cNvGrpSpPr/>
          <p:nvPr/>
        </p:nvGrpSpPr>
        <p:grpSpPr>
          <a:xfrm>
            <a:off x="2385258" y="2212332"/>
            <a:ext cx="608400" cy="1005840"/>
            <a:chOff x="2385258" y="2212332"/>
            <a:chExt cx="6084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31631B-3E95-35AE-6BFF-98E1ECACA3DA}"/>
                    </a:ext>
                  </a:extLst>
                </p14:cNvPr>
                <p14:cNvContentPartPr/>
                <p14:nvPr/>
              </p14:nvContentPartPr>
              <p14:xfrm>
                <a:off x="2385258" y="2212332"/>
                <a:ext cx="36000" cy="851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31631B-3E95-35AE-6BFF-98E1ECACA3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9138" y="2206212"/>
                  <a:ext cx="4824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3FEA64-85EA-843E-E6C8-8D4270EF968E}"/>
                    </a:ext>
                  </a:extLst>
                </p14:cNvPr>
                <p14:cNvContentPartPr/>
                <p14:nvPr/>
              </p14:nvContentPartPr>
              <p14:xfrm>
                <a:off x="2412618" y="2832252"/>
                <a:ext cx="581040" cy="38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3FEA64-85EA-843E-E6C8-8D4270EF96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6498" y="2826132"/>
                  <a:ext cx="59328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E73829-AD29-47B9-D6AD-9B49520952F7}"/>
              </a:ext>
            </a:extLst>
          </p:cNvPr>
          <p:cNvGrpSpPr/>
          <p:nvPr/>
        </p:nvGrpSpPr>
        <p:grpSpPr>
          <a:xfrm>
            <a:off x="3410538" y="1467132"/>
            <a:ext cx="1937160" cy="1843560"/>
            <a:chOff x="3410538" y="1467132"/>
            <a:chExt cx="1937160" cy="18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0F482B-6E68-7A4D-8F6F-EEA35D7A2A1A}"/>
                    </a:ext>
                  </a:extLst>
                </p14:cNvPr>
                <p14:cNvContentPartPr/>
                <p14:nvPr/>
              </p14:nvContentPartPr>
              <p14:xfrm>
                <a:off x="3530418" y="1600332"/>
                <a:ext cx="56880" cy="36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0F482B-6E68-7A4D-8F6F-EEA35D7A2A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24298" y="1594212"/>
                  <a:ext cx="691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AB8FFB-5373-B346-A28B-C911F1C07FDE}"/>
                    </a:ext>
                  </a:extLst>
                </p14:cNvPr>
                <p14:cNvContentPartPr/>
                <p14:nvPr/>
              </p14:nvContentPartPr>
              <p14:xfrm>
                <a:off x="3410538" y="1467132"/>
                <a:ext cx="574560" cy="492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AB8FFB-5373-B346-A28B-C911F1C07F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4418" y="1461012"/>
                  <a:ext cx="5868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D20A5A-CC9A-2001-7586-FFD1B8BA8854}"/>
                    </a:ext>
                  </a:extLst>
                </p14:cNvPr>
                <p14:cNvContentPartPr/>
                <p14:nvPr/>
              </p14:nvContentPartPr>
              <p14:xfrm>
                <a:off x="3995178" y="1643532"/>
                <a:ext cx="194040" cy="307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D20A5A-CC9A-2001-7586-FFD1B8BA88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9058" y="1637412"/>
                  <a:ext cx="206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C264AD-4404-4000-7F37-990D58A4FF09}"/>
                    </a:ext>
                  </a:extLst>
                </p14:cNvPr>
                <p14:cNvContentPartPr/>
                <p14:nvPr/>
              </p14:nvContentPartPr>
              <p14:xfrm>
                <a:off x="4244658" y="1575132"/>
                <a:ext cx="301680" cy="28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C264AD-4404-4000-7F37-990D58A4F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38538" y="1569012"/>
                  <a:ext cx="31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BFF097-3887-6310-D523-6055DE82AAEE}"/>
                    </a:ext>
                  </a:extLst>
                </p14:cNvPr>
                <p14:cNvContentPartPr/>
                <p14:nvPr/>
              </p14:nvContentPartPr>
              <p14:xfrm>
                <a:off x="4469298" y="1639212"/>
                <a:ext cx="235080" cy="698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BFF097-3887-6310-D523-6055DE82AA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3178" y="1633092"/>
                  <a:ext cx="2473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DE6FAB-F2BF-FF26-AA95-FDE2C2B1AA19}"/>
                    </a:ext>
                  </a:extLst>
                </p14:cNvPr>
                <p14:cNvContentPartPr/>
                <p14:nvPr/>
              </p14:nvContentPartPr>
              <p14:xfrm>
                <a:off x="4733538" y="1610052"/>
                <a:ext cx="217080" cy="22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DE6FAB-F2BF-FF26-AA95-FDE2C2B1AA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27418" y="1603932"/>
                  <a:ext cx="229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6EC3D5-195C-8EFE-6CAE-4FDE26059033}"/>
                    </a:ext>
                  </a:extLst>
                </p14:cNvPr>
                <p14:cNvContentPartPr/>
                <p14:nvPr/>
              </p14:nvContentPartPr>
              <p14:xfrm>
                <a:off x="3550218" y="2714172"/>
                <a:ext cx="237600" cy="46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6EC3D5-195C-8EFE-6CAE-4FDE260590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44098" y="2708052"/>
                  <a:ext cx="2498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DBB502-95A5-F606-319C-D476C0E75CF2}"/>
                    </a:ext>
                  </a:extLst>
                </p14:cNvPr>
                <p14:cNvContentPartPr/>
                <p14:nvPr/>
              </p14:nvContentPartPr>
              <p14:xfrm>
                <a:off x="3595578" y="2905332"/>
                <a:ext cx="186480" cy="6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DBB502-95A5-F606-319C-D476C0E75C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89458" y="2899212"/>
                  <a:ext cx="1987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113DF0-928A-F5C4-E784-93FF5022C563}"/>
                    </a:ext>
                  </a:extLst>
                </p14:cNvPr>
                <p14:cNvContentPartPr/>
                <p14:nvPr/>
              </p14:nvContentPartPr>
              <p14:xfrm>
                <a:off x="3945138" y="2870052"/>
                <a:ext cx="48960" cy="440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113DF0-928A-F5C4-E784-93FF5022C5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39018" y="2863932"/>
                  <a:ext cx="61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E617C6-D371-5C8F-654C-E15ABCE77746}"/>
                    </a:ext>
                  </a:extLst>
                </p14:cNvPr>
                <p14:cNvContentPartPr/>
                <p14:nvPr/>
              </p14:nvContentPartPr>
              <p14:xfrm>
                <a:off x="3914538" y="2836572"/>
                <a:ext cx="164880" cy="215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E617C6-D371-5C8F-654C-E15ABCE777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08418" y="2830452"/>
                  <a:ext cx="177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9C2EDF-CBCD-E940-1A89-AA2F18A99599}"/>
                    </a:ext>
                  </a:extLst>
                </p14:cNvPr>
                <p14:cNvContentPartPr/>
                <p14:nvPr/>
              </p14:nvContentPartPr>
              <p14:xfrm>
                <a:off x="4178418" y="2875452"/>
                <a:ext cx="41400" cy="37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9C2EDF-CBCD-E940-1A89-AA2F18A995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2298" y="2869332"/>
                  <a:ext cx="53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6542537-34DD-E967-846A-D5B53F62C3E0}"/>
                    </a:ext>
                  </a:extLst>
                </p14:cNvPr>
                <p14:cNvContentPartPr/>
                <p14:nvPr/>
              </p14:nvContentPartPr>
              <p14:xfrm>
                <a:off x="4174818" y="2773212"/>
                <a:ext cx="191520" cy="213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6542537-34DD-E967-846A-D5B53F62C3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8698" y="2767092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7CD59C-CA08-BD41-8BFC-B0591E649408}"/>
                    </a:ext>
                  </a:extLst>
                </p14:cNvPr>
                <p14:cNvContentPartPr/>
                <p14:nvPr/>
              </p14:nvContentPartPr>
              <p14:xfrm>
                <a:off x="4481538" y="2798412"/>
                <a:ext cx="231480" cy="18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7CD59C-CA08-BD41-8BFC-B0591E6494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75418" y="2792292"/>
                  <a:ext cx="24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D9304A-4CF8-CFA4-D169-EC93F902E6C6}"/>
                    </a:ext>
                  </a:extLst>
                </p14:cNvPr>
                <p14:cNvContentPartPr/>
                <p14:nvPr/>
              </p14:nvContentPartPr>
              <p14:xfrm>
                <a:off x="4716618" y="2791572"/>
                <a:ext cx="245880" cy="19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D9304A-4CF8-CFA4-D169-EC93F902E6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0498" y="2785452"/>
                  <a:ext cx="258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485043-3422-61EA-84D0-2CDC7F045EC5}"/>
                    </a:ext>
                  </a:extLst>
                </p14:cNvPr>
                <p14:cNvContentPartPr/>
                <p14:nvPr/>
              </p14:nvContentPartPr>
              <p14:xfrm>
                <a:off x="4997778" y="2387292"/>
                <a:ext cx="349920" cy="55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485043-3422-61EA-84D0-2CDC7F045E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1658" y="2381172"/>
                  <a:ext cx="362160" cy="56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67611F-35A9-C7CC-B7D1-DD2CCD162DA6}"/>
                  </a:ext>
                </a:extLst>
              </p14:cNvPr>
              <p14:cNvContentPartPr/>
              <p14:nvPr/>
            </p14:nvContentPartPr>
            <p14:xfrm>
              <a:off x="5758458" y="2555772"/>
              <a:ext cx="506520" cy="267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67611F-35A9-C7CC-B7D1-DD2CCD162D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2338" y="2549652"/>
                <a:ext cx="5187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AB801A-7094-6161-9BCF-46E45C816110}"/>
                  </a:ext>
                </a:extLst>
              </p14:cNvPr>
              <p14:cNvContentPartPr/>
              <p14:nvPr/>
            </p14:nvContentPartPr>
            <p14:xfrm>
              <a:off x="5240778" y="1340412"/>
              <a:ext cx="665640" cy="395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AB801A-7094-6161-9BCF-46E45C8161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34658" y="1334292"/>
                <a:ext cx="677880" cy="40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98C1A24-75D5-D93B-7C21-6E00793135B0}"/>
              </a:ext>
            </a:extLst>
          </p:cNvPr>
          <p:cNvGrpSpPr/>
          <p:nvPr/>
        </p:nvGrpSpPr>
        <p:grpSpPr>
          <a:xfrm>
            <a:off x="7577898" y="434292"/>
            <a:ext cx="1434240" cy="313200"/>
            <a:chOff x="7577898" y="434292"/>
            <a:chExt cx="143424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E5123D-2FBF-C5DB-6902-D1DF8BE0BC3C}"/>
                    </a:ext>
                  </a:extLst>
                </p14:cNvPr>
                <p14:cNvContentPartPr/>
                <p14:nvPr/>
              </p14:nvContentPartPr>
              <p14:xfrm>
                <a:off x="7577898" y="434292"/>
                <a:ext cx="305640" cy="4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E5123D-2FBF-C5DB-6902-D1DF8BE0BC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1778" y="428172"/>
                  <a:ext cx="317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9A6B4E-D160-7921-2C8E-29B4113BE91D}"/>
                    </a:ext>
                  </a:extLst>
                </p14:cNvPr>
                <p14:cNvContentPartPr/>
                <p14:nvPr/>
              </p14:nvContentPartPr>
              <p14:xfrm>
                <a:off x="7775538" y="463452"/>
                <a:ext cx="24480" cy="28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9A6B4E-D160-7921-2C8E-29B4113BE9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69418" y="457332"/>
                  <a:ext cx="36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8E08F7-D065-3152-6113-70D3CCD3CC6F}"/>
                    </a:ext>
                  </a:extLst>
                </p14:cNvPr>
                <p14:cNvContentPartPr/>
                <p14:nvPr/>
              </p14:nvContentPartPr>
              <p14:xfrm>
                <a:off x="7683018" y="701772"/>
                <a:ext cx="237600" cy="2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8E08F7-D065-3152-6113-70D3CCD3CC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76898" y="695652"/>
                  <a:ext cx="249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61AD6E-A3E4-A18F-472B-15E62CE54234}"/>
                    </a:ext>
                  </a:extLst>
                </p14:cNvPr>
                <p14:cNvContentPartPr/>
                <p14:nvPr/>
              </p14:nvContentPartPr>
              <p14:xfrm>
                <a:off x="8058858" y="577572"/>
                <a:ext cx="179280" cy="13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61AD6E-A3E4-A18F-472B-15E62CE542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52738" y="571452"/>
                  <a:ext cx="191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8B399A-C736-CCC8-A7D5-2158154A18E5}"/>
                    </a:ext>
                  </a:extLst>
                </p14:cNvPr>
                <p14:cNvContentPartPr/>
                <p14:nvPr/>
              </p14:nvContentPartPr>
              <p14:xfrm>
                <a:off x="8327418" y="568932"/>
                <a:ext cx="19332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8B399A-C736-CCC8-A7D5-2158154A18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21298" y="562812"/>
                  <a:ext cx="205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5DDDA5-EBCD-AC4C-3D09-0213EB8E177B}"/>
                    </a:ext>
                  </a:extLst>
                </p14:cNvPr>
                <p14:cNvContentPartPr/>
                <p14:nvPr/>
              </p14:nvContentPartPr>
              <p14:xfrm>
                <a:off x="8563578" y="534732"/>
                <a:ext cx="107280" cy="174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5DDDA5-EBCD-AC4C-3D09-0213EB8E17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57458" y="528612"/>
                  <a:ext cx="119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E97009-0990-D151-F7C2-B1C15DEDCA6D}"/>
                    </a:ext>
                  </a:extLst>
                </p14:cNvPr>
                <p14:cNvContentPartPr/>
                <p14:nvPr/>
              </p14:nvContentPartPr>
              <p14:xfrm>
                <a:off x="8788938" y="507012"/>
                <a:ext cx="223200" cy="208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E97009-0990-D151-F7C2-B1C15DEDCA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82818" y="500892"/>
                  <a:ext cx="2354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EBD640-167D-1B74-B990-CC010BA34A4B}"/>
              </a:ext>
            </a:extLst>
          </p:cNvPr>
          <p:cNvGrpSpPr/>
          <p:nvPr/>
        </p:nvGrpSpPr>
        <p:grpSpPr>
          <a:xfrm>
            <a:off x="9700818" y="351492"/>
            <a:ext cx="774360" cy="317880"/>
            <a:chOff x="9700818" y="351492"/>
            <a:chExt cx="7743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F29CCC-A18A-DDA5-605C-9087D79A4539}"/>
                    </a:ext>
                  </a:extLst>
                </p14:cNvPr>
                <p14:cNvContentPartPr/>
                <p14:nvPr/>
              </p14:nvContentPartPr>
              <p14:xfrm>
                <a:off x="9700818" y="364812"/>
                <a:ext cx="224640" cy="1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F29CCC-A18A-DDA5-605C-9087D79A45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94698" y="358692"/>
                  <a:ext cx="236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8462C23-FFBE-F159-77FF-32D153F57153}"/>
                    </a:ext>
                  </a:extLst>
                </p14:cNvPr>
                <p14:cNvContentPartPr/>
                <p14:nvPr/>
              </p14:nvContentPartPr>
              <p14:xfrm>
                <a:off x="9719178" y="376332"/>
                <a:ext cx="150480" cy="29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8462C23-FFBE-F159-77FF-32D153F571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13058" y="370212"/>
                  <a:ext cx="162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D9A7C6-B611-A41D-296F-3B7E5874BDF6}"/>
                    </a:ext>
                  </a:extLst>
                </p14:cNvPr>
                <p14:cNvContentPartPr/>
                <p14:nvPr/>
              </p14:nvContentPartPr>
              <p14:xfrm>
                <a:off x="9957858" y="502332"/>
                <a:ext cx="96840" cy="10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D9A7C6-B611-A41D-296F-3B7E5874BD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51738" y="496212"/>
                  <a:ext cx="109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0E050B-A8D8-91DB-6F9A-73DA7938D691}"/>
                    </a:ext>
                  </a:extLst>
                </p14:cNvPr>
                <p14:cNvContentPartPr/>
                <p14:nvPr/>
              </p14:nvContentPartPr>
              <p14:xfrm>
                <a:off x="10220658" y="471012"/>
                <a:ext cx="18360" cy="165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0E050B-A8D8-91DB-6F9A-73DA7938D6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14538" y="464892"/>
                  <a:ext cx="30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3D69E1-44C0-FED0-C932-8969E9B7F290}"/>
                    </a:ext>
                  </a:extLst>
                </p14:cNvPr>
                <p14:cNvContentPartPr/>
                <p14:nvPr/>
              </p14:nvContentPartPr>
              <p14:xfrm>
                <a:off x="10325058" y="480732"/>
                <a:ext cx="137520" cy="12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3D69E1-44C0-FED0-C932-8969E9B7F2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18938" y="474612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094986-793F-F196-34F4-9BBCE39421A6}"/>
                    </a:ext>
                  </a:extLst>
                </p14:cNvPr>
                <p14:cNvContentPartPr/>
                <p14:nvPr/>
              </p14:nvContentPartPr>
              <p14:xfrm>
                <a:off x="10443498" y="351492"/>
                <a:ext cx="31680" cy="27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094986-793F-F196-34F4-9BBCE39421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37378" y="345372"/>
                  <a:ext cx="439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9FD206-CE09-9B86-8F3A-8CCA5A926499}"/>
              </a:ext>
            </a:extLst>
          </p:cNvPr>
          <p:cNvGrpSpPr/>
          <p:nvPr/>
        </p:nvGrpSpPr>
        <p:grpSpPr>
          <a:xfrm>
            <a:off x="6203778" y="651012"/>
            <a:ext cx="921600" cy="919440"/>
            <a:chOff x="6203778" y="651012"/>
            <a:chExt cx="921600" cy="9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935746-2F7E-D38F-C39A-156B65401AF8}"/>
                    </a:ext>
                  </a:extLst>
                </p14:cNvPr>
                <p14:cNvContentPartPr/>
                <p14:nvPr/>
              </p14:nvContentPartPr>
              <p14:xfrm>
                <a:off x="6451098" y="1321692"/>
                <a:ext cx="41400" cy="61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935746-2F7E-D38F-C39A-156B65401A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4978" y="1315572"/>
                  <a:ext cx="53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D9A4F2-B8DF-58E4-D7DF-AD38F46DBCC0}"/>
                    </a:ext>
                  </a:extLst>
                </p14:cNvPr>
                <p14:cNvContentPartPr/>
                <p14:nvPr/>
              </p14:nvContentPartPr>
              <p14:xfrm>
                <a:off x="6203778" y="1312332"/>
                <a:ext cx="370800" cy="5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D9A4F2-B8DF-58E4-D7DF-AD38F46DBC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97658" y="1306212"/>
                  <a:ext cx="383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7E4CC8-D006-BAF8-14C2-657806F6BDED}"/>
                    </a:ext>
                  </a:extLst>
                </p14:cNvPr>
                <p14:cNvContentPartPr/>
                <p14:nvPr/>
              </p14:nvContentPartPr>
              <p14:xfrm>
                <a:off x="6520218" y="913092"/>
                <a:ext cx="62640" cy="38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7E4CC8-D006-BAF8-14C2-657806F6BD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14098" y="906972"/>
                  <a:ext cx="74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D251B9-9D40-FD48-0E6B-E6B4B622202B}"/>
                    </a:ext>
                  </a:extLst>
                </p14:cNvPr>
                <p14:cNvContentPartPr/>
                <p14:nvPr/>
              </p14:nvContentPartPr>
              <p14:xfrm>
                <a:off x="6525978" y="651012"/>
                <a:ext cx="599400" cy="26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D251B9-9D40-FD48-0E6B-E6B4B62220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19858" y="644892"/>
                  <a:ext cx="611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3A35A0-90C5-A3ED-75D7-5A97A56A2987}"/>
                    </a:ext>
                  </a:extLst>
                </p14:cNvPr>
                <p14:cNvContentPartPr/>
                <p14:nvPr/>
              </p14:nvContentPartPr>
              <p14:xfrm>
                <a:off x="6606258" y="1260132"/>
                <a:ext cx="434880" cy="31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3A35A0-90C5-A3ED-75D7-5A97A56A29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00138" y="1254012"/>
                  <a:ext cx="44712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6DB169F-6096-1516-047A-E6EDA6AB58C5}"/>
              </a:ext>
            </a:extLst>
          </p:cNvPr>
          <p:cNvGrpSpPr/>
          <p:nvPr/>
        </p:nvGrpSpPr>
        <p:grpSpPr>
          <a:xfrm>
            <a:off x="7459098" y="1098132"/>
            <a:ext cx="1029600" cy="412920"/>
            <a:chOff x="7459098" y="1098132"/>
            <a:chExt cx="10296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0F5AC5-F228-F672-555B-738F490BF4DE}"/>
                    </a:ext>
                  </a:extLst>
                </p14:cNvPr>
                <p14:cNvContentPartPr/>
                <p14:nvPr/>
              </p14:nvContentPartPr>
              <p14:xfrm>
                <a:off x="7459098" y="1177692"/>
                <a:ext cx="170280" cy="21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0F5AC5-F228-F672-555B-738F490BF4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52978" y="1171572"/>
                  <a:ext cx="182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D6F496-481B-13FA-4CED-2B7D231D3BCF}"/>
                    </a:ext>
                  </a:extLst>
                </p14:cNvPr>
                <p14:cNvContentPartPr/>
                <p14:nvPr/>
              </p14:nvContentPartPr>
              <p14:xfrm>
                <a:off x="7683018" y="1198212"/>
                <a:ext cx="22320" cy="234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D6F496-481B-13FA-4CED-2B7D231D3B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76898" y="1192092"/>
                  <a:ext cx="34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4273A3-0500-8BF0-D846-11B7C25C5DE0}"/>
                    </a:ext>
                  </a:extLst>
                </p14:cNvPr>
                <p14:cNvContentPartPr/>
                <p14:nvPr/>
              </p14:nvContentPartPr>
              <p14:xfrm>
                <a:off x="7706778" y="1152852"/>
                <a:ext cx="127080" cy="34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4273A3-0500-8BF0-D846-11B7C25C5D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00658" y="1146732"/>
                  <a:ext cx="139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F0AF51C-4831-3B1C-2498-C019978CD76E}"/>
                    </a:ext>
                  </a:extLst>
                </p14:cNvPr>
                <p14:cNvContentPartPr/>
                <p14:nvPr/>
              </p14:nvContentPartPr>
              <p14:xfrm>
                <a:off x="7741698" y="1274172"/>
                <a:ext cx="105480" cy="1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F0AF51C-4831-3B1C-2498-C019978CD7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35578" y="1268052"/>
                  <a:ext cx="117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2FD8AD-B4A1-7785-C9E6-B2515E3CB1E4}"/>
                    </a:ext>
                  </a:extLst>
                </p14:cNvPr>
                <p14:cNvContentPartPr/>
                <p14:nvPr/>
              </p14:nvContentPartPr>
              <p14:xfrm>
                <a:off x="7701738" y="1368852"/>
                <a:ext cx="20772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2FD8AD-B4A1-7785-C9E6-B2515E3CB1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95618" y="1362732"/>
                  <a:ext cx="219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4CE9C2-1FCB-C2A0-4779-46D7DD312009}"/>
                    </a:ext>
                  </a:extLst>
                </p14:cNvPr>
                <p14:cNvContentPartPr/>
                <p14:nvPr/>
              </p14:nvContentPartPr>
              <p14:xfrm>
                <a:off x="8023938" y="1212972"/>
                <a:ext cx="14040" cy="29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4CE9C2-1FCB-C2A0-4779-46D7DD3120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17818" y="1206852"/>
                  <a:ext cx="26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D3FA4A-486B-1FA7-4035-4C1BB11475CE}"/>
                    </a:ext>
                  </a:extLst>
                </p14:cNvPr>
                <p14:cNvContentPartPr/>
                <p14:nvPr/>
              </p14:nvContentPartPr>
              <p14:xfrm>
                <a:off x="8032218" y="1137732"/>
                <a:ext cx="95760" cy="33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D3FA4A-486B-1FA7-4035-4C1BB11475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26098" y="1131612"/>
                  <a:ext cx="108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0DFE3B-3113-7F07-6A33-85A568499349}"/>
                    </a:ext>
                  </a:extLst>
                </p14:cNvPr>
                <p14:cNvContentPartPr/>
                <p14:nvPr/>
              </p14:nvContentPartPr>
              <p14:xfrm>
                <a:off x="8049138" y="1226292"/>
                <a:ext cx="134640" cy="5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0DFE3B-3113-7F07-6A33-85A568499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43018" y="1220172"/>
                  <a:ext cx="146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5C3C106-1A4B-E56E-8A68-30974A4F03BD}"/>
                    </a:ext>
                  </a:extLst>
                </p14:cNvPr>
                <p14:cNvContentPartPr/>
                <p14:nvPr/>
              </p14:nvContentPartPr>
              <p14:xfrm>
                <a:off x="8377098" y="1163292"/>
                <a:ext cx="26280" cy="21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5C3C106-1A4B-E56E-8A68-30974A4F03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70978" y="1157172"/>
                  <a:ext cx="38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D6B177-3279-F77D-ABE9-A0E23989A296}"/>
                    </a:ext>
                  </a:extLst>
                </p14:cNvPr>
                <p14:cNvContentPartPr/>
                <p14:nvPr/>
              </p14:nvContentPartPr>
              <p14:xfrm>
                <a:off x="8256498" y="1098132"/>
                <a:ext cx="232200" cy="73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D6B177-3279-F77D-ABE9-A0E23989A2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50378" y="1092012"/>
                  <a:ext cx="2444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F80D587-00DB-C6E3-FBA4-D885E156C292}"/>
              </a:ext>
            </a:extLst>
          </p:cNvPr>
          <p:cNvGrpSpPr/>
          <p:nvPr/>
        </p:nvGrpSpPr>
        <p:grpSpPr>
          <a:xfrm>
            <a:off x="8880018" y="1054212"/>
            <a:ext cx="1125360" cy="276840"/>
            <a:chOff x="8880018" y="1054212"/>
            <a:chExt cx="112536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630C9B-0B2C-81DC-CAE7-7155994BECFE}"/>
                    </a:ext>
                  </a:extLst>
                </p14:cNvPr>
                <p14:cNvContentPartPr/>
                <p14:nvPr/>
              </p14:nvContentPartPr>
              <p14:xfrm>
                <a:off x="8880018" y="1135212"/>
                <a:ext cx="82080" cy="137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630C9B-0B2C-81DC-CAE7-7155994BEC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73898" y="1129092"/>
                  <a:ext cx="94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708783-5B7B-2071-9FBA-2981054B317E}"/>
                    </a:ext>
                  </a:extLst>
                </p14:cNvPr>
                <p14:cNvContentPartPr/>
                <p14:nvPr/>
              </p14:nvContentPartPr>
              <p14:xfrm>
                <a:off x="9086298" y="1122612"/>
                <a:ext cx="131760" cy="143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708783-5B7B-2071-9FBA-2981054B31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80178" y="1116492"/>
                  <a:ext cx="144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C44853-4656-E921-C521-E5BB773F23B1}"/>
                    </a:ext>
                  </a:extLst>
                </p14:cNvPr>
                <p14:cNvContentPartPr/>
                <p14:nvPr/>
              </p14:nvContentPartPr>
              <p14:xfrm>
                <a:off x="9373218" y="1143492"/>
                <a:ext cx="11160" cy="187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C44853-4656-E921-C521-E5BB773F23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67098" y="1137372"/>
                  <a:ext cx="23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7321D9-97CC-5DBE-1918-89300026AC23}"/>
                    </a:ext>
                  </a:extLst>
                </p14:cNvPr>
                <p14:cNvContentPartPr/>
                <p14:nvPr/>
              </p14:nvContentPartPr>
              <p14:xfrm>
                <a:off x="9254058" y="1060332"/>
                <a:ext cx="245520" cy="57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7321D9-97CC-5DBE-1918-89300026AC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47938" y="1054212"/>
                  <a:ext cx="257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79E846-D3D7-FE31-F30E-5E669E6D2FFD}"/>
                    </a:ext>
                  </a:extLst>
                </p14:cNvPr>
                <p14:cNvContentPartPr/>
                <p14:nvPr/>
              </p14:nvContentPartPr>
              <p14:xfrm>
                <a:off x="9538818" y="1166532"/>
                <a:ext cx="105480" cy="141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79E846-D3D7-FE31-F30E-5E669E6D2FF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32698" y="1160412"/>
                  <a:ext cx="117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7E1731-CDAE-8358-419D-90DDDBDC515D}"/>
                    </a:ext>
                  </a:extLst>
                </p14:cNvPr>
                <p14:cNvContentPartPr/>
                <p14:nvPr/>
              </p14:nvContentPartPr>
              <p14:xfrm>
                <a:off x="9522618" y="1119012"/>
                <a:ext cx="88920" cy="34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7E1731-CDAE-8358-419D-90DDDBDC51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16498" y="1112892"/>
                  <a:ext cx="101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549D9E-CC1C-CBDF-DF2A-A0B3D4D3BAAB}"/>
                    </a:ext>
                  </a:extLst>
                </p14:cNvPr>
                <p14:cNvContentPartPr/>
                <p14:nvPr/>
              </p14:nvContentPartPr>
              <p14:xfrm>
                <a:off x="9535938" y="1191732"/>
                <a:ext cx="117360" cy="43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549D9E-CC1C-CBDF-DF2A-A0B3D4D3BA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9818" y="1185612"/>
                  <a:ext cx="129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CCD02B-F927-B379-B545-F864971E087C}"/>
                    </a:ext>
                  </a:extLst>
                </p14:cNvPr>
                <p14:cNvContentPartPr/>
                <p14:nvPr/>
              </p14:nvContentPartPr>
              <p14:xfrm>
                <a:off x="9750858" y="1127652"/>
                <a:ext cx="4680" cy="19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CCD02B-F927-B379-B545-F864971E087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44738" y="1121532"/>
                  <a:ext cx="16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000181-211D-19F5-16DF-06F5FD2B0235}"/>
                    </a:ext>
                  </a:extLst>
                </p14:cNvPr>
                <p14:cNvContentPartPr/>
                <p14:nvPr/>
              </p14:nvContentPartPr>
              <p14:xfrm>
                <a:off x="9762018" y="1054212"/>
                <a:ext cx="243360" cy="249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000181-211D-19F5-16DF-06F5FD2B02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55898" y="1048092"/>
                  <a:ext cx="2556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3B70C3D-1FBD-9377-A009-7782A97DCE1F}"/>
              </a:ext>
            </a:extLst>
          </p:cNvPr>
          <p:cNvGrpSpPr/>
          <p:nvPr/>
        </p:nvGrpSpPr>
        <p:grpSpPr>
          <a:xfrm>
            <a:off x="10325778" y="974292"/>
            <a:ext cx="781920" cy="378360"/>
            <a:chOff x="10325778" y="974292"/>
            <a:chExt cx="78192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8B483B-904D-C9F3-0EEC-574FE4C16736}"/>
                    </a:ext>
                  </a:extLst>
                </p14:cNvPr>
                <p14:cNvContentPartPr/>
                <p14:nvPr/>
              </p14:nvContentPartPr>
              <p14:xfrm>
                <a:off x="10325778" y="1073292"/>
                <a:ext cx="162000" cy="212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8B483B-904D-C9F3-0EEC-574FE4C167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19658" y="1067172"/>
                  <a:ext cx="174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76BB74-2F50-5B24-D56A-D4E32155607D}"/>
                    </a:ext>
                  </a:extLst>
                </p14:cNvPr>
                <p14:cNvContentPartPr/>
                <p14:nvPr/>
              </p14:nvContentPartPr>
              <p14:xfrm>
                <a:off x="10336218" y="1004892"/>
                <a:ext cx="289080" cy="4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76BB74-2F50-5B24-D56A-D4E3215560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30098" y="998772"/>
                  <a:ext cx="301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1AE36B-9F78-0C1B-1EEF-72F3F2864D60}"/>
                    </a:ext>
                  </a:extLst>
                </p14:cNvPr>
                <p14:cNvContentPartPr/>
                <p14:nvPr/>
              </p14:nvContentPartPr>
              <p14:xfrm>
                <a:off x="10564098" y="1131252"/>
                <a:ext cx="102240" cy="9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1AE36B-9F78-0C1B-1EEF-72F3F2864D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57978" y="1125132"/>
                  <a:ext cx="114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7846DC-BA4A-1130-E2DA-CE689C81FEFA}"/>
                    </a:ext>
                  </a:extLst>
                </p14:cNvPr>
                <p14:cNvContentPartPr/>
                <p14:nvPr/>
              </p14:nvContentPartPr>
              <p14:xfrm>
                <a:off x="10760658" y="1109652"/>
                <a:ext cx="35280" cy="172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7846DC-BA4A-1130-E2DA-CE689C81FE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54538" y="1103532"/>
                  <a:ext cx="4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A9C1FC-D1E5-45FF-6513-1508468C1BEC}"/>
                    </a:ext>
                  </a:extLst>
                </p14:cNvPr>
                <p14:cNvContentPartPr/>
                <p14:nvPr/>
              </p14:nvContentPartPr>
              <p14:xfrm>
                <a:off x="10858218" y="1162572"/>
                <a:ext cx="15120" cy="12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A9C1FC-D1E5-45FF-6513-1508468C1B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52098" y="1156452"/>
                  <a:ext cx="2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36831A-D113-21E9-F1B8-EEE3A2F79A45}"/>
                    </a:ext>
                  </a:extLst>
                </p14:cNvPr>
                <p14:cNvContentPartPr/>
                <p14:nvPr/>
              </p14:nvContentPartPr>
              <p14:xfrm>
                <a:off x="10897458" y="1133772"/>
                <a:ext cx="145080" cy="77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36831A-D113-21E9-F1B8-EEE3A2F79A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91338" y="1127652"/>
                  <a:ext cx="157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F2682C-949E-B320-9733-B18C1D0837AB}"/>
                    </a:ext>
                  </a:extLst>
                </p14:cNvPr>
                <p14:cNvContentPartPr/>
                <p14:nvPr/>
              </p14:nvContentPartPr>
              <p14:xfrm>
                <a:off x="11014818" y="974292"/>
                <a:ext cx="92880" cy="378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F2682C-949E-B320-9733-B18C1D0837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008698" y="968172"/>
                  <a:ext cx="10512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B510D8E-A7AA-CCFA-3071-3C5DF5AF4EEF}"/>
              </a:ext>
            </a:extLst>
          </p:cNvPr>
          <p:cNvGrpSpPr/>
          <p:nvPr/>
        </p:nvGrpSpPr>
        <p:grpSpPr>
          <a:xfrm>
            <a:off x="6568818" y="1539132"/>
            <a:ext cx="331560" cy="716760"/>
            <a:chOff x="6568818" y="1539132"/>
            <a:chExt cx="33156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3642C6-BE94-97F9-CA46-5492600A774B}"/>
                    </a:ext>
                  </a:extLst>
                </p14:cNvPr>
                <p14:cNvContentPartPr/>
                <p14:nvPr/>
              </p14:nvContentPartPr>
              <p14:xfrm>
                <a:off x="6568818" y="1539132"/>
                <a:ext cx="66960" cy="601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3642C6-BE94-97F9-CA46-5492600A77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62698" y="1533012"/>
                  <a:ext cx="792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746E1F-D2C2-08CA-5F73-438DEA0043BB}"/>
                    </a:ext>
                  </a:extLst>
                </p14:cNvPr>
                <p14:cNvContentPartPr/>
                <p14:nvPr/>
              </p14:nvContentPartPr>
              <p14:xfrm>
                <a:off x="6569178" y="1971492"/>
                <a:ext cx="331200" cy="28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746E1F-D2C2-08CA-5F73-438DEA0043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63058" y="1965372"/>
                  <a:ext cx="3434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314314-089A-F24A-4772-A8BD59DBD4AA}"/>
              </a:ext>
            </a:extLst>
          </p:cNvPr>
          <p:cNvGrpSpPr/>
          <p:nvPr/>
        </p:nvGrpSpPr>
        <p:grpSpPr>
          <a:xfrm>
            <a:off x="7346418" y="1806252"/>
            <a:ext cx="1082880" cy="790200"/>
            <a:chOff x="7346418" y="1806252"/>
            <a:chExt cx="1082880" cy="79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A7B50A-FC4C-F975-8607-5BAB99B79D60}"/>
                    </a:ext>
                  </a:extLst>
                </p14:cNvPr>
                <p14:cNvContentPartPr/>
                <p14:nvPr/>
              </p14:nvContentPartPr>
              <p14:xfrm>
                <a:off x="7377378" y="1980852"/>
                <a:ext cx="16200" cy="241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A7B50A-FC4C-F975-8607-5BAB99B79D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71258" y="1974732"/>
                  <a:ext cx="28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57C883-FC10-8789-355B-E1F4324FCF8B}"/>
                    </a:ext>
                  </a:extLst>
                </p14:cNvPr>
                <p14:cNvContentPartPr/>
                <p14:nvPr/>
              </p14:nvContentPartPr>
              <p14:xfrm>
                <a:off x="7346418" y="1880772"/>
                <a:ext cx="291600" cy="364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57C883-FC10-8789-355B-E1F4324FCF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40298" y="1874652"/>
                  <a:ext cx="303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568F4D-1AA9-6540-5D0A-29708BABBBC2}"/>
                    </a:ext>
                  </a:extLst>
                </p14:cNvPr>
                <p14:cNvContentPartPr/>
                <p14:nvPr/>
              </p14:nvContentPartPr>
              <p14:xfrm>
                <a:off x="7739178" y="1993452"/>
                <a:ext cx="25560" cy="18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568F4D-1AA9-6540-5D0A-29708BABBB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3058" y="1987332"/>
                  <a:ext cx="37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90EF38-833B-F4CC-391E-8A173337B816}"/>
                    </a:ext>
                  </a:extLst>
                </p14:cNvPr>
                <p14:cNvContentPartPr/>
                <p14:nvPr/>
              </p14:nvContentPartPr>
              <p14:xfrm>
                <a:off x="7771218" y="1827132"/>
                <a:ext cx="7920" cy="30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90EF38-833B-F4CC-391E-8A173337B81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65098" y="1821012"/>
                  <a:ext cx="20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91FCC8-AC21-1DC1-51CE-B0C88C83B74D}"/>
                    </a:ext>
                  </a:extLst>
                </p14:cNvPr>
                <p14:cNvContentPartPr/>
                <p14:nvPr/>
              </p14:nvContentPartPr>
              <p14:xfrm>
                <a:off x="7759698" y="1985172"/>
                <a:ext cx="233280" cy="611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91FCC8-AC21-1DC1-51CE-B0C88C83B74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53578" y="1979052"/>
                  <a:ext cx="24552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6ECCBD-4AAE-23BA-A128-D4E6DC1EF58F}"/>
                    </a:ext>
                  </a:extLst>
                </p14:cNvPr>
                <p14:cNvContentPartPr/>
                <p14:nvPr/>
              </p14:nvContentPartPr>
              <p14:xfrm>
                <a:off x="8072178" y="1806252"/>
                <a:ext cx="230040" cy="290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6ECCBD-4AAE-23BA-A128-D4E6DC1EF5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66058" y="1800132"/>
                  <a:ext cx="242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51BE302-A81C-5518-EBF1-B99675EDEBCA}"/>
                    </a:ext>
                  </a:extLst>
                </p14:cNvPr>
                <p14:cNvContentPartPr/>
                <p14:nvPr/>
              </p14:nvContentPartPr>
              <p14:xfrm>
                <a:off x="8315178" y="1817052"/>
                <a:ext cx="68760" cy="295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51BE302-A81C-5518-EBF1-B99675EDEBC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9058" y="1810932"/>
                  <a:ext cx="81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FA0F9D6-B644-5D8D-C290-72D9B47F957F}"/>
                    </a:ext>
                  </a:extLst>
                </p14:cNvPr>
                <p14:cNvContentPartPr/>
                <p14:nvPr/>
              </p14:nvContentPartPr>
              <p14:xfrm>
                <a:off x="8276658" y="1893012"/>
                <a:ext cx="152640" cy="80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FA0F9D6-B644-5D8D-C290-72D9B47F95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0538" y="1886892"/>
                  <a:ext cx="1648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A4B1A55-F266-36BB-7E3C-23E6BB65F279}"/>
              </a:ext>
            </a:extLst>
          </p:cNvPr>
          <p:cNvGrpSpPr/>
          <p:nvPr/>
        </p:nvGrpSpPr>
        <p:grpSpPr>
          <a:xfrm>
            <a:off x="8873898" y="1705812"/>
            <a:ext cx="963360" cy="395280"/>
            <a:chOff x="8873898" y="1705812"/>
            <a:chExt cx="96336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1E46280-FE49-4D11-B425-1135BCD06883}"/>
                    </a:ext>
                  </a:extLst>
                </p14:cNvPr>
                <p14:cNvContentPartPr/>
                <p14:nvPr/>
              </p14:nvContentPartPr>
              <p14:xfrm>
                <a:off x="8873898" y="1831092"/>
                <a:ext cx="96480" cy="166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1E46280-FE49-4D11-B425-1135BCD0688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67778" y="1824972"/>
                  <a:ext cx="108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2C7149-727C-4027-2466-051C5D35645F}"/>
                    </a:ext>
                  </a:extLst>
                </p14:cNvPr>
                <p14:cNvContentPartPr/>
                <p14:nvPr/>
              </p14:nvContentPartPr>
              <p14:xfrm>
                <a:off x="9031218" y="1781052"/>
                <a:ext cx="115920" cy="202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2C7149-727C-4027-2466-051C5D3564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25098" y="1774932"/>
                  <a:ext cx="128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BC351E-75CE-83FE-3F0D-84F1B8305730}"/>
                    </a:ext>
                  </a:extLst>
                </p14:cNvPr>
                <p14:cNvContentPartPr/>
                <p14:nvPr/>
              </p14:nvContentPartPr>
              <p14:xfrm>
                <a:off x="9247578" y="1705812"/>
                <a:ext cx="21960" cy="395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BC351E-75CE-83FE-3F0D-84F1B83057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41458" y="1699692"/>
                  <a:ext cx="342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E0C598-9177-5A17-1E42-266C93F9CF12}"/>
                    </a:ext>
                  </a:extLst>
                </p14:cNvPr>
                <p14:cNvContentPartPr/>
                <p14:nvPr/>
              </p14:nvContentPartPr>
              <p14:xfrm>
                <a:off x="9222738" y="1824252"/>
                <a:ext cx="143640" cy="4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E0C598-9177-5A17-1E42-266C93F9CF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16618" y="1818132"/>
                  <a:ext cx="155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FB4B8F-70CA-62FD-8B92-1DA749734684}"/>
                    </a:ext>
                  </a:extLst>
                </p14:cNvPr>
                <p14:cNvContentPartPr/>
                <p14:nvPr/>
              </p14:nvContentPartPr>
              <p14:xfrm>
                <a:off x="9407058" y="1808412"/>
                <a:ext cx="119880" cy="207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FB4B8F-70CA-62FD-8B92-1DA7497346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00938" y="1802292"/>
                  <a:ext cx="132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E59883-26A8-4EF8-C2CB-02CE2F654E1E}"/>
                    </a:ext>
                  </a:extLst>
                </p14:cNvPr>
                <p14:cNvContentPartPr/>
                <p14:nvPr/>
              </p14:nvContentPartPr>
              <p14:xfrm>
                <a:off x="9596418" y="1783932"/>
                <a:ext cx="240840" cy="29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E59883-26A8-4EF8-C2CB-02CE2F654E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90298" y="1777812"/>
                  <a:ext cx="25308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5E33F5-57EA-672B-3401-13A290FB3207}"/>
              </a:ext>
            </a:extLst>
          </p:cNvPr>
          <p:cNvGrpSpPr/>
          <p:nvPr/>
        </p:nvGrpSpPr>
        <p:grpSpPr>
          <a:xfrm>
            <a:off x="10367898" y="1651452"/>
            <a:ext cx="694080" cy="419760"/>
            <a:chOff x="10367898" y="1651452"/>
            <a:chExt cx="6940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D005CD-AA75-C17F-53C9-D92E34BED8B6}"/>
                    </a:ext>
                  </a:extLst>
                </p14:cNvPr>
                <p14:cNvContentPartPr/>
                <p14:nvPr/>
              </p14:nvContentPartPr>
              <p14:xfrm>
                <a:off x="10367898" y="1788612"/>
                <a:ext cx="157680" cy="230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D005CD-AA75-C17F-53C9-D92E34BED8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61778" y="1782492"/>
                  <a:ext cx="16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5FD5B8-884D-F442-7760-D9EB702B3514}"/>
                    </a:ext>
                  </a:extLst>
                </p14:cNvPr>
                <p14:cNvContentPartPr/>
                <p14:nvPr/>
              </p14:nvContentPartPr>
              <p14:xfrm>
                <a:off x="10407858" y="1651452"/>
                <a:ext cx="306360" cy="80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5FD5B8-884D-F442-7760-D9EB702B351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01738" y="1645332"/>
                  <a:ext cx="318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003512-D378-A540-4F24-1740A0F66AC5}"/>
                    </a:ext>
                  </a:extLst>
                </p14:cNvPr>
                <p14:cNvContentPartPr/>
                <p14:nvPr/>
              </p14:nvContentPartPr>
              <p14:xfrm>
                <a:off x="10623858" y="1876812"/>
                <a:ext cx="75240" cy="12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D003512-D378-A540-4F24-1740A0F66A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17738" y="1870692"/>
                  <a:ext cx="87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56ECFA-9E18-D028-E47A-F55FCE84FD64}"/>
                    </a:ext>
                  </a:extLst>
                </p14:cNvPr>
                <p14:cNvContentPartPr/>
                <p14:nvPr/>
              </p14:nvContentPartPr>
              <p14:xfrm>
                <a:off x="10795218" y="1855212"/>
                <a:ext cx="5760" cy="20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56ECFA-9E18-D028-E47A-F55FCE84FD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89098" y="1849092"/>
                  <a:ext cx="18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BA21F0-B1D0-DA45-ECCC-DC47634A31EA}"/>
                    </a:ext>
                  </a:extLst>
                </p14:cNvPr>
                <p14:cNvContentPartPr/>
                <p14:nvPr/>
              </p14:nvContentPartPr>
              <p14:xfrm>
                <a:off x="10884138" y="1934412"/>
                <a:ext cx="159120" cy="136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BA21F0-B1D0-DA45-ECCC-DC47634A31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78018" y="1928292"/>
                  <a:ext cx="171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DFDF292-5EC1-4B2D-27CD-84907DE36CA9}"/>
                    </a:ext>
                  </a:extLst>
                </p14:cNvPr>
                <p14:cNvContentPartPr/>
                <p14:nvPr/>
              </p14:nvContentPartPr>
              <p14:xfrm>
                <a:off x="11008698" y="1746492"/>
                <a:ext cx="53280" cy="28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DFDF292-5EC1-4B2D-27CD-84907DE36C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02578" y="1740372"/>
                  <a:ext cx="6552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68EFC77-3E83-9D7B-8CC7-9A83C7E98D03}"/>
              </a:ext>
            </a:extLst>
          </p:cNvPr>
          <p:cNvGrpSpPr/>
          <p:nvPr/>
        </p:nvGrpSpPr>
        <p:grpSpPr>
          <a:xfrm>
            <a:off x="6685458" y="2585292"/>
            <a:ext cx="451080" cy="820800"/>
            <a:chOff x="6685458" y="2585292"/>
            <a:chExt cx="45108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2A76D74-2F9E-D233-BA1C-8C4A1EAF2886}"/>
                    </a:ext>
                  </a:extLst>
                </p14:cNvPr>
                <p14:cNvContentPartPr/>
                <p14:nvPr/>
              </p14:nvContentPartPr>
              <p14:xfrm>
                <a:off x="6690498" y="2585292"/>
                <a:ext cx="13680" cy="616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2A76D74-2F9E-D233-BA1C-8C4A1EAF288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84378" y="2579172"/>
                  <a:ext cx="259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53B8639-7274-3BB2-ACE5-EE3A445B03F5}"/>
                    </a:ext>
                  </a:extLst>
                </p14:cNvPr>
                <p14:cNvContentPartPr/>
                <p14:nvPr/>
              </p14:nvContentPartPr>
              <p14:xfrm>
                <a:off x="6685458" y="2916852"/>
                <a:ext cx="451080" cy="489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53B8639-7274-3BB2-ACE5-EE3A445B03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79338" y="2910732"/>
                  <a:ext cx="46332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FA8423-EEF5-A341-29BA-342807C89E6F}"/>
              </a:ext>
            </a:extLst>
          </p:cNvPr>
          <p:cNvGrpSpPr/>
          <p:nvPr/>
        </p:nvGrpSpPr>
        <p:grpSpPr>
          <a:xfrm>
            <a:off x="7541538" y="2871852"/>
            <a:ext cx="875520" cy="372960"/>
            <a:chOff x="7541538" y="2871852"/>
            <a:chExt cx="8755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C8FED34-BBAC-0770-38C9-B3C55B9DFD15}"/>
                    </a:ext>
                  </a:extLst>
                </p14:cNvPr>
                <p14:cNvContentPartPr/>
                <p14:nvPr/>
              </p14:nvContentPartPr>
              <p14:xfrm>
                <a:off x="7545498" y="2892012"/>
                <a:ext cx="15840" cy="242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C8FED34-BBAC-0770-38C9-B3C55B9DFD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39378" y="2885892"/>
                  <a:ext cx="28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421B1C-89A8-96AA-657C-96F1A9F5024B}"/>
                    </a:ext>
                  </a:extLst>
                </p14:cNvPr>
                <p14:cNvContentPartPr/>
                <p14:nvPr/>
              </p14:nvContentPartPr>
              <p14:xfrm>
                <a:off x="7541538" y="3107652"/>
                <a:ext cx="203760" cy="39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421B1C-89A8-96AA-657C-96F1A9F5024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35418" y="3101532"/>
                  <a:ext cx="21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9D592C3-E3CA-8185-51DC-DB3A9F2E2EEB}"/>
                    </a:ext>
                  </a:extLst>
                </p14:cNvPr>
                <p14:cNvContentPartPr/>
                <p14:nvPr/>
              </p14:nvContentPartPr>
              <p14:xfrm>
                <a:off x="7807938" y="2975532"/>
                <a:ext cx="40320" cy="24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9D592C3-E3CA-8185-51DC-DB3A9F2E2E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01818" y="2969412"/>
                  <a:ext cx="52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ADEC1E3-B8F1-7A9D-CA65-88B66565E120}"/>
                    </a:ext>
                  </a:extLst>
                </p14:cNvPr>
                <p14:cNvContentPartPr/>
                <p14:nvPr/>
              </p14:nvContentPartPr>
              <p14:xfrm>
                <a:off x="7782018" y="2980572"/>
                <a:ext cx="148320" cy="22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ADEC1E3-B8F1-7A9D-CA65-88B66565E12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75898" y="2974452"/>
                  <a:ext cx="160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24AF808-AD55-10F8-EF9C-36EF818D5366}"/>
                    </a:ext>
                  </a:extLst>
                </p14:cNvPr>
                <p14:cNvContentPartPr/>
                <p14:nvPr/>
              </p14:nvContentPartPr>
              <p14:xfrm>
                <a:off x="7814418" y="2955012"/>
                <a:ext cx="119520" cy="42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24AF808-AD55-10F8-EF9C-36EF818D536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8298" y="2948892"/>
                  <a:ext cx="131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49B314-9C28-69D4-4163-7506C45AC1A9}"/>
                    </a:ext>
                  </a:extLst>
                </p14:cNvPr>
                <p14:cNvContentPartPr/>
                <p14:nvPr/>
              </p14:nvContentPartPr>
              <p14:xfrm>
                <a:off x="7818738" y="3053292"/>
                <a:ext cx="138960" cy="53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49B314-9C28-69D4-4163-7506C45AC1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12618" y="3047172"/>
                  <a:ext cx="151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8E7C48-43EA-0EA1-E869-B9DE88F284C7}"/>
                    </a:ext>
                  </a:extLst>
                </p14:cNvPr>
                <p14:cNvContentPartPr/>
                <p14:nvPr/>
              </p14:nvContentPartPr>
              <p14:xfrm>
                <a:off x="8046258" y="2909652"/>
                <a:ext cx="112320" cy="335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8E7C48-43EA-0EA1-E869-B9DE88F284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40138" y="2903532"/>
                  <a:ext cx="124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8EB40D-0838-D3BB-40B9-C954A7B40030}"/>
                    </a:ext>
                  </a:extLst>
                </p14:cNvPr>
                <p14:cNvContentPartPr/>
                <p14:nvPr/>
              </p14:nvContentPartPr>
              <p14:xfrm>
                <a:off x="8064258" y="2989212"/>
                <a:ext cx="126360" cy="47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8EB40D-0838-D3BB-40B9-C954A7B400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58138" y="2983092"/>
                  <a:ext cx="138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1BF79A-A4D2-D63B-CEFA-29E686BEDF82}"/>
                    </a:ext>
                  </a:extLst>
                </p14:cNvPr>
                <p14:cNvContentPartPr/>
                <p14:nvPr/>
              </p14:nvContentPartPr>
              <p14:xfrm>
                <a:off x="8289978" y="2943852"/>
                <a:ext cx="5760" cy="245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1BF79A-A4D2-D63B-CEFA-29E686BEDF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83858" y="2937732"/>
                  <a:ext cx="18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68BB375-3D09-AB6A-6401-22353FDAB59A}"/>
                    </a:ext>
                  </a:extLst>
                </p14:cNvPr>
                <p14:cNvContentPartPr/>
                <p14:nvPr/>
              </p14:nvContentPartPr>
              <p14:xfrm>
                <a:off x="8225898" y="2871852"/>
                <a:ext cx="191160" cy="102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68BB375-3D09-AB6A-6401-22353FDAB59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19778" y="2865732"/>
                  <a:ext cx="2034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7EA2228-5CDA-B0F1-B1F8-45F9C50F34DD}"/>
              </a:ext>
            </a:extLst>
          </p:cNvPr>
          <p:cNvGrpSpPr/>
          <p:nvPr/>
        </p:nvGrpSpPr>
        <p:grpSpPr>
          <a:xfrm>
            <a:off x="8808738" y="2784732"/>
            <a:ext cx="625680" cy="324000"/>
            <a:chOff x="8808738" y="2784732"/>
            <a:chExt cx="6256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8C8E09-FDC8-6914-573E-251A50A5C6C2}"/>
                    </a:ext>
                  </a:extLst>
                </p14:cNvPr>
                <p14:cNvContentPartPr/>
                <p14:nvPr/>
              </p14:nvContentPartPr>
              <p14:xfrm>
                <a:off x="8808738" y="2784732"/>
                <a:ext cx="187920" cy="324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8C8E09-FDC8-6914-573E-251A50A5C6C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02618" y="2778612"/>
                  <a:ext cx="200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F10D78-1887-9782-7FFD-67E38EB0E310}"/>
                    </a:ext>
                  </a:extLst>
                </p14:cNvPr>
                <p14:cNvContentPartPr/>
                <p14:nvPr/>
              </p14:nvContentPartPr>
              <p14:xfrm>
                <a:off x="8816298" y="2882652"/>
                <a:ext cx="200160" cy="99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F10D78-1887-9782-7FFD-67E38EB0E3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10178" y="2876532"/>
                  <a:ext cx="21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17FEAB-6BCE-C2E3-7653-0867E33089F6}"/>
                    </a:ext>
                  </a:extLst>
                </p14:cNvPr>
                <p14:cNvContentPartPr/>
                <p14:nvPr/>
              </p14:nvContentPartPr>
              <p14:xfrm>
                <a:off x="9027978" y="2839812"/>
                <a:ext cx="147240" cy="244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17FEAB-6BCE-C2E3-7653-0867E33089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21858" y="2833692"/>
                  <a:ext cx="159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62AE80-2C07-625B-ADE8-BB341693AC5A}"/>
                    </a:ext>
                  </a:extLst>
                </p14:cNvPr>
                <p14:cNvContentPartPr/>
                <p14:nvPr/>
              </p14:nvContentPartPr>
              <p14:xfrm>
                <a:off x="9300498" y="2846292"/>
                <a:ext cx="1080" cy="203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62AE80-2C07-625B-ADE8-BB341693AC5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94378" y="2840172"/>
                  <a:ext cx="13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787324D-F618-DF66-9E74-451F9A536BB9}"/>
                    </a:ext>
                  </a:extLst>
                </p14:cNvPr>
                <p14:cNvContentPartPr/>
                <p14:nvPr/>
              </p14:nvContentPartPr>
              <p14:xfrm>
                <a:off x="9234618" y="2787972"/>
                <a:ext cx="147960" cy="51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787324D-F618-DF66-9E74-451F9A536BB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28498" y="2781852"/>
                  <a:ext cx="160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BAC01A3-B509-130E-A5DE-7D2B7AA62BB7}"/>
                    </a:ext>
                  </a:extLst>
                </p14:cNvPr>
                <p14:cNvContentPartPr/>
                <p14:nvPr/>
              </p14:nvContentPartPr>
              <p14:xfrm>
                <a:off x="9426498" y="2888052"/>
                <a:ext cx="7920" cy="175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BAC01A3-B509-130E-A5DE-7D2B7AA62BB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20378" y="2881932"/>
                  <a:ext cx="201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1FE81BF-BCD1-5EB1-0628-66C6E307D0E8}"/>
              </a:ext>
            </a:extLst>
          </p:cNvPr>
          <p:cNvGrpSpPr/>
          <p:nvPr/>
        </p:nvGrpSpPr>
        <p:grpSpPr>
          <a:xfrm>
            <a:off x="9763458" y="2719572"/>
            <a:ext cx="645840" cy="325080"/>
            <a:chOff x="9763458" y="2719572"/>
            <a:chExt cx="64584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9E957C6-ABEA-2D36-F495-E5346E48BABB}"/>
                    </a:ext>
                  </a:extLst>
                </p14:cNvPr>
                <p14:cNvContentPartPr/>
                <p14:nvPr/>
              </p14:nvContentPartPr>
              <p14:xfrm>
                <a:off x="9763458" y="2806332"/>
                <a:ext cx="152640" cy="22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9E957C6-ABEA-2D36-F495-E5346E48BAB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757338" y="2800212"/>
                  <a:ext cx="164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AD8CF4-1114-437A-C9C8-49BC98974E06}"/>
                    </a:ext>
                  </a:extLst>
                </p14:cNvPr>
                <p14:cNvContentPartPr/>
                <p14:nvPr/>
              </p14:nvContentPartPr>
              <p14:xfrm>
                <a:off x="9805938" y="2719572"/>
                <a:ext cx="195840" cy="56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AD8CF4-1114-437A-C9C8-49BC98974E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99818" y="2713452"/>
                  <a:ext cx="208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B4206E-43BA-EF9A-2748-820A28E3AE73}"/>
                    </a:ext>
                  </a:extLst>
                </p14:cNvPr>
                <p14:cNvContentPartPr/>
                <p14:nvPr/>
              </p14:nvContentPartPr>
              <p14:xfrm>
                <a:off x="9997458" y="2850612"/>
                <a:ext cx="90360" cy="12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B4206E-43BA-EF9A-2748-820A28E3AE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91338" y="2844492"/>
                  <a:ext cx="102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0AF525-B974-B0C5-8E59-0EAA5272919D}"/>
                    </a:ext>
                  </a:extLst>
                </p14:cNvPr>
                <p14:cNvContentPartPr/>
                <p14:nvPr/>
              </p14:nvContentPartPr>
              <p14:xfrm>
                <a:off x="10153338" y="2850972"/>
                <a:ext cx="10080" cy="193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0AF525-B974-B0C5-8E59-0EAA527291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47218" y="2844852"/>
                  <a:ext cx="22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F269DB2-3FA6-249C-BAE9-3EF89CDF6A09}"/>
                    </a:ext>
                  </a:extLst>
                </p14:cNvPr>
                <p14:cNvContentPartPr/>
                <p14:nvPr/>
              </p14:nvContentPartPr>
              <p14:xfrm>
                <a:off x="10253418" y="2755572"/>
                <a:ext cx="155880" cy="244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F269DB2-3FA6-249C-BAE9-3EF89CDF6A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47298" y="2749452"/>
                  <a:ext cx="16812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118753E-66C1-5045-3D2B-9B1CB6E24E07}"/>
              </a:ext>
            </a:extLst>
          </p:cNvPr>
          <p:cNvGrpSpPr/>
          <p:nvPr/>
        </p:nvGrpSpPr>
        <p:grpSpPr>
          <a:xfrm>
            <a:off x="6749178" y="3591852"/>
            <a:ext cx="352080" cy="711720"/>
            <a:chOff x="6749178" y="3591852"/>
            <a:chExt cx="35208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D1E459B-A98B-873D-0401-A6674FC990CF}"/>
                    </a:ext>
                  </a:extLst>
                </p14:cNvPr>
                <p14:cNvContentPartPr/>
                <p14:nvPr/>
              </p14:nvContentPartPr>
              <p14:xfrm>
                <a:off x="6749178" y="3591852"/>
                <a:ext cx="16920" cy="54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D1E459B-A98B-873D-0401-A6674FC990C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43058" y="3585732"/>
                  <a:ext cx="291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2A0DD45-3FDC-391C-3C0C-E45EBBA98AB8}"/>
                    </a:ext>
                  </a:extLst>
                </p14:cNvPr>
                <p14:cNvContentPartPr/>
                <p14:nvPr/>
              </p14:nvContentPartPr>
              <p14:xfrm>
                <a:off x="6753858" y="4042932"/>
                <a:ext cx="333720" cy="64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2A0DD45-3FDC-391C-3C0C-E45EBBA98A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47738" y="4036812"/>
                  <a:ext cx="345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2FB762-D3E6-817E-9EA8-37B35DA19858}"/>
                    </a:ext>
                  </a:extLst>
                </p14:cNvPr>
                <p14:cNvContentPartPr/>
                <p14:nvPr/>
              </p14:nvContentPartPr>
              <p14:xfrm>
                <a:off x="6995058" y="3934212"/>
                <a:ext cx="106200" cy="369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2FB762-D3E6-817E-9EA8-37B35DA1985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88938" y="3928092"/>
                  <a:ext cx="11844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3ED1C3-82B9-3706-436F-3710824CD8B4}"/>
              </a:ext>
            </a:extLst>
          </p:cNvPr>
          <p:cNvGrpSpPr/>
          <p:nvPr/>
        </p:nvGrpSpPr>
        <p:grpSpPr>
          <a:xfrm>
            <a:off x="7527138" y="3692652"/>
            <a:ext cx="1050480" cy="859320"/>
            <a:chOff x="7527138" y="3692652"/>
            <a:chExt cx="1050480" cy="8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175772F-1E62-1FF1-B8A1-3D77349472D2}"/>
                    </a:ext>
                  </a:extLst>
                </p14:cNvPr>
                <p14:cNvContentPartPr/>
                <p14:nvPr/>
              </p14:nvContentPartPr>
              <p14:xfrm>
                <a:off x="7548738" y="3806052"/>
                <a:ext cx="30960" cy="393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175772F-1E62-1FF1-B8A1-3D77349472D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42618" y="3799932"/>
                  <a:ext cx="432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C08A34A-F4F8-89E5-BD14-3FD6C3B30B9B}"/>
                    </a:ext>
                  </a:extLst>
                </p14:cNvPr>
                <p14:cNvContentPartPr/>
                <p14:nvPr/>
              </p14:nvContentPartPr>
              <p14:xfrm>
                <a:off x="7527138" y="3692652"/>
                <a:ext cx="331560" cy="456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C08A34A-F4F8-89E5-BD14-3FD6C3B30B9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21018" y="3686532"/>
                  <a:ext cx="343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6C8734C-845B-6534-4537-31728BE5AE9E}"/>
                    </a:ext>
                  </a:extLst>
                </p14:cNvPr>
                <p14:cNvContentPartPr/>
                <p14:nvPr/>
              </p14:nvContentPartPr>
              <p14:xfrm>
                <a:off x="7942578" y="3873732"/>
                <a:ext cx="47160" cy="202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6C8734C-845B-6534-4537-31728BE5AE9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36458" y="3867612"/>
                  <a:ext cx="59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7D3EE54-6163-B6F9-4A78-7918D2081CE8}"/>
                    </a:ext>
                  </a:extLst>
                </p14:cNvPr>
                <p14:cNvContentPartPr/>
                <p14:nvPr/>
              </p14:nvContentPartPr>
              <p14:xfrm>
                <a:off x="7959138" y="3718932"/>
                <a:ext cx="9360" cy="19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7D3EE54-6163-B6F9-4A78-7918D2081CE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53018" y="3712812"/>
                  <a:ext cx="21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BC77E9C-7B82-D0B2-89EC-E98F97B5AEEC}"/>
                    </a:ext>
                  </a:extLst>
                </p14:cNvPr>
                <p14:cNvContentPartPr/>
                <p14:nvPr/>
              </p14:nvContentPartPr>
              <p14:xfrm>
                <a:off x="7959138" y="3835572"/>
                <a:ext cx="219960" cy="716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BC77E9C-7B82-D0B2-89EC-E98F97B5AEE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53018" y="3829452"/>
                  <a:ext cx="23220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9A7C4CD-3990-2966-3928-E56B819FF634}"/>
                    </a:ext>
                  </a:extLst>
                </p14:cNvPr>
                <p14:cNvContentPartPr/>
                <p14:nvPr/>
              </p14:nvContentPartPr>
              <p14:xfrm>
                <a:off x="8231298" y="3730812"/>
                <a:ext cx="196560" cy="296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9A7C4CD-3990-2966-3928-E56B819FF63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25178" y="3724692"/>
                  <a:ext cx="208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6F4A33C-A9E3-FF00-875E-8AD5F0D13673}"/>
                    </a:ext>
                  </a:extLst>
                </p14:cNvPr>
                <p14:cNvContentPartPr/>
                <p14:nvPr/>
              </p14:nvContentPartPr>
              <p14:xfrm>
                <a:off x="8464578" y="3702732"/>
                <a:ext cx="113040" cy="314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6F4A33C-A9E3-FF00-875E-8AD5F0D1367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58458" y="3696612"/>
                  <a:ext cx="125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4074E7-C5D4-9F1B-9531-936CB08860BF}"/>
                    </a:ext>
                  </a:extLst>
                </p14:cNvPr>
                <p14:cNvContentPartPr/>
                <p14:nvPr/>
              </p14:nvContentPartPr>
              <p14:xfrm>
                <a:off x="8435418" y="3759612"/>
                <a:ext cx="141120" cy="70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4074E7-C5D4-9F1B-9531-936CB08860B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29298" y="3753492"/>
                  <a:ext cx="1533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D27AE4-8762-25B2-057C-97792D827CB3}"/>
              </a:ext>
            </a:extLst>
          </p:cNvPr>
          <p:cNvGrpSpPr/>
          <p:nvPr/>
        </p:nvGrpSpPr>
        <p:grpSpPr>
          <a:xfrm>
            <a:off x="8999538" y="3487452"/>
            <a:ext cx="736560" cy="460800"/>
            <a:chOff x="8999538" y="3487452"/>
            <a:chExt cx="73656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6ED08C-2A4A-563D-557A-E0778DE9A7D5}"/>
                    </a:ext>
                  </a:extLst>
                </p14:cNvPr>
                <p14:cNvContentPartPr/>
                <p14:nvPr/>
              </p14:nvContentPartPr>
              <p14:xfrm>
                <a:off x="8999538" y="3584292"/>
                <a:ext cx="227160" cy="363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6ED08C-2A4A-563D-557A-E0778DE9A7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93418" y="3578172"/>
                  <a:ext cx="239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57B5A4F-F2E0-4E44-056B-FC971004F430}"/>
                    </a:ext>
                  </a:extLst>
                </p14:cNvPr>
                <p14:cNvContentPartPr/>
                <p14:nvPr/>
              </p14:nvContentPartPr>
              <p14:xfrm>
                <a:off x="9029778" y="3698772"/>
                <a:ext cx="207000" cy="103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57B5A4F-F2E0-4E44-056B-FC971004F43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023658" y="3692652"/>
                  <a:ext cx="219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681DAF7-D621-49AC-C79A-405C358E6564}"/>
                    </a:ext>
                  </a:extLst>
                </p14:cNvPr>
                <p14:cNvContentPartPr/>
                <p14:nvPr/>
              </p14:nvContentPartPr>
              <p14:xfrm>
                <a:off x="9317778" y="3685092"/>
                <a:ext cx="106200" cy="204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681DAF7-D621-49AC-C79A-405C358E65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311658" y="3678972"/>
                  <a:ext cx="118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FAAEF4-3C6F-28AE-2FA4-6A0D5FBADBB0}"/>
                    </a:ext>
                  </a:extLst>
                </p14:cNvPr>
                <p14:cNvContentPartPr/>
                <p14:nvPr/>
              </p14:nvContentPartPr>
              <p14:xfrm>
                <a:off x="9524778" y="3518412"/>
                <a:ext cx="113040" cy="298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FAAEF4-3C6F-28AE-2FA4-6A0D5FBADBB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18658" y="3512292"/>
                  <a:ext cx="125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3E540E7-56F3-5E10-C686-E5C4F035802B}"/>
                    </a:ext>
                  </a:extLst>
                </p14:cNvPr>
                <p14:cNvContentPartPr/>
                <p14:nvPr/>
              </p14:nvContentPartPr>
              <p14:xfrm>
                <a:off x="9497418" y="3646932"/>
                <a:ext cx="101160" cy="43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3E540E7-56F3-5E10-C686-E5C4F035802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91298" y="3640812"/>
                  <a:ext cx="11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EE537AF-E7D7-D1BA-5819-2D7CF400DDFF}"/>
                    </a:ext>
                  </a:extLst>
                </p14:cNvPr>
                <p14:cNvContentPartPr/>
                <p14:nvPr/>
              </p14:nvContentPartPr>
              <p14:xfrm>
                <a:off x="9699378" y="3639732"/>
                <a:ext cx="15840" cy="199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EE537AF-E7D7-D1BA-5819-2D7CF400DDF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93258" y="3633612"/>
                  <a:ext cx="28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DBC04F-5322-B6B4-9033-726F69F29CFA}"/>
                    </a:ext>
                  </a:extLst>
                </p14:cNvPr>
                <p14:cNvContentPartPr/>
                <p14:nvPr/>
              </p14:nvContentPartPr>
              <p14:xfrm>
                <a:off x="9731418" y="3487452"/>
                <a:ext cx="4680" cy="18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DBC04F-5322-B6B4-9033-726F69F29CF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25298" y="3481332"/>
                  <a:ext cx="169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A317F6D-6ACC-7A2D-1898-16B41A847521}"/>
              </a:ext>
            </a:extLst>
          </p:cNvPr>
          <p:cNvGrpSpPr/>
          <p:nvPr/>
        </p:nvGrpSpPr>
        <p:grpSpPr>
          <a:xfrm>
            <a:off x="10122018" y="3389172"/>
            <a:ext cx="686520" cy="451440"/>
            <a:chOff x="10122018" y="3389172"/>
            <a:chExt cx="68652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BC29ECF-9CCE-7D07-020A-E782E5421600}"/>
                    </a:ext>
                  </a:extLst>
                </p14:cNvPr>
                <p14:cNvContentPartPr/>
                <p14:nvPr/>
              </p14:nvContentPartPr>
              <p14:xfrm>
                <a:off x="10122018" y="3503292"/>
                <a:ext cx="135360" cy="337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BC29ECF-9CCE-7D07-020A-E782E54216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15898" y="3497172"/>
                  <a:ext cx="147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16C8FF2-26D5-353E-5C3E-A40DB60FB19B}"/>
                    </a:ext>
                  </a:extLst>
                </p14:cNvPr>
                <p14:cNvContentPartPr/>
                <p14:nvPr/>
              </p14:nvContentPartPr>
              <p14:xfrm>
                <a:off x="10135698" y="3408252"/>
                <a:ext cx="255240" cy="69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16C8FF2-26D5-353E-5C3E-A40DB60FB1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129578" y="3402132"/>
                  <a:ext cx="267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E3DB695-B5BD-682D-E72E-A65F0BAB5A7B}"/>
                    </a:ext>
                  </a:extLst>
                </p14:cNvPr>
                <p14:cNvContentPartPr/>
                <p14:nvPr/>
              </p14:nvContentPartPr>
              <p14:xfrm>
                <a:off x="10377258" y="3610572"/>
                <a:ext cx="95760" cy="136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E3DB695-B5BD-682D-E72E-A65F0BAB5A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71138" y="3604452"/>
                  <a:ext cx="108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3679881-DFB0-84D4-2706-9F7D9713A454}"/>
                    </a:ext>
                  </a:extLst>
                </p14:cNvPr>
                <p14:cNvContentPartPr/>
                <p14:nvPr/>
              </p14:nvContentPartPr>
              <p14:xfrm>
                <a:off x="10515858" y="3606612"/>
                <a:ext cx="15120" cy="17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3679881-DFB0-84D4-2706-9F7D9713A45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509738" y="3600492"/>
                  <a:ext cx="27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CBF2B0-F52D-A718-09D1-A296125A55FC}"/>
                    </a:ext>
                  </a:extLst>
                </p14:cNvPr>
                <p14:cNvContentPartPr/>
                <p14:nvPr/>
              </p14:nvContentPartPr>
              <p14:xfrm>
                <a:off x="10617378" y="3642972"/>
                <a:ext cx="191160" cy="121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CBF2B0-F52D-A718-09D1-A296125A55F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611258" y="3636852"/>
                  <a:ext cx="20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D28267B-F7B9-0C47-CF11-BA8B2CE25CDA}"/>
                    </a:ext>
                  </a:extLst>
                </p14:cNvPr>
                <p14:cNvContentPartPr/>
                <p14:nvPr/>
              </p14:nvContentPartPr>
              <p14:xfrm>
                <a:off x="10767858" y="3389172"/>
                <a:ext cx="30960" cy="388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D28267B-F7B9-0C47-CF11-BA8B2CE25C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761738" y="3383052"/>
                  <a:ext cx="4320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8E69158-C3FD-746C-243B-F4EA4BCCEE8B}"/>
              </a:ext>
            </a:extLst>
          </p:cNvPr>
          <p:cNvGrpSpPr/>
          <p:nvPr/>
        </p:nvGrpSpPr>
        <p:grpSpPr>
          <a:xfrm>
            <a:off x="6741978" y="4577892"/>
            <a:ext cx="429480" cy="671040"/>
            <a:chOff x="6741978" y="4577892"/>
            <a:chExt cx="42948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18EB643-ECAC-B824-5CA2-1A49E7A3BDFA}"/>
                    </a:ext>
                  </a:extLst>
                </p14:cNvPr>
                <p14:cNvContentPartPr/>
                <p14:nvPr/>
              </p14:nvContentPartPr>
              <p14:xfrm>
                <a:off x="6757098" y="4577892"/>
                <a:ext cx="19440" cy="493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18EB643-ECAC-B824-5CA2-1A49E7A3BDF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50978" y="4571772"/>
                  <a:ext cx="316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C1CA80-90B0-DD69-DEB9-3B6DFC5D5D5B}"/>
                    </a:ext>
                  </a:extLst>
                </p14:cNvPr>
                <p14:cNvContentPartPr/>
                <p14:nvPr/>
              </p14:nvContentPartPr>
              <p14:xfrm>
                <a:off x="6741978" y="4886772"/>
                <a:ext cx="429480" cy="362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C1CA80-90B0-DD69-DEB9-3B6DFC5D5D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35858" y="4880652"/>
                  <a:ext cx="4417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A35F84-2CC1-EE8B-2050-130ECC38A79A}"/>
              </a:ext>
            </a:extLst>
          </p:cNvPr>
          <p:cNvGrpSpPr/>
          <p:nvPr/>
        </p:nvGrpSpPr>
        <p:grpSpPr>
          <a:xfrm>
            <a:off x="7585818" y="4797132"/>
            <a:ext cx="540720" cy="484920"/>
            <a:chOff x="7585818" y="4797132"/>
            <a:chExt cx="54072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A17D452-9B97-4309-4075-59B9EE9D6540}"/>
                    </a:ext>
                  </a:extLst>
                </p14:cNvPr>
                <p14:cNvContentPartPr/>
                <p14:nvPr/>
              </p14:nvContentPartPr>
              <p14:xfrm>
                <a:off x="7585818" y="4850412"/>
                <a:ext cx="50760" cy="431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A17D452-9B97-4309-4075-59B9EE9D654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79698" y="4844292"/>
                  <a:ext cx="630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83F5173-46D4-9F0D-50F7-414006F7126D}"/>
                    </a:ext>
                  </a:extLst>
                </p14:cNvPr>
                <p14:cNvContentPartPr/>
                <p14:nvPr/>
              </p14:nvContentPartPr>
              <p14:xfrm>
                <a:off x="7586898" y="4797132"/>
                <a:ext cx="157680" cy="2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83F5173-46D4-9F0D-50F7-414006F7126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80778" y="4791012"/>
                  <a:ext cx="169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274907C-6DB9-2EA0-9339-0030E347E187}"/>
                    </a:ext>
                  </a:extLst>
                </p14:cNvPr>
                <p14:cNvContentPartPr/>
                <p14:nvPr/>
              </p14:nvContentPartPr>
              <p14:xfrm>
                <a:off x="7612818" y="4976412"/>
                <a:ext cx="157680" cy="27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274907C-6DB9-2EA0-9339-0030E347E18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606698" y="4970292"/>
                  <a:ext cx="169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E94B193-F4AC-B77C-A723-5FC270E32A59}"/>
                    </a:ext>
                  </a:extLst>
                </p14:cNvPr>
                <p14:cNvContentPartPr/>
                <p14:nvPr/>
              </p14:nvContentPartPr>
              <p14:xfrm>
                <a:off x="7818018" y="4942572"/>
                <a:ext cx="100440" cy="146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E94B193-F4AC-B77C-A723-5FC270E32A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11898" y="4936452"/>
                  <a:ext cx="112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7F8000E-48E9-D3CD-26CB-6D3B6A1A7378}"/>
                    </a:ext>
                  </a:extLst>
                </p14:cNvPr>
                <p14:cNvContentPartPr/>
                <p14:nvPr/>
              </p14:nvContentPartPr>
              <p14:xfrm>
                <a:off x="8023938" y="4855452"/>
                <a:ext cx="18360" cy="240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7F8000E-48E9-D3CD-26CB-6D3B6A1A737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17818" y="4849332"/>
                  <a:ext cx="30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1142B7-4E37-884E-7ABE-8EA326421866}"/>
                    </a:ext>
                  </a:extLst>
                </p14:cNvPr>
                <p14:cNvContentPartPr/>
                <p14:nvPr/>
              </p14:nvContentPartPr>
              <p14:xfrm>
                <a:off x="8110338" y="4846812"/>
                <a:ext cx="16200" cy="228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1142B7-4E37-884E-7ABE-8EA32642186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04218" y="4840692"/>
                  <a:ext cx="284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E02A4EA-CB83-B083-2E5C-1EA3E9E9C25B}"/>
              </a:ext>
            </a:extLst>
          </p:cNvPr>
          <p:cNvGrpSpPr/>
          <p:nvPr/>
        </p:nvGrpSpPr>
        <p:grpSpPr>
          <a:xfrm>
            <a:off x="8610738" y="4600572"/>
            <a:ext cx="952560" cy="419040"/>
            <a:chOff x="8610738" y="4600572"/>
            <a:chExt cx="95256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4B71F9D-77B4-111C-FB7D-A8ABA6301052}"/>
                    </a:ext>
                  </a:extLst>
                </p14:cNvPr>
                <p14:cNvContentPartPr/>
                <p14:nvPr/>
              </p14:nvContentPartPr>
              <p14:xfrm>
                <a:off x="8610738" y="4755372"/>
                <a:ext cx="122760" cy="264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4B71F9D-77B4-111C-FB7D-A8ABA630105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04618" y="4749252"/>
                  <a:ext cx="135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AB04003-C40A-9FB7-AF2D-14D708DB9E05}"/>
                    </a:ext>
                  </a:extLst>
                </p14:cNvPr>
                <p14:cNvContentPartPr/>
                <p14:nvPr/>
              </p14:nvContentPartPr>
              <p14:xfrm>
                <a:off x="8801538" y="4744212"/>
                <a:ext cx="106920" cy="192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AB04003-C40A-9FB7-AF2D-14D708DB9E0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95418" y="4738092"/>
                  <a:ext cx="119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56A44EF-91F7-9B78-A9DD-DF20335D59A2}"/>
                    </a:ext>
                  </a:extLst>
                </p14:cNvPr>
                <p14:cNvContentPartPr/>
                <p14:nvPr/>
              </p14:nvContentPartPr>
              <p14:xfrm>
                <a:off x="8992338" y="4600572"/>
                <a:ext cx="38520" cy="416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56A44EF-91F7-9B78-A9DD-DF20335D59A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86218" y="4594452"/>
                  <a:ext cx="507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AA4C335-21AD-6FB8-37FF-39D956919FA7}"/>
                    </a:ext>
                  </a:extLst>
                </p14:cNvPr>
                <p14:cNvContentPartPr/>
                <p14:nvPr/>
              </p14:nvContentPartPr>
              <p14:xfrm>
                <a:off x="8972178" y="4736292"/>
                <a:ext cx="156960" cy="65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AA4C335-21AD-6FB8-37FF-39D956919FA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966058" y="4730172"/>
                  <a:ext cx="169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AE844F8-9E5C-C449-1FA1-29501CEECEA7}"/>
                    </a:ext>
                  </a:extLst>
                </p14:cNvPr>
                <p14:cNvContentPartPr/>
                <p14:nvPr/>
              </p14:nvContentPartPr>
              <p14:xfrm>
                <a:off x="9146058" y="4751052"/>
                <a:ext cx="147240" cy="209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AE844F8-9E5C-C449-1FA1-29501CEECEA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39938" y="4744932"/>
                  <a:ext cx="159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76E5840-9B76-6CBB-542D-F4DB522585FE}"/>
                    </a:ext>
                  </a:extLst>
                </p14:cNvPr>
                <p14:cNvContentPartPr/>
                <p14:nvPr/>
              </p14:nvContentPartPr>
              <p14:xfrm>
                <a:off x="9355578" y="4694172"/>
                <a:ext cx="207720" cy="262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76E5840-9B76-6CBB-542D-F4DB522585F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49458" y="4688052"/>
                  <a:ext cx="2199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16227BB-6D82-1073-C708-12A1D4AA8443}"/>
              </a:ext>
            </a:extLst>
          </p:cNvPr>
          <p:cNvGrpSpPr/>
          <p:nvPr/>
        </p:nvGrpSpPr>
        <p:grpSpPr>
          <a:xfrm>
            <a:off x="10035258" y="4522812"/>
            <a:ext cx="632160" cy="384120"/>
            <a:chOff x="10035258" y="4522812"/>
            <a:chExt cx="63216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D9732BD-91CB-402F-C67D-471403B9A7F3}"/>
                    </a:ext>
                  </a:extLst>
                </p14:cNvPr>
                <p14:cNvContentPartPr/>
                <p14:nvPr/>
              </p14:nvContentPartPr>
              <p14:xfrm>
                <a:off x="10035258" y="4687692"/>
                <a:ext cx="127440" cy="190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D9732BD-91CB-402F-C67D-471403B9A7F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29138" y="4681572"/>
                  <a:ext cx="139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3F71CBD-A500-62B4-5910-01325D7A1838}"/>
                    </a:ext>
                  </a:extLst>
                </p14:cNvPr>
                <p14:cNvContentPartPr/>
                <p14:nvPr/>
              </p14:nvContentPartPr>
              <p14:xfrm>
                <a:off x="10040658" y="4522812"/>
                <a:ext cx="261000" cy="76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3F71CBD-A500-62B4-5910-01325D7A183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34538" y="4516692"/>
                  <a:ext cx="273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486C11-C8FD-B05E-5891-996FECC53FA3}"/>
                    </a:ext>
                  </a:extLst>
                </p14:cNvPr>
                <p14:cNvContentPartPr/>
                <p14:nvPr/>
              </p14:nvContentPartPr>
              <p14:xfrm>
                <a:off x="10227138" y="4719372"/>
                <a:ext cx="97560" cy="137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486C11-C8FD-B05E-5891-996FECC53FA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21018" y="4713252"/>
                  <a:ext cx="109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A8EC459-BD11-97E3-6FA5-FEC15C28BAC6}"/>
                    </a:ext>
                  </a:extLst>
                </p14:cNvPr>
                <p14:cNvContentPartPr/>
                <p14:nvPr/>
              </p14:nvContentPartPr>
              <p14:xfrm>
                <a:off x="10377978" y="4695252"/>
                <a:ext cx="18360" cy="211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A8EC459-BD11-97E3-6FA5-FEC15C28BAC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71858" y="4689132"/>
                  <a:ext cx="30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BDA9E0-C9F9-82B3-1D88-B773525F5F3B}"/>
                    </a:ext>
                  </a:extLst>
                </p14:cNvPr>
                <p14:cNvContentPartPr/>
                <p14:nvPr/>
              </p14:nvContentPartPr>
              <p14:xfrm>
                <a:off x="10477698" y="4719372"/>
                <a:ext cx="178560" cy="142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BDA9E0-C9F9-82B3-1D88-B773525F5F3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471578" y="4713252"/>
                  <a:ext cx="190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5039EDB-37CF-52F1-2614-CC40F23633DE}"/>
                    </a:ext>
                  </a:extLst>
                </p14:cNvPr>
                <p14:cNvContentPartPr/>
                <p14:nvPr/>
              </p14:nvContentPartPr>
              <p14:xfrm>
                <a:off x="10657338" y="4564212"/>
                <a:ext cx="10080" cy="254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5039EDB-37CF-52F1-2614-CC40F23633D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51218" y="4558092"/>
                  <a:ext cx="22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7FA0099-6F1E-8D37-2191-E6370ACE2819}"/>
                    </a:ext>
                  </a:extLst>
                </p14:cNvPr>
                <p14:cNvContentPartPr/>
                <p14:nvPr/>
              </p14:nvContentPartPr>
              <p14:xfrm>
                <a:off x="10114818" y="4607412"/>
                <a:ext cx="936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7FA0099-6F1E-8D37-2191-E6370ACE281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08698" y="4601292"/>
                  <a:ext cx="216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7F68A6-8846-F5FC-77F1-0AEA8AFE98F8}"/>
              </a:ext>
            </a:extLst>
          </p:cNvPr>
          <p:cNvGrpSpPr/>
          <p:nvPr/>
        </p:nvGrpSpPr>
        <p:grpSpPr>
          <a:xfrm>
            <a:off x="10735458" y="383892"/>
            <a:ext cx="282240" cy="122760"/>
            <a:chOff x="10735458" y="383892"/>
            <a:chExt cx="28224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203141E-E245-93A6-9410-F7B35CB5EA64}"/>
                    </a:ext>
                  </a:extLst>
                </p14:cNvPr>
                <p14:cNvContentPartPr/>
                <p14:nvPr/>
              </p14:nvContentPartPr>
              <p14:xfrm>
                <a:off x="10735458" y="400452"/>
                <a:ext cx="253440" cy="88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203141E-E245-93A6-9410-F7B35CB5EA6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729338" y="394332"/>
                  <a:ext cx="265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89ACBAF-8AEF-A4D1-02A5-8F5A32DA3364}"/>
                    </a:ext>
                  </a:extLst>
                </p14:cNvPr>
                <p14:cNvContentPartPr/>
                <p14:nvPr/>
              </p14:nvContentPartPr>
              <p14:xfrm>
                <a:off x="10745538" y="404412"/>
                <a:ext cx="272160" cy="102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89ACBAF-8AEF-A4D1-02A5-8F5A32DA336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739418" y="398292"/>
                  <a:ext cx="28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F6EEFD7-B112-FCE8-FA69-F99A5CBCAC0E}"/>
                    </a:ext>
                  </a:extLst>
                </p14:cNvPr>
                <p14:cNvContentPartPr/>
                <p14:nvPr/>
              </p14:nvContentPartPr>
              <p14:xfrm>
                <a:off x="10742298" y="383892"/>
                <a:ext cx="262080" cy="113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F6EEFD7-B112-FCE8-FA69-F99A5CBCAC0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736178" y="377772"/>
                  <a:ext cx="27432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946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27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57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4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06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84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3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806E-E75B-8A0C-952B-D110C134F57F}"/>
              </a:ext>
            </a:extLst>
          </p:cNvPr>
          <p:cNvGrpSpPr/>
          <p:nvPr/>
        </p:nvGrpSpPr>
        <p:grpSpPr>
          <a:xfrm>
            <a:off x="306978" y="589092"/>
            <a:ext cx="811080" cy="284760"/>
            <a:chOff x="306978" y="589092"/>
            <a:chExt cx="8110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14:cNvPr>
                <p14:cNvContentPartPr/>
                <p14:nvPr/>
              </p14:nvContentPartPr>
              <p14:xfrm>
                <a:off x="403098" y="630492"/>
                <a:ext cx="25920" cy="224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978" y="624372"/>
                  <a:ext cx="38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14:cNvPr>
                <p14:cNvContentPartPr/>
                <p14:nvPr/>
              </p14:nvContentPartPr>
              <p14:xfrm>
                <a:off x="306978" y="593772"/>
                <a:ext cx="200880" cy="31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858" y="587652"/>
                  <a:ext cx="21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14:cNvPr>
                <p14:cNvContentPartPr/>
                <p14:nvPr/>
              </p14:nvContentPartPr>
              <p14:xfrm>
                <a:off x="572658" y="723372"/>
                <a:ext cx="116640" cy="11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538" y="717252"/>
                  <a:ext cx="128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14:cNvPr>
                <p14:cNvContentPartPr/>
                <p14:nvPr/>
              </p14:nvContentPartPr>
              <p14:xfrm>
                <a:off x="768498" y="618972"/>
                <a:ext cx="124200" cy="25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78" y="612852"/>
                  <a:ext cx="13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14:cNvPr>
                <p14:cNvContentPartPr/>
                <p14:nvPr/>
              </p14:nvContentPartPr>
              <p14:xfrm>
                <a:off x="936258" y="589092"/>
                <a:ext cx="45000" cy="21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0138" y="582972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14:cNvPr>
                <p14:cNvContentPartPr/>
                <p14:nvPr/>
              </p14:nvContentPartPr>
              <p14:xfrm>
                <a:off x="1038858" y="705012"/>
                <a:ext cx="79200" cy="10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38" y="698892"/>
                  <a:ext cx="914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7229D0-9D31-5379-7F56-B8510A7B385B}"/>
              </a:ext>
            </a:extLst>
          </p:cNvPr>
          <p:cNvGrpSpPr/>
          <p:nvPr/>
        </p:nvGrpSpPr>
        <p:grpSpPr>
          <a:xfrm>
            <a:off x="1323978" y="608532"/>
            <a:ext cx="141120" cy="207360"/>
            <a:chOff x="1323978" y="608532"/>
            <a:chExt cx="1411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14:cNvPr>
                <p14:cNvContentPartPr/>
                <p14:nvPr/>
              </p14:nvContentPartPr>
              <p14:xfrm>
                <a:off x="1349538" y="608532"/>
                <a:ext cx="74520" cy="19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418" y="602412"/>
                  <a:ext cx="86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14:cNvPr>
                <p14:cNvContentPartPr/>
                <p14:nvPr/>
              </p14:nvContentPartPr>
              <p14:xfrm>
                <a:off x="1323978" y="796812"/>
                <a:ext cx="141120" cy="1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858" y="790692"/>
                  <a:ext cx="153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14:cNvPr>
              <p14:cNvContentPartPr/>
              <p14:nvPr/>
            </p14:nvContentPartPr>
            <p14:xfrm>
              <a:off x="755898" y="1009212"/>
              <a:ext cx="338400" cy="33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78" y="1003092"/>
                <a:ext cx="35064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F0268-A03F-1ECA-5085-70E9647D3722}"/>
              </a:ext>
            </a:extLst>
          </p:cNvPr>
          <p:cNvGrpSpPr/>
          <p:nvPr/>
        </p:nvGrpSpPr>
        <p:grpSpPr>
          <a:xfrm>
            <a:off x="3418818" y="494412"/>
            <a:ext cx="1155960" cy="446760"/>
            <a:chOff x="3418818" y="494412"/>
            <a:chExt cx="115596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14:cNvPr>
                <p14:cNvContentPartPr/>
                <p14:nvPr/>
              </p14:nvContentPartPr>
              <p14:xfrm>
                <a:off x="3538698" y="618972"/>
                <a:ext cx="12960" cy="5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2578" y="612852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14:cNvPr>
                <p14:cNvContentPartPr/>
                <p14:nvPr/>
              </p14:nvContentPartPr>
              <p14:xfrm>
                <a:off x="3537978" y="542652"/>
                <a:ext cx="21960" cy="22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1858" y="536532"/>
                  <a:ext cx="34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14:cNvPr>
                <p14:cNvContentPartPr/>
                <p14:nvPr/>
              </p14:nvContentPartPr>
              <p14:xfrm>
                <a:off x="3418818" y="523932"/>
                <a:ext cx="265320" cy="3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2698" y="517812"/>
                  <a:ext cx="277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14:cNvPr>
                <p14:cNvContentPartPr/>
                <p14:nvPr/>
              </p14:nvContentPartPr>
              <p14:xfrm>
                <a:off x="3748578" y="527892"/>
                <a:ext cx="283680" cy="203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458" y="521772"/>
                  <a:ext cx="29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14:cNvPr>
                <p14:cNvContentPartPr/>
                <p14:nvPr/>
              </p14:nvContentPartPr>
              <p14:xfrm>
                <a:off x="4073298" y="494412"/>
                <a:ext cx="59400" cy="22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178" y="488292"/>
                  <a:ext cx="71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14:cNvPr>
                <p14:cNvContentPartPr/>
                <p14:nvPr/>
              </p14:nvContentPartPr>
              <p14:xfrm>
                <a:off x="4153218" y="592332"/>
                <a:ext cx="60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7098" y="586212"/>
                  <a:ext cx="7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14:cNvPr>
                <p14:cNvContentPartPr/>
                <p14:nvPr/>
              </p14:nvContentPartPr>
              <p14:xfrm>
                <a:off x="4407378" y="505212"/>
                <a:ext cx="167400" cy="18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1258" y="499092"/>
                  <a:ext cx="179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14:cNvPr>
                <p14:cNvContentPartPr/>
                <p14:nvPr/>
              </p14:nvContentPartPr>
              <p14:xfrm>
                <a:off x="3685578" y="843252"/>
                <a:ext cx="705960" cy="9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458" y="837132"/>
                  <a:ext cx="71820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14:cNvPr>
              <p14:cNvContentPartPr/>
              <p14:nvPr/>
            </p14:nvContentPartPr>
            <p14:xfrm>
              <a:off x="1272138" y="1662612"/>
              <a:ext cx="115200" cy="2178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018" y="1656492"/>
                <a:ext cx="127440" cy="21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14:cNvPr>
              <p14:cNvContentPartPr/>
              <p14:nvPr/>
            </p14:nvContentPartPr>
            <p14:xfrm>
              <a:off x="683898" y="2839452"/>
              <a:ext cx="187920" cy="160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778" y="2833332"/>
                <a:ext cx="20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14:cNvPr>
              <p14:cNvContentPartPr/>
              <p14:nvPr/>
            </p14:nvContentPartPr>
            <p14:xfrm>
              <a:off x="737898" y="3198012"/>
              <a:ext cx="124920" cy="203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778" y="3191892"/>
                <a:ext cx="13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14:cNvPr>
              <p14:cNvContentPartPr/>
              <p14:nvPr/>
            </p14:nvContentPartPr>
            <p14:xfrm>
              <a:off x="3462018" y="1471452"/>
              <a:ext cx="2511720" cy="41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5898" y="1465332"/>
                <a:ext cx="2523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14:cNvPr>
              <p14:cNvContentPartPr/>
              <p14:nvPr/>
            </p14:nvContentPartPr>
            <p14:xfrm>
              <a:off x="3485778" y="1491612"/>
              <a:ext cx="37440" cy="2157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9658" y="1485492"/>
                <a:ext cx="4968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14:cNvPr>
              <p14:cNvContentPartPr/>
              <p14:nvPr/>
            </p14:nvContentPartPr>
            <p14:xfrm>
              <a:off x="5983818" y="1467492"/>
              <a:ext cx="70200" cy="2399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7698" y="1461372"/>
                <a:ext cx="82440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14:cNvPr>
              <p14:cNvContentPartPr/>
              <p14:nvPr/>
            </p14:nvContentPartPr>
            <p14:xfrm>
              <a:off x="6054738" y="3722172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8618" y="37160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14:cNvPr>
              <p14:cNvContentPartPr/>
              <p14:nvPr/>
            </p14:nvContentPartPr>
            <p14:xfrm>
              <a:off x="4532658" y="1487652"/>
              <a:ext cx="58680" cy="2271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6538" y="1481532"/>
                <a:ext cx="70920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14:cNvPr>
              <p14:cNvContentPartPr/>
              <p14:nvPr/>
            </p14:nvContentPartPr>
            <p14:xfrm>
              <a:off x="3540858" y="1836492"/>
              <a:ext cx="2418480" cy="67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4738" y="1830372"/>
                <a:ext cx="2430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14:cNvPr>
              <p14:cNvContentPartPr/>
              <p14:nvPr/>
            </p14:nvContentPartPr>
            <p14:xfrm>
              <a:off x="3814458" y="1579452"/>
              <a:ext cx="110160" cy="253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8338" y="1573332"/>
                <a:ext cx="122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14:cNvPr>
              <p14:cNvContentPartPr/>
              <p14:nvPr/>
            </p14:nvContentPartPr>
            <p14:xfrm>
              <a:off x="4024338" y="1627692"/>
              <a:ext cx="14400" cy="19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8218" y="1621572"/>
                <a:ext cx="26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14:cNvPr>
              <p14:cNvContentPartPr/>
              <p14:nvPr/>
            </p14:nvContentPartPr>
            <p14:xfrm>
              <a:off x="4146738" y="1654692"/>
              <a:ext cx="9000" cy="170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618" y="1648572"/>
                <a:ext cx="21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14:cNvPr>
              <p14:cNvContentPartPr/>
              <p14:nvPr/>
            </p14:nvContentPartPr>
            <p14:xfrm>
              <a:off x="4127658" y="1612212"/>
              <a:ext cx="126720" cy="243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538" y="1606092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14:cNvPr>
              <p14:cNvContentPartPr/>
              <p14:nvPr/>
            </p14:nvContentPartPr>
            <p14:xfrm>
              <a:off x="4792218" y="1579452"/>
              <a:ext cx="143640" cy="217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6098" y="1573332"/>
                <a:ext cx="155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14:cNvPr>
              <p14:cNvContentPartPr/>
              <p14:nvPr/>
            </p14:nvContentPartPr>
            <p14:xfrm>
              <a:off x="4977978" y="1673412"/>
              <a:ext cx="67680" cy="79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1858" y="1667292"/>
                <a:ext cx="79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14:cNvPr>
              <p14:cNvContentPartPr/>
              <p14:nvPr/>
            </p14:nvContentPartPr>
            <p14:xfrm>
              <a:off x="5112258" y="1631652"/>
              <a:ext cx="72360" cy="136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6138" y="1625532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14:cNvPr>
              <p14:cNvContentPartPr/>
              <p14:nvPr/>
            </p14:nvContentPartPr>
            <p14:xfrm>
              <a:off x="5246898" y="1616892"/>
              <a:ext cx="106920" cy="164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78" y="161077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14:cNvPr>
              <p14:cNvContentPartPr/>
              <p14:nvPr/>
            </p14:nvContentPartPr>
            <p14:xfrm>
              <a:off x="5399898" y="1657212"/>
              <a:ext cx="76680" cy="133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93778" y="1651092"/>
                <a:ext cx="88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14:cNvPr>
              <p14:cNvContentPartPr/>
              <p14:nvPr/>
            </p14:nvContentPartPr>
            <p14:xfrm>
              <a:off x="5504298" y="1645332"/>
              <a:ext cx="100080" cy="133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8178" y="1639212"/>
                <a:ext cx="112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14:cNvPr>
              <p14:cNvContentPartPr/>
              <p14:nvPr/>
            </p14:nvContentPartPr>
            <p14:xfrm>
              <a:off x="3461298" y="3595452"/>
              <a:ext cx="59760" cy="905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5178" y="3589332"/>
                <a:ext cx="720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14:cNvPr>
              <p14:cNvContentPartPr/>
              <p14:nvPr/>
            </p14:nvContentPartPr>
            <p14:xfrm>
              <a:off x="3510978" y="4448292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4858" y="44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14:cNvPr>
              <p14:cNvContentPartPr/>
              <p14:nvPr/>
            </p14:nvContentPartPr>
            <p14:xfrm>
              <a:off x="5926218" y="3714252"/>
              <a:ext cx="66600" cy="623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0098" y="3708132"/>
                <a:ext cx="788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14:cNvPr>
              <p14:cNvContentPartPr/>
              <p14:nvPr/>
            </p14:nvContentPartPr>
            <p14:xfrm>
              <a:off x="5949258" y="4278372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3138" y="42722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14:cNvPr>
              <p14:cNvContentPartPr/>
              <p14:nvPr/>
            </p14:nvContentPartPr>
            <p14:xfrm>
              <a:off x="4557498" y="3642972"/>
              <a:ext cx="24840" cy="784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1378" y="3636852"/>
                <a:ext cx="370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14:cNvPr>
              <p14:cNvContentPartPr/>
              <p14:nvPr/>
            </p14:nvContentPartPr>
            <p14:xfrm>
              <a:off x="4594578" y="4374492"/>
              <a:ext cx="3960" cy="8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8458" y="4368372"/>
                <a:ext cx="16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14:cNvPr>
              <p14:cNvContentPartPr/>
              <p14:nvPr/>
            </p14:nvContentPartPr>
            <p14:xfrm>
              <a:off x="4942338" y="1981932"/>
              <a:ext cx="144720" cy="306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6218" y="1975812"/>
                <a:ext cx="156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14:cNvPr>
              <p14:cNvContentPartPr/>
              <p14:nvPr/>
            </p14:nvContentPartPr>
            <p14:xfrm>
              <a:off x="4993458" y="2149692"/>
              <a:ext cx="81000" cy="111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7338" y="2143572"/>
                <a:ext cx="93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14:cNvPr>
              <p14:cNvContentPartPr/>
              <p14:nvPr/>
            </p14:nvContentPartPr>
            <p14:xfrm>
              <a:off x="3917418" y="2055732"/>
              <a:ext cx="47160" cy="188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1298" y="2049612"/>
                <a:ext cx="59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14:cNvPr>
              <p14:cNvContentPartPr/>
              <p14:nvPr/>
            </p14:nvContentPartPr>
            <p14:xfrm>
              <a:off x="3876378" y="2247972"/>
              <a:ext cx="218880" cy="1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0258" y="2241852"/>
                <a:ext cx="231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14:cNvPr>
              <p14:cNvContentPartPr/>
              <p14:nvPr/>
            </p14:nvContentPartPr>
            <p14:xfrm>
              <a:off x="3898338" y="2443812"/>
              <a:ext cx="235440" cy="281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2218" y="2437692"/>
                <a:ext cx="247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14:cNvPr>
              <p14:cNvContentPartPr/>
              <p14:nvPr/>
            </p14:nvContentPartPr>
            <p14:xfrm>
              <a:off x="3993738" y="2913612"/>
              <a:ext cx="168120" cy="219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7618" y="2907492"/>
                <a:ext cx="18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14:cNvPr>
              <p14:cNvContentPartPr/>
              <p14:nvPr/>
            </p14:nvContentPartPr>
            <p14:xfrm>
              <a:off x="5030898" y="2453892"/>
              <a:ext cx="8640" cy="224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24778" y="2447772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14:cNvPr>
              <p14:cNvContentPartPr/>
              <p14:nvPr/>
            </p14:nvContentPartPr>
            <p14:xfrm>
              <a:off x="5005338" y="2421132"/>
              <a:ext cx="185040" cy="273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9218" y="2415012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14:cNvPr>
              <p14:cNvContentPartPr/>
              <p14:nvPr/>
            </p14:nvContentPartPr>
            <p14:xfrm>
              <a:off x="5008578" y="2843412"/>
              <a:ext cx="128520" cy="257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02458" y="2837292"/>
                <a:ext cx="14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14:cNvPr>
              <p14:cNvContentPartPr/>
              <p14:nvPr/>
            </p14:nvContentPartPr>
            <p14:xfrm>
              <a:off x="5022618" y="2953212"/>
              <a:ext cx="130680" cy="19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6498" y="2947092"/>
                <a:ext cx="1429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14:cNvPr>
              <p14:cNvContentPartPr/>
              <p14:nvPr/>
            </p14:nvContentPartPr>
            <p14:xfrm>
              <a:off x="4014618" y="3303492"/>
              <a:ext cx="132840" cy="237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498" y="3297372"/>
                <a:ext cx="145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14:cNvPr>
              <p14:cNvContentPartPr/>
              <p14:nvPr/>
            </p14:nvContentPartPr>
            <p14:xfrm>
              <a:off x="5067978" y="3231132"/>
              <a:ext cx="170640" cy="208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61858" y="3225012"/>
                <a:ext cx="182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14:cNvPr>
              <p14:cNvContentPartPr/>
              <p14:nvPr/>
            </p14:nvContentPartPr>
            <p14:xfrm>
              <a:off x="3799698" y="3747732"/>
              <a:ext cx="149760" cy="156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3578" y="3741612"/>
                <a:ext cx="162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14:cNvPr>
              <p14:cNvContentPartPr/>
              <p14:nvPr/>
            </p14:nvContentPartPr>
            <p14:xfrm>
              <a:off x="3968898" y="3726852"/>
              <a:ext cx="113760" cy="164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62778" y="3720732"/>
                <a:ext cx="126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14:cNvPr>
              <p14:cNvContentPartPr/>
              <p14:nvPr/>
            </p14:nvContentPartPr>
            <p14:xfrm>
              <a:off x="4141338" y="3695892"/>
              <a:ext cx="1836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5218" y="3689772"/>
                <a:ext cx="30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14:cNvPr>
              <p14:cNvContentPartPr/>
              <p14:nvPr/>
            </p14:nvContentPartPr>
            <p14:xfrm>
              <a:off x="4194618" y="3703812"/>
              <a:ext cx="34200" cy="2250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88498" y="3697692"/>
                <a:ext cx="46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14:cNvPr>
              <p14:cNvContentPartPr/>
              <p14:nvPr/>
            </p14:nvContentPartPr>
            <p14:xfrm>
              <a:off x="5021898" y="3687252"/>
              <a:ext cx="159840" cy="239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15778" y="3681132"/>
                <a:ext cx="172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14:cNvPr>
              <p14:cNvContentPartPr/>
              <p14:nvPr/>
            </p14:nvContentPartPr>
            <p14:xfrm>
              <a:off x="5030898" y="3808572"/>
              <a:ext cx="138240" cy="33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24778" y="3802452"/>
                <a:ext cx="150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14:cNvPr>
              <p14:cNvContentPartPr/>
              <p14:nvPr/>
            </p14:nvContentPartPr>
            <p14:xfrm>
              <a:off x="3486498" y="4503372"/>
              <a:ext cx="5760" cy="880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80378" y="4497252"/>
                <a:ext cx="1800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14:cNvPr>
              <p14:cNvContentPartPr/>
              <p14:nvPr/>
            </p14:nvContentPartPr>
            <p14:xfrm>
              <a:off x="3499098" y="5384292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2978" y="5378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14:cNvPr>
              <p14:cNvContentPartPr/>
              <p14:nvPr/>
            </p14:nvContentPartPr>
            <p14:xfrm>
              <a:off x="3579738" y="5255052"/>
              <a:ext cx="2208960" cy="97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3618" y="5248932"/>
                <a:ext cx="2221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14:cNvPr>
              <p14:cNvContentPartPr/>
              <p14:nvPr/>
            </p14:nvContentPartPr>
            <p14:xfrm>
              <a:off x="5946378" y="4343532"/>
              <a:ext cx="19080" cy="851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40258" y="4337412"/>
                <a:ext cx="313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14:cNvPr>
              <p14:cNvContentPartPr/>
              <p14:nvPr/>
            </p14:nvContentPartPr>
            <p14:xfrm>
              <a:off x="4591698" y="4473132"/>
              <a:ext cx="39240" cy="7495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5578" y="4467012"/>
                <a:ext cx="5148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14:cNvPr>
              <p14:cNvContentPartPr/>
              <p14:nvPr/>
            </p14:nvContentPartPr>
            <p14:xfrm>
              <a:off x="4670538" y="5142012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4418" y="51358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813DF6-1A24-0341-3202-821BF2416747}"/>
              </a:ext>
            </a:extLst>
          </p:cNvPr>
          <p:cNvGrpSpPr/>
          <p:nvPr/>
        </p:nvGrpSpPr>
        <p:grpSpPr>
          <a:xfrm>
            <a:off x="3767658" y="4118892"/>
            <a:ext cx="379080" cy="611280"/>
            <a:chOff x="3767658" y="4118892"/>
            <a:chExt cx="37908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14:cNvPr>
                <p14:cNvContentPartPr/>
                <p14:nvPr/>
              </p14:nvContentPartPr>
              <p14:xfrm>
                <a:off x="3767658" y="4152732"/>
                <a:ext cx="150840" cy="177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61538" y="4146612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14:cNvPr>
                <p14:cNvContentPartPr/>
                <p14:nvPr/>
              </p14:nvContentPartPr>
              <p14:xfrm>
                <a:off x="3926058" y="4165332"/>
                <a:ext cx="82080" cy="14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9938" y="4159212"/>
                  <a:ext cx="9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14:cNvPr>
                <p14:cNvContentPartPr/>
                <p14:nvPr/>
              </p14:nvContentPartPr>
              <p14:xfrm>
                <a:off x="4068978" y="4134372"/>
                <a:ext cx="10800" cy="18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2858" y="4128252"/>
                  <a:ext cx="2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14:cNvPr>
                <p14:cNvContentPartPr/>
                <p14:nvPr/>
              </p14:nvContentPartPr>
              <p14:xfrm>
                <a:off x="4126938" y="4118892"/>
                <a:ext cx="19800" cy="224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0818" y="4112772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14:cNvPr>
                <p14:cNvContentPartPr/>
                <p14:nvPr/>
              </p14:nvContentPartPr>
              <p14:xfrm>
                <a:off x="3927858" y="4471692"/>
                <a:ext cx="115200" cy="27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21738" y="4465572"/>
                  <a:ext cx="12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14:cNvPr>
                <p14:cNvContentPartPr/>
                <p14:nvPr/>
              </p14:nvContentPartPr>
              <p14:xfrm>
                <a:off x="3873498" y="4530012"/>
                <a:ext cx="95760" cy="200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7378" y="4523892"/>
                  <a:ext cx="108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C7BB6B-4F6E-BC3F-80EE-96EB6251D13B}"/>
              </a:ext>
            </a:extLst>
          </p:cNvPr>
          <p:cNvGrpSpPr/>
          <p:nvPr/>
        </p:nvGrpSpPr>
        <p:grpSpPr>
          <a:xfrm>
            <a:off x="5084538" y="4071012"/>
            <a:ext cx="159120" cy="628920"/>
            <a:chOff x="5084538" y="4071012"/>
            <a:chExt cx="1591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14:cNvPr>
                <p14:cNvContentPartPr/>
                <p14:nvPr/>
              </p14:nvContentPartPr>
              <p14:xfrm>
                <a:off x="5116578" y="4127532"/>
                <a:ext cx="8640" cy="19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0458" y="4121412"/>
                  <a:ext cx="20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14:cNvPr>
                <p14:cNvContentPartPr/>
                <p14:nvPr/>
              </p14:nvContentPartPr>
              <p14:xfrm>
                <a:off x="5093178" y="4071012"/>
                <a:ext cx="150480" cy="259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7058" y="4064892"/>
                  <a:ext cx="16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14:cNvPr>
                <p14:cNvContentPartPr/>
                <p14:nvPr/>
              </p14:nvContentPartPr>
              <p14:xfrm>
                <a:off x="5084538" y="4468092"/>
                <a:ext cx="121680" cy="231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8418" y="4461972"/>
                  <a:ext cx="13392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14:cNvPr>
              <p14:cNvContentPartPr/>
              <p14:nvPr/>
            </p14:nvContentPartPr>
            <p14:xfrm>
              <a:off x="3895098" y="4878492"/>
              <a:ext cx="132120" cy="236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8978" y="4872372"/>
                <a:ext cx="1443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CE689A-4D6D-F1B1-FA13-330C3FE206B4}"/>
              </a:ext>
            </a:extLst>
          </p:cNvPr>
          <p:cNvGrpSpPr/>
          <p:nvPr/>
        </p:nvGrpSpPr>
        <p:grpSpPr>
          <a:xfrm>
            <a:off x="5115858" y="4860132"/>
            <a:ext cx="172800" cy="256680"/>
            <a:chOff x="5115858" y="4860132"/>
            <a:chExt cx="17280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14:cNvPr>
                <p14:cNvContentPartPr/>
                <p14:nvPr/>
              </p14:nvContentPartPr>
              <p14:xfrm>
                <a:off x="5115858" y="4906572"/>
                <a:ext cx="30960" cy="200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738" y="4900452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14:cNvPr>
                <p14:cNvContentPartPr/>
                <p14:nvPr/>
              </p14:nvContentPartPr>
              <p14:xfrm>
                <a:off x="5116218" y="4860132"/>
                <a:ext cx="172440" cy="25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098" y="4854012"/>
                  <a:ext cx="18468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B652954-1866-6702-4AB8-B30B796153DC}"/>
              </a:ext>
            </a:extLst>
          </p:cNvPr>
          <p:cNvGrpSpPr/>
          <p:nvPr/>
        </p:nvGrpSpPr>
        <p:grpSpPr>
          <a:xfrm>
            <a:off x="223098" y="1651812"/>
            <a:ext cx="2549520" cy="2884320"/>
            <a:chOff x="223098" y="1651812"/>
            <a:chExt cx="2549520" cy="28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14:cNvPr>
                <p14:cNvContentPartPr/>
                <p14:nvPr/>
              </p14:nvContentPartPr>
              <p14:xfrm>
                <a:off x="229578" y="1651812"/>
                <a:ext cx="2401920" cy="9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458" y="1645692"/>
                  <a:ext cx="241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14:cNvPr>
                <p14:cNvContentPartPr/>
                <p14:nvPr/>
              </p14:nvContentPartPr>
              <p14:xfrm>
                <a:off x="225618" y="1703652"/>
                <a:ext cx="37080" cy="210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498" y="1697532"/>
                  <a:ext cx="49320" cy="21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14:cNvPr>
                <p14:cNvContentPartPr/>
                <p14:nvPr/>
              </p14:nvContentPartPr>
              <p14:xfrm>
                <a:off x="265218" y="1974012"/>
                <a:ext cx="2421360" cy="19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98" y="1967892"/>
                  <a:ext cx="243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14:cNvPr>
                <p14:cNvContentPartPr/>
                <p14:nvPr/>
              </p14:nvContentPartPr>
              <p14:xfrm>
                <a:off x="603978" y="1848372"/>
                <a:ext cx="136800" cy="20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58" y="1842252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14:cNvPr>
                <p14:cNvContentPartPr/>
                <p14:nvPr/>
              </p14:nvContentPartPr>
              <p14:xfrm>
                <a:off x="823218" y="1846572"/>
                <a:ext cx="7560" cy="209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098" y="1840452"/>
                  <a:ext cx="19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14:cNvPr>
                <p14:cNvContentPartPr/>
                <p14:nvPr/>
              </p14:nvContentPartPr>
              <p14:xfrm>
                <a:off x="909618" y="1886892"/>
                <a:ext cx="12240" cy="160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498" y="1880772"/>
                  <a:ext cx="2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14:cNvPr>
                <p14:cNvContentPartPr/>
                <p14:nvPr/>
              </p14:nvContentPartPr>
              <p14:xfrm>
                <a:off x="858138" y="1835052"/>
                <a:ext cx="134280" cy="252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018" y="1828932"/>
                  <a:ext cx="14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14:cNvPr>
                <p14:cNvContentPartPr/>
                <p14:nvPr/>
              </p14:nvContentPartPr>
              <p14:xfrm>
                <a:off x="1526298" y="1872852"/>
                <a:ext cx="162720" cy="18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0178" y="1866732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14:cNvPr>
                <p14:cNvContentPartPr/>
                <p14:nvPr/>
              </p14:nvContentPartPr>
              <p14:xfrm>
                <a:off x="1673898" y="1779972"/>
                <a:ext cx="5760" cy="23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7778" y="1773852"/>
                  <a:ext cx="18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14:cNvPr>
                <p14:cNvContentPartPr/>
                <p14:nvPr/>
              </p14:nvContentPartPr>
              <p14:xfrm>
                <a:off x="1774698" y="1867812"/>
                <a:ext cx="88920" cy="14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8578" y="1861692"/>
                  <a:ext cx="101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14:cNvPr>
                <p14:cNvContentPartPr/>
                <p14:nvPr/>
              </p14:nvContentPartPr>
              <p14:xfrm>
                <a:off x="1923378" y="1869252"/>
                <a:ext cx="151920" cy="15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7258" y="1863132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14:cNvPr>
                <p14:cNvContentPartPr/>
                <p14:nvPr/>
              </p14:nvContentPartPr>
              <p14:xfrm>
                <a:off x="2123898" y="1825692"/>
                <a:ext cx="149760" cy="142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17778" y="1819572"/>
                  <a:ext cx="162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14:cNvPr>
                <p14:cNvContentPartPr/>
                <p14:nvPr/>
              </p14:nvContentPartPr>
              <p14:xfrm>
                <a:off x="664818" y="2320692"/>
                <a:ext cx="68760" cy="23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698" y="2314572"/>
                  <a:ext cx="8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14:cNvPr>
                <p14:cNvContentPartPr/>
                <p14:nvPr/>
              </p14:nvContentPartPr>
              <p14:xfrm>
                <a:off x="618738" y="2534532"/>
                <a:ext cx="206280" cy="1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618" y="2528412"/>
                  <a:ext cx="21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14:cNvPr>
                <p14:cNvContentPartPr/>
                <p14:nvPr/>
              </p14:nvContentPartPr>
              <p14:xfrm>
                <a:off x="583818" y="3693012"/>
                <a:ext cx="127080" cy="140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698" y="3686892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14:cNvPr>
                <p14:cNvContentPartPr/>
                <p14:nvPr/>
              </p14:nvContentPartPr>
              <p14:xfrm>
                <a:off x="744378" y="3663132"/>
                <a:ext cx="102240" cy="149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8258" y="3657012"/>
                  <a:ext cx="114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14:cNvPr>
                <p14:cNvContentPartPr/>
                <p14:nvPr/>
              </p14:nvContentPartPr>
              <p14:xfrm>
                <a:off x="917898" y="3591852"/>
                <a:ext cx="16920" cy="20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778" y="3585732"/>
                  <a:ext cx="29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14:cNvPr>
                <p14:cNvContentPartPr/>
                <p14:nvPr/>
              </p14:nvContentPartPr>
              <p14:xfrm>
                <a:off x="989178" y="3562332"/>
                <a:ext cx="9000" cy="277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58" y="3556212"/>
                  <a:ext cx="2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14:cNvPr>
                <p14:cNvContentPartPr/>
                <p14:nvPr/>
              </p14:nvContentPartPr>
              <p14:xfrm>
                <a:off x="759858" y="3993252"/>
                <a:ext cx="118800" cy="202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3738" y="3987132"/>
                  <a:ext cx="131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14:cNvPr>
                <p14:cNvContentPartPr/>
                <p14:nvPr/>
              </p14:nvContentPartPr>
              <p14:xfrm>
                <a:off x="883338" y="4069212"/>
                <a:ext cx="14040" cy="252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218" y="4063092"/>
                  <a:ext cx="26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14:cNvPr>
                <p14:cNvContentPartPr/>
                <p14:nvPr/>
              </p14:nvContentPartPr>
              <p14:xfrm>
                <a:off x="223098" y="3546852"/>
                <a:ext cx="41040" cy="922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6978" y="3540732"/>
                  <a:ext cx="5328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14:cNvPr>
                <p14:cNvContentPartPr/>
                <p14:nvPr/>
              </p14:nvContentPartPr>
              <p14:xfrm>
                <a:off x="224898" y="448177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778" y="44756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14:cNvPr>
                <p14:cNvContentPartPr/>
                <p14:nvPr/>
              </p14:nvContentPartPr>
              <p14:xfrm>
                <a:off x="1359258" y="3675372"/>
                <a:ext cx="25920" cy="748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3138" y="3669252"/>
                  <a:ext cx="38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14:cNvPr>
                <p14:cNvContentPartPr/>
                <p14:nvPr/>
              </p14:nvContentPartPr>
              <p14:xfrm>
                <a:off x="1357098" y="444973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0978" y="44436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14:cNvPr>
                <p14:cNvContentPartPr/>
                <p14:nvPr/>
              </p14:nvContentPartPr>
              <p14:xfrm>
                <a:off x="2617818" y="1664772"/>
                <a:ext cx="30960" cy="2093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1698" y="1658652"/>
                  <a:ext cx="432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14:cNvPr>
                <p14:cNvContentPartPr/>
                <p14:nvPr/>
              </p14:nvContentPartPr>
              <p14:xfrm>
                <a:off x="2656698" y="3692652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578" y="36865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14:cNvPr>
                <p14:cNvContentPartPr/>
                <p14:nvPr/>
              </p14:nvContentPartPr>
              <p14:xfrm>
                <a:off x="2630418" y="3545052"/>
                <a:ext cx="29520" cy="81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4298" y="3538932"/>
                  <a:ext cx="417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14:cNvPr>
                <p14:cNvContentPartPr/>
                <p14:nvPr/>
              </p14:nvContentPartPr>
              <p14:xfrm>
                <a:off x="2670018" y="4329492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3898" y="43233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14:cNvPr>
                <p14:cNvContentPartPr/>
                <p14:nvPr/>
              </p14:nvContentPartPr>
              <p14:xfrm>
                <a:off x="237138" y="4293132"/>
                <a:ext cx="2535480" cy="243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018" y="4287012"/>
                  <a:ext cx="254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14:cNvPr>
                <p14:cNvContentPartPr/>
                <p14:nvPr/>
              </p14:nvContentPartPr>
              <p14:xfrm>
                <a:off x="1505418" y="2299452"/>
                <a:ext cx="5400" cy="179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298" y="2293332"/>
                  <a:ext cx="17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14:cNvPr>
                <p14:cNvContentPartPr/>
                <p14:nvPr/>
              </p14:nvContentPartPr>
              <p14:xfrm>
                <a:off x="1459698" y="2243652"/>
                <a:ext cx="272160" cy="225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578" y="2237532"/>
                  <a:ext cx="28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14:cNvPr>
                <p14:cNvContentPartPr/>
                <p14:nvPr/>
              </p14:nvContentPartPr>
              <p14:xfrm>
                <a:off x="1736178" y="2351292"/>
                <a:ext cx="109800" cy="121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0058" y="2345172"/>
                  <a:ext cx="122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14:cNvPr>
                <p14:cNvContentPartPr/>
                <p14:nvPr/>
              </p14:nvContentPartPr>
              <p14:xfrm>
                <a:off x="1883418" y="2343012"/>
                <a:ext cx="132120" cy="377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7298" y="2336892"/>
                  <a:ext cx="144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14:cNvPr>
                <p14:cNvContentPartPr/>
                <p14:nvPr/>
              </p14:nvContentPartPr>
              <p14:xfrm>
                <a:off x="2033898" y="2333652"/>
                <a:ext cx="100080" cy="102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27778" y="2327532"/>
                  <a:ext cx="112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14:cNvPr>
                <p14:cNvContentPartPr/>
                <p14:nvPr/>
              </p14:nvContentPartPr>
              <p14:xfrm>
                <a:off x="2171778" y="2282172"/>
                <a:ext cx="98280" cy="138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65658" y="2276052"/>
                  <a:ext cx="110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14:cNvPr>
                <p14:cNvContentPartPr/>
                <p14:nvPr/>
              </p14:nvContentPartPr>
              <p14:xfrm>
                <a:off x="2310378" y="2203692"/>
                <a:ext cx="20520" cy="21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258" y="2197572"/>
                  <a:ext cx="3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14:cNvPr>
                <p14:cNvContentPartPr/>
                <p14:nvPr/>
              </p14:nvContentPartPr>
              <p14:xfrm>
                <a:off x="2311098" y="2229612"/>
                <a:ext cx="142200" cy="130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4978" y="2223492"/>
                  <a:ext cx="15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14:cNvPr>
                <p14:cNvContentPartPr/>
                <p14:nvPr/>
              </p14:nvContentPartPr>
              <p14:xfrm>
                <a:off x="1465098" y="2758452"/>
                <a:ext cx="5040" cy="214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58978" y="2752332"/>
                  <a:ext cx="17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14:cNvPr>
                <p14:cNvContentPartPr/>
                <p14:nvPr/>
              </p14:nvContentPartPr>
              <p14:xfrm>
                <a:off x="1453218" y="2724612"/>
                <a:ext cx="172440" cy="154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7098" y="2718492"/>
                  <a:ext cx="18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14:cNvPr>
                <p14:cNvContentPartPr/>
                <p14:nvPr/>
              </p14:nvContentPartPr>
              <p14:xfrm>
                <a:off x="1656618" y="2799852"/>
                <a:ext cx="97560" cy="129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498" y="2793732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14:cNvPr>
                <p14:cNvContentPartPr/>
                <p14:nvPr/>
              </p14:nvContentPartPr>
              <p14:xfrm>
                <a:off x="1764978" y="2828292"/>
                <a:ext cx="54720" cy="151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8858" y="2822172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14:cNvPr>
                <p14:cNvContentPartPr/>
                <p14:nvPr/>
              </p14:nvContentPartPr>
              <p14:xfrm>
                <a:off x="1758858" y="2702652"/>
                <a:ext cx="9360" cy="13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52738" y="2696532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14:cNvPr>
                <p14:cNvContentPartPr/>
                <p14:nvPr/>
              </p14:nvContentPartPr>
              <p14:xfrm>
                <a:off x="1537458" y="3140052"/>
                <a:ext cx="125280" cy="223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1338" y="3133932"/>
                  <a:ext cx="137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14:cNvPr>
                <p14:cNvContentPartPr/>
                <p14:nvPr/>
              </p14:nvContentPartPr>
              <p14:xfrm>
                <a:off x="1724658" y="3159852"/>
                <a:ext cx="936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18538" y="3153732"/>
                  <a:ext cx="2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14:cNvPr>
                <p14:cNvContentPartPr/>
                <p14:nvPr/>
              </p14:nvContentPartPr>
              <p14:xfrm>
                <a:off x="1735818" y="3090012"/>
                <a:ext cx="16920" cy="21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29698" y="3083892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14:cNvPr>
                <p14:cNvContentPartPr/>
                <p14:nvPr/>
              </p14:nvContentPartPr>
              <p14:xfrm>
                <a:off x="1813938" y="3055812"/>
                <a:ext cx="13680" cy="270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7818" y="3049692"/>
                  <a:ext cx="25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14:cNvPr>
                <p14:cNvContentPartPr/>
                <p14:nvPr/>
              </p14:nvContentPartPr>
              <p14:xfrm>
                <a:off x="1788738" y="3161292"/>
                <a:ext cx="99360" cy="38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82618" y="3155172"/>
                  <a:ext cx="111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14:cNvPr>
                <p14:cNvContentPartPr/>
                <p14:nvPr/>
              </p14:nvContentPartPr>
              <p14:xfrm>
                <a:off x="1943538" y="3138252"/>
                <a:ext cx="13320" cy="114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7418" y="3132132"/>
                  <a:ext cx="2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14:cNvPr>
                <p14:cNvContentPartPr/>
                <p14:nvPr/>
              </p14:nvContentPartPr>
              <p14:xfrm>
                <a:off x="1934178" y="3021612"/>
                <a:ext cx="7920" cy="31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8058" y="3015492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14:cNvPr>
                <p14:cNvContentPartPr/>
                <p14:nvPr/>
              </p14:nvContentPartPr>
              <p14:xfrm>
                <a:off x="2020578" y="3112332"/>
                <a:ext cx="145440" cy="160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4458" y="3106212"/>
                  <a:ext cx="157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14:cNvPr>
                <p14:cNvContentPartPr/>
                <p14:nvPr/>
              </p14:nvContentPartPr>
              <p14:xfrm>
                <a:off x="1550778" y="3636132"/>
                <a:ext cx="33120" cy="211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4658" y="3630012"/>
                  <a:ext cx="45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14:cNvPr>
                <p14:cNvContentPartPr/>
                <p14:nvPr/>
              </p14:nvContentPartPr>
              <p14:xfrm>
                <a:off x="1567698" y="3512292"/>
                <a:ext cx="205200" cy="255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1578" y="3506172"/>
                  <a:ext cx="217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14:cNvPr>
                <p14:cNvContentPartPr/>
                <p14:nvPr/>
              </p14:nvContentPartPr>
              <p14:xfrm>
                <a:off x="1781538" y="3643692"/>
                <a:ext cx="105120" cy="17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5418" y="3637572"/>
                  <a:ext cx="117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14:cNvPr>
                <p14:cNvContentPartPr/>
                <p14:nvPr/>
              </p14:nvContentPartPr>
              <p14:xfrm>
                <a:off x="1914738" y="3618852"/>
                <a:ext cx="81720" cy="210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618" y="3612732"/>
                  <a:ext cx="93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14:cNvPr>
                <p14:cNvContentPartPr/>
                <p14:nvPr/>
              </p14:nvContentPartPr>
              <p14:xfrm>
                <a:off x="1966938" y="3459732"/>
                <a:ext cx="12960" cy="20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60818" y="3453612"/>
                  <a:ext cx="25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14:cNvPr>
                <p14:cNvContentPartPr/>
                <p14:nvPr/>
              </p14:nvContentPartPr>
              <p14:xfrm>
                <a:off x="2067018" y="3591492"/>
                <a:ext cx="97200" cy="151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0898" y="3585372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14:cNvPr>
                <p14:cNvContentPartPr/>
                <p14:nvPr/>
              </p14:nvContentPartPr>
              <p14:xfrm>
                <a:off x="2218578" y="3482772"/>
                <a:ext cx="19800" cy="268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12458" y="3476652"/>
                  <a:ext cx="32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14:cNvPr>
                <p14:cNvContentPartPr/>
                <p14:nvPr/>
              </p14:nvContentPartPr>
              <p14:xfrm>
                <a:off x="2191938" y="3564852"/>
                <a:ext cx="110880" cy="27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818" y="3558732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14:cNvPr>
                <p14:cNvContentPartPr/>
                <p14:nvPr/>
              </p14:nvContentPartPr>
              <p14:xfrm>
                <a:off x="1527018" y="4091892"/>
                <a:ext cx="131040" cy="253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20898" y="4085772"/>
                  <a:ext cx="14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14:cNvPr>
                <p14:cNvContentPartPr/>
                <p14:nvPr/>
              </p14:nvContentPartPr>
              <p14:xfrm>
                <a:off x="1546458" y="4212132"/>
                <a:ext cx="72720" cy="4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0338" y="4206012"/>
                  <a:ext cx="84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14:cNvPr>
                <p14:cNvContentPartPr/>
                <p14:nvPr/>
              </p14:nvContentPartPr>
              <p14:xfrm>
                <a:off x="1675698" y="4111332"/>
                <a:ext cx="83160" cy="158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9578" y="4105212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14:cNvPr>
                <p14:cNvContentPartPr/>
                <p14:nvPr/>
              </p14:nvContentPartPr>
              <p14:xfrm>
                <a:off x="1820058" y="4105212"/>
                <a:ext cx="21960" cy="179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13938" y="4099092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14:cNvPr>
                <p14:cNvContentPartPr/>
                <p14:nvPr/>
              </p14:nvContentPartPr>
              <p14:xfrm>
                <a:off x="1802778" y="3996492"/>
                <a:ext cx="5400" cy="19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6658" y="3990372"/>
                  <a:ext cx="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14:cNvPr>
                <p14:cNvContentPartPr/>
                <p14:nvPr/>
              </p14:nvContentPartPr>
              <p14:xfrm>
                <a:off x="1903578" y="4107732"/>
                <a:ext cx="156960" cy="176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458" y="4101612"/>
                  <a:ext cx="16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14:cNvPr>
                <p14:cNvContentPartPr/>
                <p14:nvPr/>
              </p14:nvContentPartPr>
              <p14:xfrm>
                <a:off x="2094378" y="4073172"/>
                <a:ext cx="90720" cy="175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258" y="4067052"/>
                  <a:ext cx="102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14:cNvPr>
                <p14:cNvContentPartPr/>
                <p14:nvPr/>
              </p14:nvContentPartPr>
              <p14:xfrm>
                <a:off x="2208138" y="4076412"/>
                <a:ext cx="73080" cy="149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2018" y="4070292"/>
                  <a:ext cx="85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14:cNvPr>
                <p14:cNvContentPartPr/>
                <p14:nvPr/>
              </p14:nvContentPartPr>
              <p14:xfrm>
                <a:off x="2333058" y="3956532"/>
                <a:ext cx="210240" cy="279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26938" y="3950412"/>
                  <a:ext cx="22248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14:cNvPr>
              <p14:cNvContentPartPr/>
              <p14:nvPr/>
            </p14:nvContentPartPr>
            <p14:xfrm>
              <a:off x="8512098" y="1821012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03458" y="18123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14:cNvPr>
              <p14:cNvContentPartPr/>
              <p14:nvPr/>
            </p14:nvContentPartPr>
            <p14:xfrm>
              <a:off x="7050138" y="2164092"/>
              <a:ext cx="4680" cy="64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44018" y="2157972"/>
                <a:ext cx="16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14:cNvPr>
              <p14:cNvContentPartPr/>
              <p14:nvPr/>
            </p14:nvContentPartPr>
            <p14:xfrm>
              <a:off x="317418" y="4609212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11298" y="4603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14:cNvPr>
              <p14:cNvContentPartPr/>
              <p14:nvPr/>
            </p14:nvContentPartPr>
            <p14:xfrm>
              <a:off x="4202538" y="2692212"/>
              <a:ext cx="360" cy="3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196418" y="2686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14:cNvPr>
              <p14:cNvContentPartPr/>
              <p14:nvPr/>
            </p14:nvContentPartPr>
            <p14:xfrm>
              <a:off x="5314938" y="2618772"/>
              <a:ext cx="360" cy="3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308818" y="26126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14:cNvPr>
              <p14:cNvContentPartPr/>
              <p14:nvPr/>
            </p14:nvContentPartPr>
            <p14:xfrm>
              <a:off x="5174538" y="3048972"/>
              <a:ext cx="22680" cy="165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5168418" y="3042852"/>
                <a:ext cx="34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14:cNvPr>
              <p14:cNvContentPartPr/>
              <p14:nvPr/>
            </p14:nvContentPartPr>
            <p14:xfrm>
              <a:off x="7586898" y="254569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582578" y="254137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39D9F8-7625-2E8A-26F3-BE33F98A8C22}"/>
                  </a:ext>
                </a:extLst>
              </p14:cNvPr>
              <p14:cNvContentPartPr/>
              <p14:nvPr/>
            </p14:nvContentPartPr>
            <p14:xfrm>
              <a:off x="6920538" y="246732"/>
              <a:ext cx="13680" cy="15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39D9F8-7625-2E8A-26F3-BE33F98A8C22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6916218" y="242412"/>
                <a:ext cx="22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1A5C92-B530-DC79-0979-5C8FE3315B21}"/>
                  </a:ext>
                </a:extLst>
              </p14:cNvPr>
              <p14:cNvContentPartPr/>
              <p14:nvPr/>
            </p14:nvContentPartPr>
            <p14:xfrm>
              <a:off x="7024578" y="271572"/>
              <a:ext cx="150840" cy="12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1A5C92-B530-DC79-0979-5C8FE3315B21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020258" y="267252"/>
                <a:ext cx="159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3DCD1C-DB72-4087-D10B-CDAD126F21D0}"/>
                  </a:ext>
                </a:extLst>
              </p14:cNvPr>
              <p14:cNvContentPartPr/>
              <p14:nvPr/>
            </p14:nvContentPartPr>
            <p14:xfrm>
              <a:off x="7168578" y="228012"/>
              <a:ext cx="2520" cy="147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3DCD1C-DB72-4087-D10B-CDAD126F21D0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164258" y="223692"/>
                <a:ext cx="111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7B84D2-2607-BA67-10FE-23BA8C256E69}"/>
                  </a:ext>
                </a:extLst>
              </p14:cNvPr>
              <p14:cNvContentPartPr/>
              <p14:nvPr/>
            </p14:nvContentPartPr>
            <p14:xfrm>
              <a:off x="7279098" y="265812"/>
              <a:ext cx="134640" cy="11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7B84D2-2607-BA67-10FE-23BA8C256E69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7274778" y="261492"/>
                <a:ext cx="1432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924A9-FAB9-EB7E-E833-C815DB643D56}"/>
                  </a:ext>
                </a:extLst>
              </p14:cNvPr>
              <p14:cNvContentPartPr/>
              <p14:nvPr/>
            </p14:nvContentPartPr>
            <p14:xfrm>
              <a:off x="7407978" y="198492"/>
              <a:ext cx="7200" cy="150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924A9-FAB9-EB7E-E833-C815DB643D56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403658" y="194172"/>
                <a:ext cx="15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F0B9E7-FC4A-411C-D62F-FE0F2F0D7544}"/>
                  </a:ext>
                </a:extLst>
              </p14:cNvPr>
              <p14:cNvContentPartPr/>
              <p14:nvPr/>
            </p14:nvContentPartPr>
            <p14:xfrm>
              <a:off x="7489338" y="264012"/>
              <a:ext cx="10080" cy="121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F0B9E7-FC4A-411C-D62F-FE0F2F0D7544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485018" y="259692"/>
                <a:ext cx="18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8B849E-44B4-E5EF-1F83-D1302E3B4767}"/>
                  </a:ext>
                </a:extLst>
              </p14:cNvPr>
              <p14:cNvContentPartPr/>
              <p14:nvPr/>
            </p14:nvContentPartPr>
            <p14:xfrm>
              <a:off x="7504818" y="170772"/>
              <a:ext cx="79560" cy="73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8B849E-44B4-E5EF-1F83-D1302E3B4767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7500498" y="166452"/>
                <a:ext cx="882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A1D1B73-F7D9-CAD0-C06A-39C1AF3EBC06}"/>
                  </a:ext>
                </a:extLst>
              </p14:cNvPr>
              <p14:cNvContentPartPr/>
              <p14:nvPr/>
            </p14:nvContentPartPr>
            <p14:xfrm>
              <a:off x="7480338" y="288852"/>
              <a:ext cx="90000" cy="113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A1D1B73-F7D9-CAD0-C06A-39C1AF3EBC06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7476018" y="284532"/>
                <a:ext cx="98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3BE339-DAFA-EDA3-090C-09A410590EB0}"/>
                  </a:ext>
                </a:extLst>
              </p14:cNvPr>
              <p14:cNvContentPartPr/>
              <p14:nvPr/>
            </p14:nvContentPartPr>
            <p14:xfrm>
              <a:off x="7661418" y="243852"/>
              <a:ext cx="360" cy="12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3BE339-DAFA-EDA3-090C-09A410590EB0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7657098" y="239532"/>
                <a:ext cx="90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D5CD340-A3F8-988B-2B75-C03F37CDB9C3}"/>
                  </a:ext>
                </a:extLst>
              </p14:cNvPr>
              <p14:cNvContentPartPr/>
              <p14:nvPr/>
            </p14:nvContentPartPr>
            <p14:xfrm>
              <a:off x="7666818" y="141972"/>
              <a:ext cx="187920" cy="254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D5CD340-A3F8-988B-2B75-C03F37CDB9C3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662498" y="137652"/>
                <a:ext cx="196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14:cNvPr>
              <p14:cNvContentPartPr/>
              <p14:nvPr/>
            </p14:nvContentPartPr>
            <p14:xfrm>
              <a:off x="6711378" y="622572"/>
              <a:ext cx="218952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6707058" y="618252"/>
                <a:ext cx="2198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5B9143-1527-723E-7FBC-1B124BE979E1}"/>
              </a:ext>
            </a:extLst>
          </p:cNvPr>
          <p:cNvGrpSpPr/>
          <p:nvPr/>
        </p:nvGrpSpPr>
        <p:grpSpPr>
          <a:xfrm>
            <a:off x="119058" y="127932"/>
            <a:ext cx="2710440" cy="1026720"/>
            <a:chOff x="119058" y="127932"/>
            <a:chExt cx="271044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14:cNvPr>
                <p14:cNvContentPartPr/>
                <p14:nvPr/>
              </p14:nvContentPartPr>
              <p14:xfrm>
                <a:off x="119058" y="278412"/>
                <a:ext cx="1707480" cy="87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4738" y="274092"/>
                  <a:ext cx="17161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14:cNvPr>
                <p14:cNvContentPartPr/>
                <p14:nvPr/>
              </p14:nvContentPartPr>
              <p14:xfrm>
                <a:off x="1653018" y="365172"/>
                <a:ext cx="2844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648698" y="360852"/>
                  <a:ext cx="29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14:cNvPr>
                <p14:cNvContentPartPr/>
                <p14:nvPr/>
              </p14:nvContentPartPr>
              <p14:xfrm>
                <a:off x="2054778" y="216492"/>
                <a:ext cx="57600" cy="21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050458" y="212172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14:cNvPr>
                <p14:cNvContentPartPr/>
                <p14:nvPr/>
              </p14:nvContentPartPr>
              <p14:xfrm>
                <a:off x="2115978" y="364812"/>
                <a:ext cx="831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111658" y="360492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14:cNvPr>
                <p14:cNvContentPartPr/>
                <p14:nvPr/>
              </p14:nvContentPartPr>
              <p14:xfrm>
                <a:off x="2207778" y="222972"/>
                <a:ext cx="9396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203458" y="218652"/>
                  <a:ext cx="10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14:cNvPr>
                <p14:cNvContentPartPr/>
                <p14:nvPr/>
              </p14:nvContentPartPr>
              <p14:xfrm>
                <a:off x="2349258" y="127932"/>
                <a:ext cx="16992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344938" y="123612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14:cNvPr>
                <p14:cNvContentPartPr/>
                <p14:nvPr/>
              </p14:nvContentPartPr>
              <p14:xfrm>
                <a:off x="2459778" y="145932"/>
                <a:ext cx="860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455458" y="141612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14:cNvPr>
                <p14:cNvContentPartPr/>
                <p14:nvPr/>
              </p14:nvContentPartPr>
              <p14:xfrm>
                <a:off x="2499378" y="174372"/>
                <a:ext cx="5400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495058" y="170052"/>
                  <a:ext cx="6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14:cNvPr>
                <p14:cNvContentPartPr/>
                <p14:nvPr/>
              </p14:nvContentPartPr>
              <p14:xfrm>
                <a:off x="2252778" y="737412"/>
                <a:ext cx="88920" cy="18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248458" y="733092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14:cNvPr>
                <p14:cNvContentPartPr/>
                <p14:nvPr/>
              </p14:nvContentPartPr>
              <p14:xfrm>
                <a:off x="2162778" y="657132"/>
                <a:ext cx="149760" cy="12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158458" y="652812"/>
                  <a:ext cx="15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14:cNvPr>
                <p14:cNvContentPartPr/>
                <p14:nvPr/>
              </p14:nvContentPartPr>
              <p14:xfrm>
                <a:off x="2399298" y="690252"/>
                <a:ext cx="24156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394978" y="685932"/>
                  <a:ext cx="250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14:cNvPr>
                <p14:cNvContentPartPr/>
                <p14:nvPr/>
              </p14:nvContentPartPr>
              <p14:xfrm>
                <a:off x="2612058" y="582252"/>
                <a:ext cx="1062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607738" y="577932"/>
                  <a:ext cx="114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14:cNvPr>
                <p14:cNvContentPartPr/>
                <p14:nvPr/>
              </p14:nvContentPartPr>
              <p14:xfrm>
                <a:off x="2729778" y="563532"/>
                <a:ext cx="99720" cy="9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725458" y="559212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48B593-4971-FED8-02EA-F2799F3FC5C4}"/>
              </a:ext>
            </a:extLst>
          </p:cNvPr>
          <p:cNvGrpSpPr/>
          <p:nvPr/>
        </p:nvGrpSpPr>
        <p:grpSpPr>
          <a:xfrm>
            <a:off x="3309738" y="159612"/>
            <a:ext cx="2864520" cy="949680"/>
            <a:chOff x="3309738" y="159612"/>
            <a:chExt cx="28645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14:cNvPr>
                <p14:cNvContentPartPr/>
                <p14:nvPr/>
              </p14:nvContentPartPr>
              <p14:xfrm>
                <a:off x="3309738" y="180852"/>
                <a:ext cx="1430280" cy="9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305418" y="176532"/>
                  <a:ext cx="143892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14:cNvPr>
                <p14:cNvContentPartPr/>
                <p14:nvPr/>
              </p14:nvContentPartPr>
              <p14:xfrm>
                <a:off x="4608618" y="402612"/>
                <a:ext cx="31356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604298" y="398292"/>
                  <a:ext cx="32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14:cNvPr>
                <p14:cNvContentPartPr/>
                <p14:nvPr/>
              </p14:nvContentPartPr>
              <p14:xfrm>
                <a:off x="5051778" y="332052"/>
                <a:ext cx="40320" cy="20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047458" y="327732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14:cNvPr>
                <p14:cNvContentPartPr/>
                <p14:nvPr/>
              </p14:nvContentPartPr>
              <p14:xfrm>
                <a:off x="5065098" y="242052"/>
                <a:ext cx="172080" cy="24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060778" y="237732"/>
                  <a:ext cx="180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14:cNvPr>
                <p14:cNvContentPartPr/>
                <p14:nvPr/>
              </p14:nvContentPartPr>
              <p14:xfrm>
                <a:off x="5257698" y="340692"/>
                <a:ext cx="2700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253378" y="336372"/>
                  <a:ext cx="35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14:cNvPr>
                <p14:cNvContentPartPr/>
                <p14:nvPr/>
              </p14:nvContentPartPr>
              <p14:xfrm>
                <a:off x="5235018" y="241332"/>
                <a:ext cx="7920" cy="1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230698" y="237012"/>
                  <a:ext cx="16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14:cNvPr>
                <p14:cNvContentPartPr/>
                <p14:nvPr/>
              </p14:nvContentPartPr>
              <p14:xfrm>
                <a:off x="5331138" y="293532"/>
                <a:ext cx="142200" cy="42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326818" y="289212"/>
                  <a:ext cx="150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14:cNvPr>
                <p14:cNvContentPartPr/>
                <p14:nvPr/>
              </p14:nvContentPartPr>
              <p14:xfrm>
                <a:off x="5424738" y="264732"/>
                <a:ext cx="144720" cy="13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20418" y="260412"/>
                  <a:ext cx="153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14:cNvPr>
                <p14:cNvContentPartPr/>
                <p14:nvPr/>
              </p14:nvContentPartPr>
              <p14:xfrm>
                <a:off x="5550378" y="159612"/>
                <a:ext cx="61560" cy="205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546058" y="155292"/>
                  <a:ext cx="7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14:cNvPr>
                <p14:cNvContentPartPr/>
                <p14:nvPr/>
              </p14:nvContentPartPr>
              <p14:xfrm>
                <a:off x="5572698" y="203172"/>
                <a:ext cx="7488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568378" y="198852"/>
                  <a:ext cx="8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14:cNvPr>
                <p14:cNvContentPartPr/>
                <p14:nvPr/>
              </p14:nvContentPartPr>
              <p14:xfrm>
                <a:off x="5622018" y="604212"/>
                <a:ext cx="8856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617698" y="599892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14:cNvPr>
                <p14:cNvContentPartPr/>
                <p14:nvPr/>
              </p14:nvContentPartPr>
              <p14:xfrm>
                <a:off x="5551818" y="494412"/>
                <a:ext cx="165960" cy="15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547498" y="490092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14:cNvPr>
                <p14:cNvContentPartPr/>
                <p14:nvPr/>
              </p14:nvContentPartPr>
              <p14:xfrm>
                <a:off x="5786898" y="510972"/>
                <a:ext cx="206280" cy="20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782578" y="506652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14:cNvPr>
                <p14:cNvContentPartPr/>
                <p14:nvPr/>
              </p14:nvContentPartPr>
              <p14:xfrm>
                <a:off x="5993898" y="408372"/>
                <a:ext cx="10872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989578" y="404052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14:cNvPr>
                <p14:cNvContentPartPr/>
                <p14:nvPr/>
              </p14:nvContentPartPr>
              <p14:xfrm>
                <a:off x="6102618" y="418452"/>
                <a:ext cx="71640" cy="13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098298" y="414132"/>
                  <a:ext cx="8028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14:cNvPr>
              <p14:cNvContentPartPr/>
              <p14:nvPr/>
            </p14:nvContentPartPr>
            <p14:xfrm>
              <a:off x="130938" y="168205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26618" y="1677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14:cNvPr>
              <p14:cNvContentPartPr/>
              <p14:nvPr/>
            </p14:nvContentPartPr>
            <p14:xfrm>
              <a:off x="6665298" y="78972"/>
              <a:ext cx="86040" cy="578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6660978" y="74652"/>
                <a:ext cx="94680" cy="58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0D7804D-C3B4-E1C6-F340-ACAECC712480}"/>
              </a:ext>
            </a:extLst>
          </p:cNvPr>
          <p:cNvGrpSpPr/>
          <p:nvPr/>
        </p:nvGrpSpPr>
        <p:grpSpPr>
          <a:xfrm>
            <a:off x="8323818" y="127932"/>
            <a:ext cx="588240" cy="564480"/>
            <a:chOff x="8323818" y="127932"/>
            <a:chExt cx="58824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D2839B-18CA-D057-3E96-877EF7F64EDC}"/>
                    </a:ext>
                  </a:extLst>
                </p14:cNvPr>
                <p14:cNvContentPartPr/>
                <p14:nvPr/>
              </p14:nvContentPartPr>
              <p14:xfrm>
                <a:off x="8323818" y="266892"/>
                <a:ext cx="77760" cy="14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D2839B-18CA-D057-3E96-877EF7F64ED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319498" y="262572"/>
                  <a:ext cx="86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C7A675-D7B4-E35A-19BC-BA51D5386235}"/>
                    </a:ext>
                  </a:extLst>
                </p14:cNvPr>
                <p14:cNvContentPartPr/>
                <p14:nvPr/>
              </p14:nvContentPartPr>
              <p14:xfrm>
                <a:off x="8329578" y="245292"/>
                <a:ext cx="140400" cy="1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C7A675-D7B4-E35A-19BC-BA51D538623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25258" y="240972"/>
                  <a:ext cx="149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611703-ABA0-8361-86A9-1C355F409259}"/>
                    </a:ext>
                  </a:extLst>
                </p14:cNvPr>
                <p14:cNvContentPartPr/>
                <p14:nvPr/>
              </p14:nvContentPartPr>
              <p14:xfrm>
                <a:off x="8515698" y="318012"/>
                <a:ext cx="52920" cy="7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611703-ABA0-8361-86A9-1C355F409259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511378" y="313692"/>
                  <a:ext cx="61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41D040-0BD3-9AE4-794C-EC582E583AF3}"/>
                    </a:ext>
                  </a:extLst>
                </p14:cNvPr>
                <p14:cNvContentPartPr/>
                <p14:nvPr/>
              </p14:nvContentPartPr>
              <p14:xfrm>
                <a:off x="8629098" y="327372"/>
                <a:ext cx="11880" cy="9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41D040-0BD3-9AE4-794C-EC582E583AF3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624778" y="323052"/>
                  <a:ext cx="20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BDEE3E-CF80-9359-14CC-DBCA61132BE0}"/>
                    </a:ext>
                  </a:extLst>
                </p14:cNvPr>
                <p14:cNvContentPartPr/>
                <p14:nvPr/>
              </p14:nvContentPartPr>
              <p14:xfrm>
                <a:off x="8698578" y="318372"/>
                <a:ext cx="118800" cy="8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BDEE3E-CF80-9359-14CC-DBCA61132BE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694258" y="314052"/>
                  <a:ext cx="127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AFCDCB-2009-021E-793D-48EABE4C2289}"/>
                    </a:ext>
                  </a:extLst>
                </p14:cNvPr>
                <p14:cNvContentPartPr/>
                <p14:nvPr/>
              </p14:nvContentPartPr>
              <p14:xfrm>
                <a:off x="8784258" y="185532"/>
                <a:ext cx="42120" cy="20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AFCDCB-2009-021E-793D-48EABE4C228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779938" y="181212"/>
                  <a:ext cx="50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7B48FF-FDEB-E6FF-AAA9-89DD613BB728}"/>
                    </a:ext>
                  </a:extLst>
                </p14:cNvPr>
                <p14:cNvContentPartPr/>
                <p14:nvPr/>
              </p14:nvContentPartPr>
              <p14:xfrm>
                <a:off x="8907378" y="127932"/>
                <a:ext cx="4680" cy="564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7B48FF-FDEB-E6FF-AAA9-89DD613BB728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903058" y="123612"/>
                  <a:ext cx="1332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AD42C0B-A43E-A2FF-95CA-194B45E2209D}"/>
              </a:ext>
            </a:extLst>
          </p:cNvPr>
          <p:cNvGrpSpPr/>
          <p:nvPr/>
        </p:nvGrpSpPr>
        <p:grpSpPr>
          <a:xfrm>
            <a:off x="9772458" y="174372"/>
            <a:ext cx="1543680" cy="730440"/>
            <a:chOff x="9772458" y="174372"/>
            <a:chExt cx="154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14:cNvPr>
                <p14:cNvContentPartPr/>
                <p14:nvPr/>
              </p14:nvContentPartPr>
              <p14:xfrm>
                <a:off x="9870738" y="341412"/>
                <a:ext cx="65160" cy="14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866418" y="337092"/>
                  <a:ext cx="73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14:cNvPr>
                <p14:cNvContentPartPr/>
                <p14:nvPr/>
              </p14:nvContentPartPr>
              <p14:xfrm>
                <a:off x="10004658" y="320532"/>
                <a:ext cx="10440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000338" y="316212"/>
                  <a:ext cx="11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14:cNvPr>
                <p14:cNvContentPartPr/>
                <p14:nvPr/>
              </p14:nvContentPartPr>
              <p14:xfrm>
                <a:off x="10172418" y="174372"/>
                <a:ext cx="38880" cy="32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168098" y="170052"/>
                  <a:ext cx="475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14:cNvPr>
                <p14:cNvContentPartPr/>
                <p14:nvPr/>
              </p14:nvContentPartPr>
              <p14:xfrm>
                <a:off x="10161618" y="316572"/>
                <a:ext cx="91440" cy="2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157298" y="312252"/>
                  <a:ext cx="100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14:cNvPr>
                <p14:cNvContentPartPr/>
                <p14:nvPr/>
              </p14:nvContentPartPr>
              <p14:xfrm>
                <a:off x="10334778" y="391812"/>
                <a:ext cx="18720" cy="29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330458" y="387492"/>
                  <a:ext cx="27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14:cNvPr>
                <p14:cNvContentPartPr/>
                <p14:nvPr/>
              </p14:nvContentPartPr>
              <p14:xfrm>
                <a:off x="10299858" y="278412"/>
                <a:ext cx="155160" cy="172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295538" y="274092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14:cNvPr>
                <p14:cNvContentPartPr/>
                <p14:nvPr/>
              </p14:nvContentPartPr>
              <p14:xfrm>
                <a:off x="10485978" y="284892"/>
                <a:ext cx="125640" cy="189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481658" y="280572"/>
                  <a:ext cx="134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14:cNvPr>
                <p14:cNvContentPartPr/>
                <p14:nvPr/>
              </p14:nvContentPartPr>
              <p14:xfrm>
                <a:off x="10706658" y="180132"/>
                <a:ext cx="50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0702338" y="175812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14:cNvPr>
                <p14:cNvContentPartPr/>
                <p14:nvPr/>
              </p14:nvContentPartPr>
              <p14:xfrm>
                <a:off x="10703778" y="255732"/>
                <a:ext cx="18000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0699458" y="251412"/>
                  <a:ext cx="18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14:cNvPr>
                <p14:cNvContentPartPr/>
                <p14:nvPr/>
              </p14:nvContentPartPr>
              <p14:xfrm>
                <a:off x="9832218" y="527892"/>
                <a:ext cx="1368360" cy="217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827898" y="523572"/>
                  <a:ext cx="1377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14:cNvPr>
                <p14:cNvContentPartPr/>
                <p14:nvPr/>
              </p14:nvContentPartPr>
              <p14:xfrm>
                <a:off x="9772458" y="549852"/>
                <a:ext cx="1543680" cy="354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68138" y="545532"/>
                  <a:ext cx="155232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CFE5659-B20D-367B-40EA-D582594106EF}"/>
              </a:ext>
            </a:extLst>
          </p:cNvPr>
          <p:cNvGrpSpPr/>
          <p:nvPr/>
        </p:nvGrpSpPr>
        <p:grpSpPr>
          <a:xfrm>
            <a:off x="6721098" y="1180212"/>
            <a:ext cx="5420520" cy="4772520"/>
            <a:chOff x="6721098" y="1180212"/>
            <a:chExt cx="5420520" cy="47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14:cNvPr>
                <p14:cNvContentPartPr/>
                <p14:nvPr/>
              </p14:nvContentPartPr>
              <p14:xfrm>
                <a:off x="6785898" y="1554972"/>
                <a:ext cx="21240" cy="191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781578" y="1550652"/>
                  <a:ext cx="29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14:cNvPr>
                <p14:cNvContentPartPr/>
                <p14:nvPr/>
              </p14:nvContentPartPr>
              <p14:xfrm>
                <a:off x="6721098" y="1488732"/>
                <a:ext cx="150840" cy="5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6716778" y="1484412"/>
                  <a:ext cx="15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14:cNvPr>
                <p14:cNvContentPartPr/>
                <p14:nvPr/>
              </p14:nvContentPartPr>
              <p14:xfrm>
                <a:off x="6877698" y="1635972"/>
                <a:ext cx="8856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873378" y="1631652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14:cNvPr>
                <p14:cNvContentPartPr/>
                <p14:nvPr/>
              </p14:nvContentPartPr>
              <p14:xfrm>
                <a:off x="6987138" y="1554252"/>
                <a:ext cx="8928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982818" y="1549932"/>
                  <a:ext cx="97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14:cNvPr>
                <p14:cNvContentPartPr/>
                <p14:nvPr/>
              </p14:nvContentPartPr>
              <p14:xfrm>
                <a:off x="7108098" y="1512852"/>
                <a:ext cx="33840" cy="19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7103778" y="1508532"/>
                  <a:ext cx="42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14:cNvPr>
                <p14:cNvContentPartPr/>
                <p14:nvPr/>
              </p14:nvContentPartPr>
              <p14:xfrm>
                <a:off x="7150218" y="1613652"/>
                <a:ext cx="109800" cy="9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7145898" y="1609332"/>
                  <a:ext cx="118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14:cNvPr>
                <p14:cNvContentPartPr/>
                <p14:nvPr/>
              </p14:nvContentPartPr>
              <p14:xfrm>
                <a:off x="7319778" y="1501692"/>
                <a:ext cx="20520" cy="208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7315458" y="1497372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14:cNvPr>
                <p14:cNvContentPartPr/>
                <p14:nvPr/>
              </p14:nvContentPartPr>
              <p14:xfrm>
                <a:off x="7445778" y="1626972"/>
                <a:ext cx="26640" cy="27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7441458" y="1622652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14:cNvPr>
                <p14:cNvContentPartPr/>
                <p14:nvPr/>
              </p14:nvContentPartPr>
              <p14:xfrm>
                <a:off x="7552698" y="1496292"/>
                <a:ext cx="8352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548378" y="1491972"/>
                  <a:ext cx="9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14:cNvPr>
                <p14:cNvContentPartPr/>
                <p14:nvPr/>
              </p14:nvContentPartPr>
              <p14:xfrm>
                <a:off x="7678698" y="1547412"/>
                <a:ext cx="4680" cy="178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674378" y="1543092"/>
                  <a:ext cx="13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14:cNvPr>
                <p14:cNvContentPartPr/>
                <p14:nvPr/>
              </p14:nvContentPartPr>
              <p14:xfrm>
                <a:off x="7763658" y="1540572"/>
                <a:ext cx="12240" cy="12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759338" y="1536252"/>
                  <a:ext cx="20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14:cNvPr>
                <p14:cNvContentPartPr/>
                <p14:nvPr/>
              </p14:nvContentPartPr>
              <p14:xfrm>
                <a:off x="7740258" y="1517532"/>
                <a:ext cx="131400" cy="19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7735938" y="1513212"/>
                  <a:ext cx="14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14:cNvPr>
                <p14:cNvContentPartPr/>
                <p14:nvPr/>
              </p14:nvContentPartPr>
              <p14:xfrm>
                <a:off x="8393298" y="1441212"/>
                <a:ext cx="11160" cy="19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8388978" y="1436892"/>
                  <a:ext cx="1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14:cNvPr>
                <p14:cNvContentPartPr/>
                <p14:nvPr/>
              </p14:nvContentPartPr>
              <p14:xfrm>
                <a:off x="8296818" y="1378212"/>
                <a:ext cx="191880" cy="68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8292498" y="1373892"/>
                  <a:ext cx="200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14:cNvPr>
                <p14:cNvContentPartPr/>
                <p14:nvPr/>
              </p14:nvContentPartPr>
              <p14:xfrm>
                <a:off x="8543418" y="1432932"/>
                <a:ext cx="199440" cy="194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8539098" y="1428612"/>
                  <a:ext cx="208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14:cNvPr>
                <p14:cNvContentPartPr/>
                <p14:nvPr/>
              </p14:nvContentPartPr>
              <p14:xfrm>
                <a:off x="8774178" y="1415652"/>
                <a:ext cx="33840" cy="19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769858" y="1411332"/>
                  <a:ext cx="42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14:cNvPr>
                <p14:cNvContentPartPr/>
                <p14:nvPr/>
              </p14:nvContentPartPr>
              <p14:xfrm>
                <a:off x="8835738" y="1492332"/>
                <a:ext cx="69840" cy="11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831418" y="1488012"/>
                  <a:ext cx="78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14:cNvPr>
                <p14:cNvContentPartPr/>
                <p14:nvPr/>
              </p14:nvContentPartPr>
              <p14:xfrm>
                <a:off x="8944098" y="1406292"/>
                <a:ext cx="3168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939778" y="1401972"/>
                  <a:ext cx="4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14:cNvPr>
                <p14:cNvContentPartPr/>
                <p14:nvPr/>
              </p14:nvContentPartPr>
              <p14:xfrm>
                <a:off x="9050298" y="1507092"/>
                <a:ext cx="2844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9045978" y="1502772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14:cNvPr>
                <p14:cNvContentPartPr/>
                <p14:nvPr/>
              </p14:nvContentPartPr>
              <p14:xfrm>
                <a:off x="9171618" y="1476852"/>
                <a:ext cx="99360" cy="10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167298" y="147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14:cNvPr>
                <p14:cNvContentPartPr/>
                <p14:nvPr/>
              </p14:nvContentPartPr>
              <p14:xfrm>
                <a:off x="9252258" y="1383612"/>
                <a:ext cx="32040" cy="210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247938" y="1379292"/>
                  <a:ext cx="40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14:cNvPr>
                <p14:cNvContentPartPr/>
                <p14:nvPr/>
              </p14:nvContentPartPr>
              <p14:xfrm>
                <a:off x="9324978" y="1443732"/>
                <a:ext cx="76320" cy="103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9320658" y="1439412"/>
                  <a:ext cx="84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14:cNvPr>
                <p14:cNvContentPartPr/>
                <p14:nvPr/>
              </p14:nvContentPartPr>
              <p14:xfrm>
                <a:off x="9420378" y="1455972"/>
                <a:ext cx="103320" cy="131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9416058" y="1451652"/>
                  <a:ext cx="111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14:cNvPr>
                <p14:cNvContentPartPr/>
                <p14:nvPr/>
              </p14:nvContentPartPr>
              <p14:xfrm>
                <a:off x="9579498" y="1455972"/>
                <a:ext cx="111240" cy="97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9575178" y="1451652"/>
                  <a:ext cx="119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14:cNvPr>
                <p14:cNvContentPartPr/>
                <p14:nvPr/>
              </p14:nvContentPartPr>
              <p14:xfrm>
                <a:off x="10125978" y="1382172"/>
                <a:ext cx="8640" cy="195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0121658" y="1377852"/>
                  <a:ext cx="17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14:cNvPr>
                <p14:cNvContentPartPr/>
                <p14:nvPr/>
              </p14:nvContentPartPr>
              <p14:xfrm>
                <a:off x="10044618" y="1299372"/>
                <a:ext cx="219240" cy="7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040298" y="1295052"/>
                  <a:ext cx="227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14:cNvPr>
                <p14:cNvContentPartPr/>
                <p14:nvPr/>
              </p14:nvContentPartPr>
              <p14:xfrm>
                <a:off x="10197978" y="1367052"/>
                <a:ext cx="212400" cy="189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10193658" y="1362732"/>
                  <a:ext cx="221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14:cNvPr>
                <p14:cNvContentPartPr/>
                <p14:nvPr/>
              </p14:nvContentPartPr>
              <p14:xfrm>
                <a:off x="10420458" y="1319532"/>
                <a:ext cx="56160" cy="209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0416138" y="1315212"/>
                  <a:ext cx="64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14:cNvPr>
                <p14:cNvContentPartPr/>
                <p14:nvPr/>
              </p14:nvContentPartPr>
              <p14:xfrm>
                <a:off x="10486338" y="1429332"/>
                <a:ext cx="68040" cy="81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0482018" y="1425012"/>
                  <a:ext cx="76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14:cNvPr>
                <p14:cNvContentPartPr/>
                <p14:nvPr/>
              </p14:nvContentPartPr>
              <p14:xfrm>
                <a:off x="10583178" y="1330332"/>
                <a:ext cx="61560" cy="20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0578858" y="1326012"/>
                  <a:ext cx="70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14:cNvPr>
                <p14:cNvContentPartPr/>
                <p14:nvPr/>
              </p14:nvContentPartPr>
              <p14:xfrm>
                <a:off x="10704498" y="1448052"/>
                <a:ext cx="19080" cy="1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0700178" y="1443732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14:cNvPr>
                <p14:cNvContentPartPr/>
                <p14:nvPr/>
              </p14:nvContentPartPr>
              <p14:xfrm>
                <a:off x="10757058" y="1324212"/>
                <a:ext cx="4788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0752738" y="1319892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14:cNvPr>
                <p14:cNvContentPartPr/>
                <p14:nvPr/>
              </p14:nvContentPartPr>
              <p14:xfrm>
                <a:off x="10868298" y="1392252"/>
                <a:ext cx="15480" cy="136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863978" y="1387932"/>
                  <a:ext cx="24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14:cNvPr>
                <p14:cNvContentPartPr/>
                <p14:nvPr/>
              </p14:nvContentPartPr>
              <p14:xfrm>
                <a:off x="10901778" y="1328532"/>
                <a:ext cx="105840" cy="216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897458" y="1324212"/>
                  <a:ext cx="114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14:cNvPr>
                <p14:cNvContentPartPr/>
                <p14:nvPr/>
              </p14:nvContentPartPr>
              <p14:xfrm>
                <a:off x="11253858" y="1292172"/>
                <a:ext cx="47160" cy="220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1249538" y="1287852"/>
                  <a:ext cx="5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14:cNvPr>
                <p14:cNvContentPartPr/>
                <p14:nvPr/>
              </p14:nvContentPartPr>
              <p14:xfrm>
                <a:off x="11180778" y="1230972"/>
                <a:ext cx="127800" cy="6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1176458" y="1226652"/>
                  <a:ext cx="136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14:cNvPr>
                <p14:cNvContentPartPr/>
                <p14:nvPr/>
              </p14:nvContentPartPr>
              <p14:xfrm>
                <a:off x="11335218" y="1286772"/>
                <a:ext cx="18360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1330898" y="1282452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14:cNvPr>
                <p14:cNvContentPartPr/>
                <p14:nvPr/>
              </p14:nvContentPartPr>
              <p14:xfrm>
                <a:off x="11560578" y="1256532"/>
                <a:ext cx="13680" cy="19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1556258" y="1252212"/>
                  <a:ext cx="22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14:cNvPr>
                <p14:cNvContentPartPr/>
                <p14:nvPr/>
              </p14:nvContentPartPr>
              <p14:xfrm>
                <a:off x="11590098" y="1325292"/>
                <a:ext cx="70560" cy="108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1585778" y="1320972"/>
                  <a:ext cx="7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14:cNvPr>
                <p14:cNvContentPartPr/>
                <p14:nvPr/>
              </p14:nvContentPartPr>
              <p14:xfrm>
                <a:off x="11702778" y="1285332"/>
                <a:ext cx="45720" cy="137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1698458" y="1281012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14:cNvPr>
                <p14:cNvContentPartPr/>
                <p14:nvPr/>
              </p14:nvContentPartPr>
              <p14:xfrm>
                <a:off x="11785578" y="1351932"/>
                <a:ext cx="13680" cy="32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1781258" y="1347612"/>
                  <a:ext cx="2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14:cNvPr>
                <p14:cNvContentPartPr/>
                <p14:nvPr/>
              </p14:nvContentPartPr>
              <p14:xfrm>
                <a:off x="11853258" y="1243212"/>
                <a:ext cx="66240" cy="160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1848938" y="1238892"/>
                  <a:ext cx="74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14:cNvPr>
                <p14:cNvContentPartPr/>
                <p14:nvPr/>
              </p14:nvContentPartPr>
              <p14:xfrm>
                <a:off x="11875938" y="1319172"/>
                <a:ext cx="50760" cy="56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1871618" y="1314852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14:cNvPr>
                <p14:cNvContentPartPr/>
                <p14:nvPr/>
              </p14:nvContentPartPr>
              <p14:xfrm>
                <a:off x="11981418" y="1303692"/>
                <a:ext cx="51480" cy="51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1977098" y="1299372"/>
                  <a:ext cx="60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14:cNvPr>
                <p14:cNvContentPartPr/>
                <p14:nvPr/>
              </p14:nvContentPartPr>
              <p14:xfrm>
                <a:off x="12040818" y="1273452"/>
                <a:ext cx="65160" cy="11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2036498" y="1269132"/>
                  <a:ext cx="7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14:cNvPr>
                <p14:cNvContentPartPr/>
                <p14:nvPr/>
              </p14:nvContentPartPr>
              <p14:xfrm>
                <a:off x="12118938" y="1289652"/>
                <a:ext cx="22680" cy="119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2114618" y="1285332"/>
                  <a:ext cx="3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14:cNvPr>
                <p14:cNvContentPartPr/>
                <p14:nvPr/>
              </p14:nvContentPartPr>
              <p14:xfrm>
                <a:off x="12058098" y="1421412"/>
                <a:ext cx="56880" cy="96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2053778" y="1417092"/>
                  <a:ext cx="6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14:cNvPr>
                <p14:cNvContentPartPr/>
                <p14:nvPr/>
              </p14:nvContentPartPr>
              <p14:xfrm>
                <a:off x="7999818" y="1310892"/>
                <a:ext cx="227160" cy="4641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7995498" y="1306572"/>
                  <a:ext cx="235800" cy="46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14:cNvPr>
                <p14:cNvContentPartPr/>
                <p14:nvPr/>
              </p14:nvContentPartPr>
              <p14:xfrm>
                <a:off x="9770658" y="1206492"/>
                <a:ext cx="172800" cy="4654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766338" y="1202172"/>
                  <a:ext cx="181440" cy="46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14:cNvPr>
                <p14:cNvContentPartPr/>
                <p14:nvPr/>
              </p14:nvContentPartPr>
              <p14:xfrm>
                <a:off x="11061618" y="1180212"/>
                <a:ext cx="210600" cy="46634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11057298" y="1175892"/>
                  <a:ext cx="219240" cy="46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14:cNvPr>
                <p14:cNvContentPartPr/>
                <p14:nvPr/>
              </p14:nvContentPartPr>
              <p14:xfrm>
                <a:off x="11314338" y="5784252"/>
                <a:ext cx="360" cy="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310018" y="57799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14:cNvPr>
                <p14:cNvContentPartPr/>
                <p14:nvPr/>
              </p14:nvContentPartPr>
              <p14:xfrm>
                <a:off x="6869418" y="1718412"/>
                <a:ext cx="4771080" cy="26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865098" y="1714092"/>
                  <a:ext cx="47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14:cNvPr>
                <p14:cNvContentPartPr/>
                <p14:nvPr/>
              </p14:nvContentPartPr>
              <p14:xfrm>
                <a:off x="11653818" y="1728492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649498" y="172417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3A09195F-1B6E-3F8B-CDD4-02A2D4DB8767}"/>
              </a:ext>
            </a:extLst>
          </p:cNvPr>
          <p:cNvGrpSpPr/>
          <p:nvPr/>
        </p:nvGrpSpPr>
        <p:grpSpPr>
          <a:xfrm>
            <a:off x="7083618" y="2204772"/>
            <a:ext cx="259920" cy="262800"/>
            <a:chOff x="7083618" y="2204772"/>
            <a:chExt cx="2599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F07631E-C7A8-43E4-61BD-A1D47E111803}"/>
                    </a:ext>
                  </a:extLst>
                </p14:cNvPr>
                <p14:cNvContentPartPr/>
                <p14:nvPr/>
              </p14:nvContentPartPr>
              <p14:xfrm>
                <a:off x="7149858" y="2204772"/>
                <a:ext cx="54000" cy="2473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F07631E-C7A8-43E4-61BD-A1D47E111803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7145538" y="2200452"/>
                  <a:ext cx="62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A6F5DF6-B085-807F-223F-68BCB416082E}"/>
                    </a:ext>
                  </a:extLst>
                </p14:cNvPr>
                <p14:cNvContentPartPr/>
                <p14:nvPr/>
              </p14:nvContentPartPr>
              <p14:xfrm>
                <a:off x="7083618" y="2396652"/>
                <a:ext cx="259920" cy="7092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A6F5DF6-B085-807F-223F-68BCB416082E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7079298" y="2392332"/>
                  <a:ext cx="2685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CC0A9942-E4B3-C344-11B8-C6F857C3057E}"/>
              </a:ext>
            </a:extLst>
          </p:cNvPr>
          <p:cNvGrpSpPr/>
          <p:nvPr/>
        </p:nvGrpSpPr>
        <p:grpSpPr>
          <a:xfrm>
            <a:off x="8219058" y="2063292"/>
            <a:ext cx="1018080" cy="527040"/>
            <a:chOff x="8219058" y="2063292"/>
            <a:chExt cx="10180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B661379-A2E8-6C4B-2C75-84BB0C6EBB86}"/>
                    </a:ext>
                  </a:extLst>
                </p14:cNvPr>
                <p14:cNvContentPartPr/>
                <p14:nvPr/>
              </p14:nvContentPartPr>
              <p14:xfrm>
                <a:off x="8246778" y="2170572"/>
                <a:ext cx="7920" cy="15732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B661379-A2E8-6C4B-2C75-84BB0C6EBB86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8242458" y="2166252"/>
                  <a:ext cx="16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7530DC4-EF94-BA2A-1B63-B8B0D2DA03F9}"/>
                    </a:ext>
                  </a:extLst>
                </p14:cNvPr>
                <p14:cNvContentPartPr/>
                <p14:nvPr/>
              </p14:nvContentPartPr>
              <p14:xfrm>
                <a:off x="8219058" y="2153652"/>
                <a:ext cx="203040" cy="1814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7530DC4-EF94-BA2A-1B63-B8B0D2DA03F9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8214738" y="2149332"/>
                  <a:ext cx="211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5F4085A-B3B6-EBA6-D3CA-2E9EAA073C0D}"/>
                    </a:ext>
                  </a:extLst>
                </p14:cNvPr>
                <p14:cNvContentPartPr/>
                <p14:nvPr/>
              </p14:nvContentPartPr>
              <p14:xfrm>
                <a:off x="8451618" y="2217012"/>
                <a:ext cx="94680" cy="1015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5F4085A-B3B6-EBA6-D3CA-2E9EAA073C0D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8447298" y="2212692"/>
                  <a:ext cx="103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2361153-2B55-2013-57F9-3D8507698C43}"/>
                    </a:ext>
                  </a:extLst>
                </p14:cNvPr>
                <p14:cNvContentPartPr/>
                <p14:nvPr/>
              </p14:nvContentPartPr>
              <p14:xfrm>
                <a:off x="8548818" y="2150412"/>
                <a:ext cx="133200" cy="4399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2361153-2B55-2013-57F9-3D8507698C43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544498" y="2146092"/>
                  <a:ext cx="141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4BC40BB-545E-766C-DB1C-3F9076418A88}"/>
                    </a:ext>
                  </a:extLst>
                </p14:cNvPr>
                <p14:cNvContentPartPr/>
                <p14:nvPr/>
              </p14:nvContentPartPr>
              <p14:xfrm>
                <a:off x="8742138" y="2215212"/>
                <a:ext cx="113400" cy="932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4BC40BB-545E-766C-DB1C-3F9076418A88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737818" y="2210892"/>
                  <a:ext cx="122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323B332-6731-9EBF-A1C2-4E406D8066F6}"/>
                    </a:ext>
                  </a:extLst>
                </p14:cNvPr>
                <p14:cNvContentPartPr/>
                <p14:nvPr/>
              </p14:nvContentPartPr>
              <p14:xfrm>
                <a:off x="8894058" y="2181732"/>
                <a:ext cx="92160" cy="15192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323B332-6731-9EBF-A1C2-4E406D8066F6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889738" y="2177412"/>
                  <a:ext cx="100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F810FC79-E218-71D8-D58D-F5D445895197}"/>
                    </a:ext>
                  </a:extLst>
                </p14:cNvPr>
                <p14:cNvContentPartPr/>
                <p14:nvPr/>
              </p14:nvContentPartPr>
              <p14:xfrm>
                <a:off x="9045978" y="2063292"/>
                <a:ext cx="31680" cy="2610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F810FC79-E218-71D8-D58D-F5D445895197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9041658" y="2058972"/>
                  <a:ext cx="40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DC256A92-71F6-E747-1002-3987DE05B29B}"/>
                    </a:ext>
                  </a:extLst>
                </p14:cNvPr>
                <p14:cNvContentPartPr/>
                <p14:nvPr/>
              </p14:nvContentPartPr>
              <p14:xfrm>
                <a:off x="9083778" y="2096772"/>
                <a:ext cx="153360" cy="1868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DC256A92-71F6-E747-1002-3987DE05B29B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079458" y="2092452"/>
                  <a:ext cx="1620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94F6502-2023-F73D-B0B0-BC8D2A66E25B}"/>
              </a:ext>
            </a:extLst>
          </p:cNvPr>
          <p:cNvGrpSpPr/>
          <p:nvPr/>
        </p:nvGrpSpPr>
        <p:grpSpPr>
          <a:xfrm>
            <a:off x="11345298" y="1919652"/>
            <a:ext cx="168120" cy="205200"/>
            <a:chOff x="11345298" y="1919652"/>
            <a:chExt cx="1681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C112A74-11BD-394E-AF05-DF5147CF15C5}"/>
                    </a:ext>
                  </a:extLst>
                </p14:cNvPr>
                <p14:cNvContentPartPr/>
                <p14:nvPr/>
              </p14:nvContentPartPr>
              <p14:xfrm>
                <a:off x="11345298" y="1919652"/>
                <a:ext cx="168120" cy="2052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C112A74-11BD-394E-AF05-DF5147CF15C5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1340978" y="1915332"/>
                  <a:ext cx="176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E174A8A-9F62-188C-135A-97C694B552B0}"/>
                    </a:ext>
                  </a:extLst>
                </p14:cNvPr>
                <p14:cNvContentPartPr/>
                <p14:nvPr/>
              </p14:nvContentPartPr>
              <p14:xfrm>
                <a:off x="11353938" y="2021532"/>
                <a:ext cx="124200" cy="306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3E174A8A-9F62-188C-135A-97C694B552B0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1349618" y="2017212"/>
                  <a:ext cx="1328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978ED64-EB3B-1F71-0A84-9E4CAE8FFB9F}"/>
              </a:ext>
            </a:extLst>
          </p:cNvPr>
          <p:cNvGrpSpPr/>
          <p:nvPr/>
        </p:nvGrpSpPr>
        <p:grpSpPr>
          <a:xfrm>
            <a:off x="10310658" y="1975812"/>
            <a:ext cx="241200" cy="216720"/>
            <a:chOff x="10310658" y="1975812"/>
            <a:chExt cx="24120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1C0D67D0-239D-D814-280B-53123CD32496}"/>
                    </a:ext>
                  </a:extLst>
                </p14:cNvPr>
                <p14:cNvContentPartPr/>
                <p14:nvPr/>
              </p14:nvContentPartPr>
              <p14:xfrm>
                <a:off x="10357098" y="1975812"/>
                <a:ext cx="57240" cy="1818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1C0D67D0-239D-D814-280B-53123CD32496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352778" y="1971492"/>
                  <a:ext cx="65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8970E838-206D-EFB7-D921-5CD619B0C4C9}"/>
                    </a:ext>
                  </a:extLst>
                </p14:cNvPr>
                <p14:cNvContentPartPr/>
                <p14:nvPr/>
              </p14:nvContentPartPr>
              <p14:xfrm>
                <a:off x="10310658" y="2150412"/>
                <a:ext cx="241200" cy="421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8970E838-206D-EFB7-D921-5CD619B0C4C9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306338" y="2146092"/>
                  <a:ext cx="24984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2C5ADAA8-1A68-20C6-D88C-9A7AAA10FD58}"/>
                  </a:ext>
                </a:extLst>
              </p14:cNvPr>
              <p14:cNvContentPartPr/>
              <p14:nvPr/>
            </p14:nvContentPartPr>
            <p14:xfrm>
              <a:off x="7095498" y="2766732"/>
              <a:ext cx="175680" cy="2044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2C5ADAA8-1A68-20C6-D88C-9A7AAA10FD58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7091178" y="2762412"/>
                <a:ext cx="18432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3" name="Group 492">
            <a:extLst>
              <a:ext uri="{FF2B5EF4-FFF2-40B4-BE49-F238E27FC236}">
                <a16:creationId xmlns:a16="http://schemas.microsoft.com/office/drawing/2014/main" id="{260EF170-3042-0DB4-1C18-4E6775DA2D21}"/>
              </a:ext>
            </a:extLst>
          </p:cNvPr>
          <p:cNvGrpSpPr/>
          <p:nvPr/>
        </p:nvGrpSpPr>
        <p:grpSpPr>
          <a:xfrm>
            <a:off x="8252178" y="2645772"/>
            <a:ext cx="1191240" cy="502200"/>
            <a:chOff x="8252178" y="2645772"/>
            <a:chExt cx="119124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7637C495-890E-D388-BB30-A7CF68D35083}"/>
                    </a:ext>
                  </a:extLst>
                </p14:cNvPr>
                <p14:cNvContentPartPr/>
                <p14:nvPr/>
              </p14:nvContentPartPr>
              <p14:xfrm>
                <a:off x="8266938" y="2730372"/>
                <a:ext cx="52560" cy="170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7637C495-890E-D388-BB30-A7CF68D35083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8262618" y="2726052"/>
                  <a:ext cx="6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D855067-B0A9-116C-6E6A-BD738AC620D5}"/>
                    </a:ext>
                  </a:extLst>
                </p14:cNvPr>
                <p14:cNvContentPartPr/>
                <p14:nvPr/>
              </p14:nvContentPartPr>
              <p14:xfrm>
                <a:off x="8252178" y="2722812"/>
                <a:ext cx="316440" cy="1627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D855067-B0A9-116C-6E6A-BD738AC620D5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8247858" y="2718492"/>
                  <a:ext cx="325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1671A84-161C-23BE-991A-D57E76901B1E}"/>
                    </a:ext>
                  </a:extLst>
                </p14:cNvPr>
                <p14:cNvContentPartPr/>
                <p14:nvPr/>
              </p14:nvContentPartPr>
              <p14:xfrm>
                <a:off x="8545938" y="2788332"/>
                <a:ext cx="130680" cy="9648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1671A84-161C-23BE-991A-D57E76901B1E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8541618" y="2784012"/>
                  <a:ext cx="139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D29AE79-DD4D-2FC2-162E-E9494E6F29C5}"/>
                    </a:ext>
                  </a:extLst>
                </p14:cNvPr>
                <p14:cNvContentPartPr/>
                <p14:nvPr/>
              </p14:nvContentPartPr>
              <p14:xfrm>
                <a:off x="8683818" y="2721012"/>
                <a:ext cx="175680" cy="42696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D29AE79-DD4D-2FC2-162E-E9494E6F29C5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8679498" y="2716692"/>
                  <a:ext cx="1843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2C11436E-F78F-BB1C-2764-75C52895CB4F}"/>
                    </a:ext>
                  </a:extLst>
                </p14:cNvPr>
                <p14:cNvContentPartPr/>
                <p14:nvPr/>
              </p14:nvContentPartPr>
              <p14:xfrm>
                <a:off x="8931138" y="2723532"/>
                <a:ext cx="114480" cy="1224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2C11436E-F78F-BB1C-2764-75C52895CB4F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8926818" y="2719212"/>
                  <a:ext cx="123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DD23926-2896-E682-65AB-2FB404781595}"/>
                    </a:ext>
                  </a:extLst>
                </p14:cNvPr>
                <p14:cNvContentPartPr/>
                <p14:nvPr/>
              </p14:nvContentPartPr>
              <p14:xfrm>
                <a:off x="9065418" y="2709132"/>
                <a:ext cx="105480" cy="14184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DD23926-2896-E682-65AB-2FB404781595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9061098" y="2704812"/>
                  <a:ext cx="114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9EE3E8FB-01B2-D06F-5E78-174F153A2925}"/>
                    </a:ext>
                  </a:extLst>
                </p14:cNvPr>
                <p14:cNvContentPartPr/>
                <p14:nvPr/>
              </p14:nvContentPartPr>
              <p14:xfrm>
                <a:off x="9213018" y="2645772"/>
                <a:ext cx="27360" cy="2271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9EE3E8FB-01B2-D06F-5E78-174F153A2925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9208698" y="2641452"/>
                  <a:ext cx="36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6A7C657E-52F7-52AC-C46A-9209BC000131}"/>
                    </a:ext>
                  </a:extLst>
                </p14:cNvPr>
                <p14:cNvContentPartPr/>
                <p14:nvPr/>
              </p14:nvContentPartPr>
              <p14:xfrm>
                <a:off x="9238578" y="2696172"/>
                <a:ext cx="204840" cy="14868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6A7C657E-52F7-52AC-C46A-9209BC000131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9234258" y="2691852"/>
                  <a:ext cx="21348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4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A6A48712-9999-2C2D-05CA-C4CB75B6A67C}"/>
                  </a:ext>
                </a:extLst>
              </p14:cNvPr>
              <p14:cNvContentPartPr/>
              <p14:nvPr/>
            </p14:nvContentPartPr>
            <p14:xfrm>
              <a:off x="10374018" y="2516172"/>
              <a:ext cx="209880" cy="20088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A6A48712-9999-2C2D-05CA-C4CB75B6A67C}"/>
                  </a:ext>
                </a:extLst>
              </p:cNvPr>
              <p:cNvPicPr/>
              <p:nvPr/>
            </p:nvPicPr>
            <p:blipFill>
              <a:blip r:embed="rId785"/>
              <a:stretch>
                <a:fillRect/>
              </a:stretch>
            </p:blipFill>
            <p:spPr>
              <a:xfrm>
                <a:off x="10369698" y="2511852"/>
                <a:ext cx="21852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67474166-FAEE-C43B-126E-8F64072793E7}"/>
              </a:ext>
            </a:extLst>
          </p:cNvPr>
          <p:cNvGrpSpPr/>
          <p:nvPr/>
        </p:nvGrpSpPr>
        <p:grpSpPr>
          <a:xfrm>
            <a:off x="11310018" y="2404212"/>
            <a:ext cx="157680" cy="248760"/>
            <a:chOff x="11310018" y="2404212"/>
            <a:chExt cx="1576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2EB0DD3F-CE27-EC5D-186A-0735AE157AB4}"/>
                    </a:ext>
                  </a:extLst>
                </p14:cNvPr>
                <p14:cNvContentPartPr/>
                <p14:nvPr/>
              </p14:nvContentPartPr>
              <p14:xfrm>
                <a:off x="11322618" y="2479452"/>
                <a:ext cx="3960" cy="1641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2EB0DD3F-CE27-EC5D-186A-0735AE157AB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1318298" y="2475132"/>
                  <a:ext cx="12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18EE4311-CDC3-84D8-95E4-6FF19F591818}"/>
                    </a:ext>
                  </a:extLst>
                </p14:cNvPr>
                <p14:cNvContentPartPr/>
                <p14:nvPr/>
              </p14:nvContentPartPr>
              <p14:xfrm>
                <a:off x="11310018" y="2404212"/>
                <a:ext cx="157680" cy="2487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18EE4311-CDC3-84D8-95E4-6FF19F591818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1305698" y="2399892"/>
                  <a:ext cx="16632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412523F6-EAFE-C682-C648-C341AE6648F9}"/>
                  </a:ext>
                </a:extLst>
              </p14:cNvPr>
              <p14:cNvContentPartPr/>
              <p14:nvPr/>
            </p14:nvContentPartPr>
            <p14:xfrm>
              <a:off x="7235538" y="3321492"/>
              <a:ext cx="200160" cy="18828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412523F6-EAFE-C682-C648-C341AE6648F9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7231218" y="3317172"/>
                <a:ext cx="20880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0" name="Group 509">
            <a:extLst>
              <a:ext uri="{FF2B5EF4-FFF2-40B4-BE49-F238E27FC236}">
                <a16:creationId xmlns:a16="http://schemas.microsoft.com/office/drawing/2014/main" id="{94D81A28-EFC3-54ED-F7EE-BAB4ED4BA823}"/>
              </a:ext>
            </a:extLst>
          </p:cNvPr>
          <p:cNvGrpSpPr/>
          <p:nvPr/>
        </p:nvGrpSpPr>
        <p:grpSpPr>
          <a:xfrm>
            <a:off x="8427138" y="3254892"/>
            <a:ext cx="396720" cy="295920"/>
            <a:chOff x="8427138" y="3254892"/>
            <a:chExt cx="39672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234EBFC-E670-9D28-8127-726F1ECC5A19}"/>
                    </a:ext>
                  </a:extLst>
                </p14:cNvPr>
                <p14:cNvContentPartPr/>
                <p14:nvPr/>
              </p14:nvContentPartPr>
              <p14:xfrm>
                <a:off x="8427138" y="3290172"/>
                <a:ext cx="7920" cy="26064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234EBFC-E670-9D28-8127-726F1ECC5A19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8422818" y="3285852"/>
                  <a:ext cx="165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3BD69FED-FE03-D8F3-7153-8674F19D3AE5}"/>
                    </a:ext>
                  </a:extLst>
                </p14:cNvPr>
                <p14:cNvContentPartPr/>
                <p14:nvPr/>
              </p14:nvContentPartPr>
              <p14:xfrm>
                <a:off x="8427138" y="3254892"/>
                <a:ext cx="160560" cy="2235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3BD69FED-FE03-D8F3-7153-8674F19D3AE5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8422818" y="3250572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2E16652A-1D6F-4107-7EB2-6980A4A73027}"/>
                    </a:ext>
                  </a:extLst>
                </p14:cNvPr>
                <p14:cNvContentPartPr/>
                <p14:nvPr/>
              </p14:nvContentPartPr>
              <p14:xfrm>
                <a:off x="8625498" y="3370812"/>
                <a:ext cx="93600" cy="1029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2E16652A-1D6F-4107-7EB2-6980A4A73027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8621178" y="3366492"/>
                  <a:ext cx="102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40FE117-127C-291B-953B-792A563A3D37}"/>
                    </a:ext>
                  </a:extLst>
                </p14:cNvPr>
                <p14:cNvContentPartPr/>
                <p14:nvPr/>
              </p14:nvContentPartPr>
              <p14:xfrm>
                <a:off x="8745018" y="3361092"/>
                <a:ext cx="78840" cy="1706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40FE117-127C-291B-953B-792A563A3D37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740698" y="3356772"/>
                  <a:ext cx="87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B89B89A-4780-5B76-278C-E11255293640}"/>
                    </a:ext>
                  </a:extLst>
                </p14:cNvPr>
                <p14:cNvContentPartPr/>
                <p14:nvPr/>
              </p14:nvContentPartPr>
              <p14:xfrm>
                <a:off x="8811978" y="3255252"/>
                <a:ext cx="8640" cy="205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B89B89A-4780-5B76-278C-E11255293640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807658" y="3250932"/>
                  <a:ext cx="172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4153B7AD-CB9A-6C9F-48D2-05EE138F3E45}"/>
                  </a:ext>
                </a:extLst>
              </p14:cNvPr>
              <p14:cNvContentPartPr/>
              <p14:nvPr/>
            </p14:nvContentPartPr>
            <p14:xfrm>
              <a:off x="10363578" y="3059052"/>
              <a:ext cx="189720" cy="15624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4153B7AD-CB9A-6C9F-48D2-05EE138F3E45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10359258" y="3054732"/>
                <a:ext cx="19836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4" name="Group 513">
            <a:extLst>
              <a:ext uri="{FF2B5EF4-FFF2-40B4-BE49-F238E27FC236}">
                <a16:creationId xmlns:a16="http://schemas.microsoft.com/office/drawing/2014/main" id="{F4EA0C96-680F-38B9-7C04-41DA925C5FA2}"/>
              </a:ext>
            </a:extLst>
          </p:cNvPr>
          <p:cNvGrpSpPr/>
          <p:nvPr/>
        </p:nvGrpSpPr>
        <p:grpSpPr>
          <a:xfrm>
            <a:off x="11315058" y="2924052"/>
            <a:ext cx="176040" cy="221760"/>
            <a:chOff x="11315058" y="2924052"/>
            <a:chExt cx="17604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800D8151-1DC0-4E57-02B0-5F0D84CCE108}"/>
                    </a:ext>
                  </a:extLst>
                </p14:cNvPr>
                <p14:cNvContentPartPr/>
                <p14:nvPr/>
              </p14:nvContentPartPr>
              <p14:xfrm>
                <a:off x="11317218" y="2924052"/>
                <a:ext cx="173880" cy="2217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800D8151-1DC0-4E57-02B0-5F0D84CCE108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11312898" y="2919732"/>
                  <a:ext cx="182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1F7471DE-BE00-027D-9FC0-05E9EC200459}"/>
                    </a:ext>
                  </a:extLst>
                </p14:cNvPr>
                <p14:cNvContentPartPr/>
                <p14:nvPr/>
              </p14:nvContentPartPr>
              <p14:xfrm>
                <a:off x="11315058" y="3034932"/>
                <a:ext cx="145080" cy="572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1F7471DE-BE00-027D-9FC0-05E9EC200459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11310738" y="3030612"/>
                  <a:ext cx="15372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C5C03A49-C511-F7D2-E932-FE7FA29B77EA}"/>
                  </a:ext>
                </a:extLst>
              </p14:cNvPr>
              <p14:cNvContentPartPr/>
              <p14:nvPr/>
            </p14:nvContentPartPr>
            <p14:xfrm>
              <a:off x="7188018" y="3849252"/>
              <a:ext cx="227880" cy="30996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C5C03A49-C511-F7D2-E932-FE7FA29B77EA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7183698" y="3844932"/>
                <a:ext cx="23652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C0B0B17-FE05-23A4-A5DB-13C46E893ACD}"/>
              </a:ext>
            </a:extLst>
          </p:cNvPr>
          <p:cNvGrpSpPr/>
          <p:nvPr/>
        </p:nvGrpSpPr>
        <p:grpSpPr>
          <a:xfrm>
            <a:off x="8410218" y="3672492"/>
            <a:ext cx="828360" cy="355320"/>
            <a:chOff x="8410218" y="3672492"/>
            <a:chExt cx="8283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0E00B7D-4AE9-E8CA-E7F9-8A410BC2398C}"/>
                    </a:ext>
                  </a:extLst>
                </p14:cNvPr>
                <p14:cNvContentPartPr/>
                <p14:nvPr/>
              </p14:nvContentPartPr>
              <p14:xfrm>
                <a:off x="8410218" y="3881652"/>
                <a:ext cx="235440" cy="1461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0E00B7D-4AE9-E8CA-E7F9-8A410BC2398C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8405898" y="3877332"/>
                  <a:ext cx="244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C5A6E93D-5EF1-9C39-E90E-C2B5D2588259}"/>
                    </a:ext>
                  </a:extLst>
                </p14:cNvPr>
                <p14:cNvContentPartPr/>
                <p14:nvPr/>
              </p14:nvContentPartPr>
              <p14:xfrm>
                <a:off x="8608938" y="3753132"/>
                <a:ext cx="40320" cy="2376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C5A6E93D-5EF1-9C39-E90E-C2B5D2588259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8604618" y="3748812"/>
                  <a:ext cx="48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13D90FD5-A46A-2A44-920C-DEBAC5B5F432}"/>
                    </a:ext>
                  </a:extLst>
                </p14:cNvPr>
                <p14:cNvContentPartPr/>
                <p14:nvPr/>
              </p14:nvContentPartPr>
              <p14:xfrm>
                <a:off x="8709378" y="3865812"/>
                <a:ext cx="16560" cy="10584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13D90FD5-A46A-2A44-920C-DEBAC5B5F432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8705058" y="3861492"/>
                  <a:ext cx="25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17664A9-22B6-0EC7-1355-8063BF7B711E}"/>
                    </a:ext>
                  </a:extLst>
                </p14:cNvPr>
                <p14:cNvContentPartPr/>
                <p14:nvPr/>
              </p14:nvContentPartPr>
              <p14:xfrm>
                <a:off x="8712978" y="3709572"/>
                <a:ext cx="15840" cy="4068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17664A9-22B6-0EC7-1355-8063BF7B711E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8708658" y="3705252"/>
                  <a:ext cx="24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4E39C6E-338F-1874-5DF7-40099329F338}"/>
                    </a:ext>
                  </a:extLst>
                </p14:cNvPr>
                <p14:cNvContentPartPr/>
                <p14:nvPr/>
              </p14:nvContentPartPr>
              <p14:xfrm>
                <a:off x="8793978" y="3763212"/>
                <a:ext cx="85320" cy="1944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4E39C6E-338F-1874-5DF7-40099329F338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8789658" y="3758892"/>
                  <a:ext cx="93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FB78577-5159-9412-AF28-12739144AF4B}"/>
                    </a:ext>
                  </a:extLst>
                </p14:cNvPr>
                <p14:cNvContentPartPr/>
                <p14:nvPr/>
              </p14:nvContentPartPr>
              <p14:xfrm>
                <a:off x="8967858" y="3817572"/>
                <a:ext cx="11520" cy="12024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FB78577-5159-9412-AF28-12739144AF4B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8963538" y="3813252"/>
                  <a:ext cx="20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B1EF140-B711-13ED-6C4C-5E1C5B353557}"/>
                    </a:ext>
                  </a:extLst>
                </p14:cNvPr>
                <p14:cNvContentPartPr/>
                <p14:nvPr/>
              </p14:nvContentPartPr>
              <p14:xfrm>
                <a:off x="8975418" y="3672492"/>
                <a:ext cx="21960" cy="324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B1EF140-B711-13ED-6C4C-5E1C5B353557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8971098" y="3668172"/>
                  <a:ext cx="30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7F0FE4B0-869C-B3D6-F4D4-519D316A3570}"/>
                    </a:ext>
                  </a:extLst>
                </p14:cNvPr>
                <p14:cNvContentPartPr/>
                <p14:nvPr/>
              </p14:nvContentPartPr>
              <p14:xfrm>
                <a:off x="9043818" y="3834132"/>
                <a:ext cx="194760" cy="921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7F0FE4B0-869C-B3D6-F4D4-519D316A3570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9039498" y="3829812"/>
                  <a:ext cx="2034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6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DFB3C54F-F9A8-ED98-8A9D-CEA76B112DDB}"/>
                  </a:ext>
                </a:extLst>
              </p14:cNvPr>
              <p14:cNvContentPartPr/>
              <p14:nvPr/>
            </p14:nvContentPartPr>
            <p14:xfrm>
              <a:off x="10351698" y="3548652"/>
              <a:ext cx="200520" cy="347040"/>
            </p14:xfrm>
          </p:contentPart>
        </mc:Choice>
        <mc:Fallback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DFB3C54F-F9A8-ED98-8A9D-CEA76B112DDB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10347378" y="3544332"/>
                <a:ext cx="209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8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E06DD664-EAE7-EA9E-F1CE-8D32834B148B}"/>
                  </a:ext>
                </a:extLst>
              </p14:cNvPr>
              <p14:cNvContentPartPr/>
              <p14:nvPr/>
            </p14:nvContentPartPr>
            <p14:xfrm>
              <a:off x="11297778" y="3547932"/>
              <a:ext cx="168840" cy="21492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E06DD664-EAE7-EA9E-F1CE-8D32834B148B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11293458" y="3543612"/>
                <a:ext cx="17748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CA44837-5BD1-0323-9DA7-B56647C0D1D7}"/>
              </a:ext>
            </a:extLst>
          </p:cNvPr>
          <p:cNvGrpSpPr/>
          <p:nvPr/>
        </p:nvGrpSpPr>
        <p:grpSpPr>
          <a:xfrm>
            <a:off x="7080018" y="4461612"/>
            <a:ext cx="446040" cy="279000"/>
            <a:chOff x="7080018" y="4461612"/>
            <a:chExt cx="4460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37C86F8B-CF89-265C-41F9-0DA0A1023896}"/>
                    </a:ext>
                  </a:extLst>
                </p14:cNvPr>
                <p14:cNvContentPartPr/>
                <p14:nvPr/>
              </p14:nvContentPartPr>
              <p14:xfrm>
                <a:off x="7080018" y="4531092"/>
                <a:ext cx="173520" cy="20952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37C86F8B-CF89-265C-41F9-0DA0A1023896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7075698" y="4526772"/>
                  <a:ext cx="182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1816D85A-E65C-DAB0-3448-98AEC7041A31}"/>
                    </a:ext>
                  </a:extLst>
                </p14:cNvPr>
                <p14:cNvContentPartPr/>
                <p14:nvPr/>
              </p14:nvContentPartPr>
              <p14:xfrm>
                <a:off x="7270818" y="4498332"/>
                <a:ext cx="115920" cy="1908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1816D85A-E65C-DAB0-3448-98AEC7041A3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7266498" y="4494012"/>
                  <a:ext cx="124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1D60580-3C0F-4504-B789-82FA14D95F71}"/>
                    </a:ext>
                  </a:extLst>
                </p14:cNvPr>
                <p14:cNvContentPartPr/>
                <p14:nvPr/>
              </p14:nvContentPartPr>
              <p14:xfrm>
                <a:off x="7456218" y="4468452"/>
                <a:ext cx="28080" cy="2336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1D60580-3C0F-4504-B789-82FA14D95F71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7451898" y="4464132"/>
                  <a:ext cx="36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B1523A02-C870-30D4-C19F-D4C6778779FF}"/>
                    </a:ext>
                  </a:extLst>
                </p14:cNvPr>
                <p14:cNvContentPartPr/>
                <p14:nvPr/>
              </p14:nvContentPartPr>
              <p14:xfrm>
                <a:off x="7512378" y="4461612"/>
                <a:ext cx="13680" cy="24660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B1523A02-C870-30D4-C19F-D4C6778779FF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7508058" y="4457292"/>
                  <a:ext cx="223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AD39C004-84CE-DE0E-2228-0A1659DC022F}"/>
              </a:ext>
            </a:extLst>
          </p:cNvPr>
          <p:cNvGrpSpPr/>
          <p:nvPr/>
        </p:nvGrpSpPr>
        <p:grpSpPr>
          <a:xfrm>
            <a:off x="8595978" y="4285932"/>
            <a:ext cx="816120" cy="402840"/>
            <a:chOff x="8595978" y="4285932"/>
            <a:chExt cx="81612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87F00CD-4296-1A18-3FCF-FFCC6AED777F}"/>
                    </a:ext>
                  </a:extLst>
                </p14:cNvPr>
                <p14:cNvContentPartPr/>
                <p14:nvPr/>
              </p14:nvContentPartPr>
              <p14:xfrm>
                <a:off x="8618298" y="4452972"/>
                <a:ext cx="16200" cy="22392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87F00CD-4296-1A18-3FCF-FFCC6AED777F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8613978" y="4448652"/>
                  <a:ext cx="24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B6501C49-A80A-398C-8AE3-34D5D8817D81}"/>
                    </a:ext>
                  </a:extLst>
                </p14:cNvPr>
                <p14:cNvContentPartPr/>
                <p14:nvPr/>
              </p14:nvContentPartPr>
              <p14:xfrm>
                <a:off x="8595978" y="4297092"/>
                <a:ext cx="265320" cy="34956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B6501C49-A80A-398C-8AE3-34D5D8817D81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8591658" y="4292772"/>
                  <a:ext cx="2739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2AF78F31-C4BA-9B97-629D-77F898C218C6}"/>
                    </a:ext>
                  </a:extLst>
                </p14:cNvPr>
                <p14:cNvContentPartPr/>
                <p14:nvPr/>
              </p14:nvContentPartPr>
              <p14:xfrm>
                <a:off x="8856978" y="4450452"/>
                <a:ext cx="115560" cy="14652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2AF78F31-C4BA-9B97-629D-77F898C218C6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8852658" y="4446132"/>
                  <a:ext cx="124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5F89A16-5AF5-C2C1-CFC7-66E663E3D79C}"/>
                    </a:ext>
                  </a:extLst>
                </p14:cNvPr>
                <p14:cNvContentPartPr/>
                <p14:nvPr/>
              </p14:nvContentPartPr>
              <p14:xfrm>
                <a:off x="8948778" y="4462332"/>
                <a:ext cx="105120" cy="22644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5F89A16-5AF5-C2C1-CFC7-66E663E3D79C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8944458" y="4458012"/>
                  <a:ext cx="113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A0CFAF22-984A-1CEC-5FDC-87237676F6CF}"/>
                    </a:ext>
                  </a:extLst>
                </p14:cNvPr>
                <p14:cNvContentPartPr/>
                <p14:nvPr/>
              </p14:nvContentPartPr>
              <p14:xfrm>
                <a:off x="9079098" y="4285932"/>
                <a:ext cx="9360" cy="226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A0CFAF22-984A-1CEC-5FDC-87237676F6CF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9074778" y="4281612"/>
                  <a:ext cx="1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DDED7619-E8F5-BBE4-D03E-B13A579AC6D2}"/>
                    </a:ext>
                  </a:extLst>
                </p14:cNvPr>
                <p14:cNvContentPartPr/>
                <p14:nvPr/>
              </p14:nvContentPartPr>
              <p14:xfrm>
                <a:off x="9121578" y="4343532"/>
                <a:ext cx="237240" cy="2350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DDED7619-E8F5-BBE4-D03E-B13A579AC6D2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9117258" y="4339212"/>
                  <a:ext cx="245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7742B5F-9A36-8331-3DCB-533D4F0C545F}"/>
                    </a:ext>
                  </a:extLst>
                </p14:cNvPr>
                <p14:cNvContentPartPr/>
                <p14:nvPr/>
              </p14:nvContentPartPr>
              <p14:xfrm>
                <a:off x="9262338" y="4366572"/>
                <a:ext cx="149760" cy="759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7742B5F-9A36-8331-3DCB-533D4F0C545F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9258018" y="4362252"/>
                  <a:ext cx="1584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51874E59-0E01-C1F6-0BD5-4BB44A901B20}"/>
              </a:ext>
            </a:extLst>
          </p:cNvPr>
          <p:cNvGrpSpPr/>
          <p:nvPr/>
        </p:nvGrpSpPr>
        <p:grpSpPr>
          <a:xfrm>
            <a:off x="10155858" y="4189812"/>
            <a:ext cx="538920" cy="270720"/>
            <a:chOff x="10155858" y="4189812"/>
            <a:chExt cx="53892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C086B9B-3891-39F9-CFD6-C4890E6B1D28}"/>
                    </a:ext>
                  </a:extLst>
                </p14:cNvPr>
                <p14:cNvContentPartPr/>
                <p14:nvPr/>
              </p14:nvContentPartPr>
              <p14:xfrm>
                <a:off x="10155858" y="4296732"/>
                <a:ext cx="171000" cy="1638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C086B9B-3891-39F9-CFD6-C4890E6B1D28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10151538" y="4292412"/>
                  <a:ext cx="179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CA42109-AF8B-18D0-811F-6771AE6B7FF1}"/>
                    </a:ext>
                  </a:extLst>
                </p14:cNvPr>
                <p14:cNvContentPartPr/>
                <p14:nvPr/>
              </p14:nvContentPartPr>
              <p14:xfrm>
                <a:off x="10336938" y="4248132"/>
                <a:ext cx="162000" cy="1836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CA42109-AF8B-18D0-811F-6771AE6B7FF1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10332618" y="4243812"/>
                  <a:ext cx="170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AAC254AD-A32C-D7E1-1AB4-CB9D06460975}"/>
                    </a:ext>
                  </a:extLst>
                </p14:cNvPr>
                <p14:cNvContentPartPr/>
                <p14:nvPr/>
              </p14:nvContentPartPr>
              <p14:xfrm>
                <a:off x="10554018" y="4216092"/>
                <a:ext cx="62640" cy="20304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AAC254AD-A32C-D7E1-1AB4-CB9D06460975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10549698" y="4211772"/>
                  <a:ext cx="71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7716C34F-7F68-11A5-1CC5-AEE0B98CE54A}"/>
                    </a:ext>
                  </a:extLst>
                </p14:cNvPr>
                <p14:cNvContentPartPr/>
                <p14:nvPr/>
              </p14:nvContentPartPr>
              <p14:xfrm>
                <a:off x="10637178" y="4189812"/>
                <a:ext cx="57600" cy="2437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7716C34F-7F68-11A5-1CC5-AEE0B98CE54A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0632858" y="4185492"/>
                  <a:ext cx="662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A632169A-6BC9-5862-94B9-A17D8B2CF890}"/>
              </a:ext>
            </a:extLst>
          </p:cNvPr>
          <p:cNvGrpSpPr/>
          <p:nvPr/>
        </p:nvGrpSpPr>
        <p:grpSpPr>
          <a:xfrm>
            <a:off x="11421618" y="4072452"/>
            <a:ext cx="177120" cy="315360"/>
            <a:chOff x="11421618" y="4072452"/>
            <a:chExt cx="17712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EE52CB74-2C1F-348E-233E-BCBE6AF44885}"/>
                    </a:ext>
                  </a:extLst>
                </p14:cNvPr>
                <p14:cNvContentPartPr/>
                <p14:nvPr/>
              </p14:nvContentPartPr>
              <p14:xfrm>
                <a:off x="11423418" y="4072452"/>
                <a:ext cx="175320" cy="31536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EE52CB74-2C1F-348E-233E-BCBE6AF44885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11419098" y="4068132"/>
                  <a:ext cx="183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B044245A-2891-CB08-A9EE-A34684E327DC}"/>
                    </a:ext>
                  </a:extLst>
                </p14:cNvPr>
                <p14:cNvContentPartPr/>
                <p14:nvPr/>
              </p14:nvContentPartPr>
              <p14:xfrm>
                <a:off x="11421618" y="4184772"/>
                <a:ext cx="144360" cy="5544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B044245A-2891-CB08-A9EE-A34684E327DC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11417298" y="4180452"/>
                  <a:ext cx="15300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718FEC59-96EE-E1D0-BD50-F4EC378253F0}"/>
              </a:ext>
            </a:extLst>
          </p:cNvPr>
          <p:cNvGrpSpPr/>
          <p:nvPr/>
        </p:nvGrpSpPr>
        <p:grpSpPr>
          <a:xfrm>
            <a:off x="7135458" y="5011332"/>
            <a:ext cx="488160" cy="332280"/>
            <a:chOff x="7135458" y="5011332"/>
            <a:chExt cx="48816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D149A604-007A-49D5-4624-5F4B541E95B6}"/>
                    </a:ext>
                  </a:extLst>
                </p14:cNvPr>
                <p14:cNvContentPartPr/>
                <p14:nvPr/>
              </p14:nvContentPartPr>
              <p14:xfrm>
                <a:off x="7135458" y="5151732"/>
                <a:ext cx="175320" cy="19188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D149A604-007A-49D5-4624-5F4B541E95B6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7131138" y="5147412"/>
                  <a:ext cx="183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2A76BC8D-D2C3-1E08-4FEB-C3BDDBBCB60C}"/>
                    </a:ext>
                  </a:extLst>
                </p14:cNvPr>
                <p14:cNvContentPartPr/>
                <p14:nvPr/>
              </p14:nvContentPartPr>
              <p14:xfrm>
                <a:off x="7324098" y="5092692"/>
                <a:ext cx="145440" cy="19908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2A76BC8D-D2C3-1E08-4FEB-C3BDDBBCB60C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7319778" y="5088372"/>
                  <a:ext cx="154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3C6CB393-D764-93CD-0898-EE94A8DB3C7B}"/>
                    </a:ext>
                  </a:extLst>
                </p14:cNvPr>
                <p14:cNvContentPartPr/>
                <p14:nvPr/>
              </p14:nvContentPartPr>
              <p14:xfrm>
                <a:off x="7544778" y="5051652"/>
                <a:ext cx="14040" cy="26496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3C6CB393-D764-93CD-0898-EE94A8DB3C7B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7540458" y="5047332"/>
                  <a:ext cx="22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72C5B4A3-8F1E-5C6D-39A9-56D11BE7D664}"/>
                    </a:ext>
                  </a:extLst>
                </p14:cNvPr>
                <p14:cNvContentPartPr/>
                <p14:nvPr/>
              </p14:nvContentPartPr>
              <p14:xfrm>
                <a:off x="7607778" y="5011332"/>
                <a:ext cx="15840" cy="3088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72C5B4A3-8F1E-5C6D-39A9-56D11BE7D664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7603458" y="5007012"/>
                  <a:ext cx="2448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03D77B92-A473-7E8A-F5C4-E8ED797A8E88}"/>
              </a:ext>
            </a:extLst>
          </p:cNvPr>
          <p:cNvGrpSpPr/>
          <p:nvPr/>
        </p:nvGrpSpPr>
        <p:grpSpPr>
          <a:xfrm>
            <a:off x="8479338" y="4885332"/>
            <a:ext cx="811080" cy="346680"/>
            <a:chOff x="8479338" y="4885332"/>
            <a:chExt cx="81108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8037C900-1576-5DA8-AA4B-89D79B379E99}"/>
                    </a:ext>
                  </a:extLst>
                </p14:cNvPr>
                <p14:cNvContentPartPr/>
                <p14:nvPr/>
              </p14:nvContentPartPr>
              <p14:xfrm>
                <a:off x="8484018" y="4946892"/>
                <a:ext cx="33840" cy="2732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8037C900-1576-5DA8-AA4B-89D79B379E99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8479698" y="4942572"/>
                  <a:ext cx="42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74A8554-D50B-5668-7B7A-C5036777CF53}"/>
                    </a:ext>
                  </a:extLst>
                </p14:cNvPr>
                <p14:cNvContentPartPr/>
                <p14:nvPr/>
              </p14:nvContentPartPr>
              <p14:xfrm>
                <a:off x="8479338" y="4885332"/>
                <a:ext cx="233280" cy="31824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74A8554-D50B-5668-7B7A-C5036777CF53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8475018" y="4881012"/>
                  <a:ext cx="241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06AB03F8-0225-1E62-F6ED-4BC84B6F57B9}"/>
                    </a:ext>
                  </a:extLst>
                </p14:cNvPr>
                <p14:cNvContentPartPr/>
                <p14:nvPr/>
              </p14:nvContentPartPr>
              <p14:xfrm>
                <a:off x="8727738" y="5062452"/>
                <a:ext cx="85320" cy="1263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06AB03F8-0225-1E62-F6ED-4BC84B6F57B9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8723418" y="5058132"/>
                  <a:ext cx="93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8E3BBEF7-AEA5-54D0-7DFA-6484E197AA45}"/>
                    </a:ext>
                  </a:extLst>
                </p14:cNvPr>
                <p14:cNvContentPartPr/>
                <p14:nvPr/>
              </p14:nvContentPartPr>
              <p14:xfrm>
                <a:off x="8807658" y="5041572"/>
                <a:ext cx="108360" cy="19044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8E3BBEF7-AEA5-54D0-7DFA-6484E197AA45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8803338" y="5037252"/>
                  <a:ext cx="117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7057D38A-E96D-6011-591D-F80D56E3B43E}"/>
                    </a:ext>
                  </a:extLst>
                </p14:cNvPr>
                <p14:cNvContentPartPr/>
                <p14:nvPr/>
              </p14:nvContentPartPr>
              <p14:xfrm>
                <a:off x="8972898" y="4966332"/>
                <a:ext cx="15120" cy="2448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7057D38A-E96D-6011-591D-F80D56E3B43E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8968578" y="4962012"/>
                  <a:ext cx="23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2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82A8C780-C1FC-6CFE-AB8A-1B446DE43A1D}"/>
                    </a:ext>
                  </a:extLst>
                </p14:cNvPr>
                <p14:cNvContentPartPr/>
                <p14:nvPr/>
              </p14:nvContentPartPr>
              <p14:xfrm>
                <a:off x="9000258" y="4903332"/>
                <a:ext cx="290160" cy="2548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82A8C780-C1FC-6CFE-AB8A-1B446DE43A1D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8995938" y="4899012"/>
                  <a:ext cx="298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4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9754A71C-1EFF-8441-B5C6-ED94AC452126}"/>
                    </a:ext>
                  </a:extLst>
                </p14:cNvPr>
                <p14:cNvContentPartPr/>
                <p14:nvPr/>
              </p14:nvContentPartPr>
              <p14:xfrm>
                <a:off x="9156498" y="4965612"/>
                <a:ext cx="92160" cy="5796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9754A71C-1EFF-8441-B5C6-ED94AC452126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9152178" y="4961292"/>
                  <a:ext cx="1008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D4296C88-3E5B-D749-636A-DE399288DCE7}"/>
              </a:ext>
            </a:extLst>
          </p:cNvPr>
          <p:cNvGrpSpPr/>
          <p:nvPr/>
        </p:nvGrpSpPr>
        <p:grpSpPr>
          <a:xfrm>
            <a:off x="10222458" y="4807932"/>
            <a:ext cx="439920" cy="270360"/>
            <a:chOff x="10222458" y="4807932"/>
            <a:chExt cx="43992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7EA2A4EF-2A5F-397B-B253-9317400CB705}"/>
                    </a:ext>
                  </a:extLst>
                </p14:cNvPr>
                <p14:cNvContentPartPr/>
                <p14:nvPr/>
              </p14:nvContentPartPr>
              <p14:xfrm>
                <a:off x="10222458" y="4929972"/>
                <a:ext cx="139320" cy="1483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7EA2A4EF-2A5F-397B-B253-9317400CB705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10218138" y="4925652"/>
                  <a:ext cx="147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56397E31-EFF1-CBAB-411F-90EFB7E9EE68}"/>
                    </a:ext>
                  </a:extLst>
                </p14:cNvPr>
                <p14:cNvContentPartPr/>
                <p14:nvPr/>
              </p14:nvContentPartPr>
              <p14:xfrm>
                <a:off x="10384098" y="4859772"/>
                <a:ext cx="144720" cy="2066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56397E31-EFF1-CBAB-411F-90EFB7E9EE68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10379778" y="4855452"/>
                  <a:ext cx="153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81B1B53-6E73-08C7-1FC0-E33FE49964ED}"/>
                    </a:ext>
                  </a:extLst>
                </p14:cNvPr>
                <p14:cNvContentPartPr/>
                <p14:nvPr/>
              </p14:nvContentPartPr>
              <p14:xfrm>
                <a:off x="10575258" y="4834212"/>
                <a:ext cx="46080" cy="1965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81B1B53-6E73-08C7-1FC0-E33FE49964ED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10570938" y="4829892"/>
                  <a:ext cx="54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E71EA62C-1B33-3E71-FC79-FF3E05B53E6D}"/>
                    </a:ext>
                  </a:extLst>
                </p14:cNvPr>
                <p14:cNvContentPartPr/>
                <p14:nvPr/>
              </p14:nvContentPartPr>
              <p14:xfrm>
                <a:off x="10636818" y="4807932"/>
                <a:ext cx="25560" cy="2404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E71EA62C-1B33-3E71-FC79-FF3E05B53E6D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10632498" y="4803612"/>
                  <a:ext cx="3420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7D200301-C410-A6A2-AF28-211192CD64CE}"/>
              </a:ext>
            </a:extLst>
          </p:cNvPr>
          <p:cNvGrpSpPr/>
          <p:nvPr/>
        </p:nvGrpSpPr>
        <p:grpSpPr>
          <a:xfrm>
            <a:off x="11480658" y="4690212"/>
            <a:ext cx="153360" cy="327960"/>
            <a:chOff x="11480658" y="4690212"/>
            <a:chExt cx="15336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BAA0C1A-E92A-DF18-CA0C-8E0435641138}"/>
                    </a:ext>
                  </a:extLst>
                </p14:cNvPr>
                <p14:cNvContentPartPr/>
                <p14:nvPr/>
              </p14:nvContentPartPr>
              <p14:xfrm>
                <a:off x="11496498" y="4769772"/>
                <a:ext cx="21240" cy="22392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BAA0C1A-E92A-DF18-CA0C-8E0435641138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11492178" y="4765452"/>
                  <a:ext cx="29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9C15354F-909E-DD0B-A56D-5C78C731C929}"/>
                    </a:ext>
                  </a:extLst>
                </p14:cNvPr>
                <p14:cNvContentPartPr/>
                <p14:nvPr/>
              </p14:nvContentPartPr>
              <p14:xfrm>
                <a:off x="11480658" y="4690212"/>
                <a:ext cx="153360" cy="32796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9C15354F-909E-DD0B-A56D-5C78C731C929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11476338" y="4685892"/>
                  <a:ext cx="1620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859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806E-E75B-8A0C-952B-D110C134F57F}"/>
              </a:ext>
            </a:extLst>
          </p:cNvPr>
          <p:cNvGrpSpPr/>
          <p:nvPr/>
        </p:nvGrpSpPr>
        <p:grpSpPr>
          <a:xfrm>
            <a:off x="306978" y="589092"/>
            <a:ext cx="811080" cy="284760"/>
            <a:chOff x="306978" y="589092"/>
            <a:chExt cx="811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14:cNvPr>
                <p14:cNvContentPartPr/>
                <p14:nvPr/>
              </p14:nvContentPartPr>
              <p14:xfrm>
                <a:off x="403098" y="630492"/>
                <a:ext cx="25920" cy="22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892" y="624372"/>
                  <a:ext cx="38332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14:cNvPr>
                <p14:cNvContentPartPr/>
                <p14:nvPr/>
              </p14:nvContentPartPr>
              <p14:xfrm>
                <a:off x="306978" y="593772"/>
                <a:ext cx="200880" cy="3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847" y="587581"/>
                  <a:ext cx="213142" cy="43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14:cNvPr>
                <p14:cNvContentPartPr/>
                <p14:nvPr/>
              </p14:nvContentPartPr>
              <p14:xfrm>
                <a:off x="572658" y="723372"/>
                <a:ext cx="11664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519" y="717252"/>
                  <a:ext cx="12891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14:cNvPr>
                <p14:cNvContentPartPr/>
                <p14:nvPr/>
              </p14:nvContentPartPr>
              <p14:xfrm>
                <a:off x="768498" y="618972"/>
                <a:ext cx="12420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78" y="612852"/>
                  <a:ext cx="13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14:cNvPr>
                <p14:cNvContentPartPr/>
                <p14:nvPr/>
              </p14:nvContentPartPr>
              <p14:xfrm>
                <a:off x="936258" y="589092"/>
                <a:ext cx="4500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0138" y="582972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14:cNvPr>
                <p14:cNvContentPartPr/>
                <p14:nvPr/>
              </p14:nvContentPartPr>
              <p14:xfrm>
                <a:off x="1038858" y="705012"/>
                <a:ext cx="7920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10" y="698892"/>
                  <a:ext cx="91496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7229D0-9D31-5379-7F56-B8510A7B385B}"/>
              </a:ext>
            </a:extLst>
          </p:cNvPr>
          <p:cNvGrpSpPr/>
          <p:nvPr/>
        </p:nvGrpSpPr>
        <p:grpSpPr>
          <a:xfrm>
            <a:off x="1323978" y="608532"/>
            <a:ext cx="141120" cy="207360"/>
            <a:chOff x="1323978" y="608532"/>
            <a:chExt cx="1411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14:cNvPr>
                <p14:cNvContentPartPr/>
                <p14:nvPr/>
              </p14:nvContentPartPr>
              <p14:xfrm>
                <a:off x="1349538" y="608532"/>
                <a:ext cx="7452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447" y="602412"/>
                  <a:ext cx="86701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14:cNvPr>
                <p14:cNvContentPartPr/>
                <p14:nvPr/>
              </p14:nvContentPartPr>
              <p14:xfrm>
                <a:off x="1323978" y="796812"/>
                <a:ext cx="14112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858" y="790692"/>
                  <a:ext cx="153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14:cNvPr>
              <p14:cNvContentPartPr/>
              <p14:nvPr/>
            </p14:nvContentPartPr>
            <p14:xfrm>
              <a:off x="755898" y="1009212"/>
              <a:ext cx="33840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71" y="1003092"/>
                <a:ext cx="350653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F0268-A03F-1ECA-5085-70E9647D3722}"/>
              </a:ext>
            </a:extLst>
          </p:cNvPr>
          <p:cNvGrpSpPr/>
          <p:nvPr/>
        </p:nvGrpSpPr>
        <p:grpSpPr>
          <a:xfrm>
            <a:off x="3418818" y="494412"/>
            <a:ext cx="1155960" cy="446760"/>
            <a:chOff x="3418818" y="494412"/>
            <a:chExt cx="11559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14:cNvPr>
                <p14:cNvContentPartPr/>
                <p14:nvPr/>
              </p14:nvContentPartPr>
              <p14:xfrm>
                <a:off x="3538698" y="618972"/>
                <a:ext cx="1296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2578" y="612852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14:cNvPr>
                <p14:cNvContentPartPr/>
                <p14:nvPr/>
              </p14:nvContentPartPr>
              <p14:xfrm>
                <a:off x="3537978" y="542652"/>
                <a:ext cx="21960" cy="22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1858" y="536542"/>
                  <a:ext cx="34200" cy="239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14:cNvPr>
                <p14:cNvContentPartPr/>
                <p14:nvPr/>
              </p14:nvContentPartPr>
              <p14:xfrm>
                <a:off x="3418818" y="523932"/>
                <a:ext cx="265320" cy="3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2698" y="517878"/>
                  <a:ext cx="277560" cy="45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14:cNvPr>
                <p14:cNvContentPartPr/>
                <p14:nvPr/>
              </p14:nvContentPartPr>
              <p14:xfrm>
                <a:off x="3748578" y="527892"/>
                <a:ext cx="283680" cy="20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458" y="521772"/>
                  <a:ext cx="29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14:cNvPr>
                <p14:cNvContentPartPr/>
                <p14:nvPr/>
              </p14:nvContentPartPr>
              <p14:xfrm>
                <a:off x="4073298" y="494412"/>
                <a:ext cx="5940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178" y="488292"/>
                  <a:ext cx="71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14:cNvPr>
                <p14:cNvContentPartPr/>
                <p14:nvPr/>
              </p14:nvContentPartPr>
              <p14:xfrm>
                <a:off x="4153218" y="592332"/>
                <a:ext cx="6012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7098" y="586212"/>
                  <a:ext cx="7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14:cNvPr>
                <p14:cNvContentPartPr/>
                <p14:nvPr/>
              </p14:nvContentPartPr>
              <p14:xfrm>
                <a:off x="4407378" y="505212"/>
                <a:ext cx="16740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1271" y="499080"/>
                  <a:ext cx="179614" cy="194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14:cNvPr>
                <p14:cNvContentPartPr/>
                <p14:nvPr/>
              </p14:nvContentPartPr>
              <p14:xfrm>
                <a:off x="3685578" y="843252"/>
                <a:ext cx="705960" cy="9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455" y="837132"/>
                  <a:ext cx="718206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14:cNvPr>
              <p14:cNvContentPartPr/>
              <p14:nvPr/>
            </p14:nvContentPartPr>
            <p14:xfrm>
              <a:off x="1272138" y="1662612"/>
              <a:ext cx="115200" cy="217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018" y="1656492"/>
                <a:ext cx="127440" cy="21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14:cNvPr>
              <p14:cNvContentPartPr/>
              <p14:nvPr/>
            </p14:nvContentPartPr>
            <p14:xfrm>
              <a:off x="683898" y="2839452"/>
              <a:ext cx="18792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778" y="2833332"/>
                <a:ext cx="20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14:cNvPr>
              <p14:cNvContentPartPr/>
              <p14:nvPr/>
            </p14:nvContentPartPr>
            <p14:xfrm>
              <a:off x="737898" y="3198012"/>
              <a:ext cx="124920" cy="20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778" y="3191892"/>
                <a:ext cx="13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14:cNvPr>
              <p14:cNvContentPartPr/>
              <p14:nvPr/>
            </p14:nvContentPartPr>
            <p14:xfrm>
              <a:off x="3462018" y="1471452"/>
              <a:ext cx="2511720" cy="41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5898" y="1465332"/>
                <a:ext cx="2523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14:cNvPr>
              <p14:cNvContentPartPr/>
              <p14:nvPr/>
            </p14:nvContentPartPr>
            <p14:xfrm>
              <a:off x="3485778" y="1491612"/>
              <a:ext cx="37440" cy="2157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9658" y="1485492"/>
                <a:ext cx="4968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14:cNvPr>
              <p14:cNvContentPartPr/>
              <p14:nvPr/>
            </p14:nvContentPartPr>
            <p14:xfrm>
              <a:off x="5983818" y="1467492"/>
              <a:ext cx="70200" cy="239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7729" y="1461372"/>
                <a:ext cx="82378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14:cNvPr>
              <p14:cNvContentPartPr/>
              <p14:nvPr/>
            </p14:nvContentPartPr>
            <p14:xfrm>
              <a:off x="6054738" y="372217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8618" y="37160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14:cNvPr>
              <p14:cNvContentPartPr/>
              <p14:nvPr/>
            </p14:nvContentPartPr>
            <p14:xfrm>
              <a:off x="4532658" y="1487652"/>
              <a:ext cx="58680" cy="2271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6500" y="1481532"/>
                <a:ext cx="70996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14:cNvPr>
              <p14:cNvContentPartPr/>
              <p14:nvPr/>
            </p14:nvContentPartPr>
            <p14:xfrm>
              <a:off x="3540858" y="1836492"/>
              <a:ext cx="2418480" cy="6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4738" y="1830405"/>
                <a:ext cx="2430720" cy="7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14:cNvPr>
              <p14:cNvContentPartPr/>
              <p14:nvPr/>
            </p14:nvContentPartPr>
            <p14:xfrm>
              <a:off x="3814458" y="1579452"/>
              <a:ext cx="110160" cy="25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8338" y="1573341"/>
                <a:ext cx="122400" cy="26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14:cNvPr>
              <p14:cNvContentPartPr/>
              <p14:nvPr/>
            </p14:nvContentPartPr>
            <p14:xfrm>
              <a:off x="4024338" y="1627692"/>
              <a:ext cx="14400" cy="19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8218" y="1621561"/>
                <a:ext cx="26640" cy="21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14:cNvPr>
              <p14:cNvContentPartPr/>
              <p14:nvPr/>
            </p14:nvContentPartPr>
            <p14:xfrm>
              <a:off x="4146738" y="1654692"/>
              <a:ext cx="9000" cy="170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618" y="1648585"/>
                <a:ext cx="21240" cy="18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14:cNvPr>
              <p14:cNvContentPartPr/>
              <p14:nvPr/>
            </p14:nvContentPartPr>
            <p14:xfrm>
              <a:off x="4127658" y="1612212"/>
              <a:ext cx="126720" cy="24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538" y="1606092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14:cNvPr>
              <p14:cNvContentPartPr/>
              <p14:nvPr/>
            </p14:nvContentPartPr>
            <p14:xfrm>
              <a:off x="4792218" y="1579452"/>
              <a:ext cx="143640" cy="21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6098" y="1573332"/>
                <a:ext cx="155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14:cNvPr>
              <p14:cNvContentPartPr/>
              <p14:nvPr/>
            </p14:nvContentPartPr>
            <p14:xfrm>
              <a:off x="4977978" y="1673412"/>
              <a:ext cx="67680" cy="7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1858" y="1667292"/>
                <a:ext cx="79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14:cNvPr>
              <p14:cNvContentPartPr/>
              <p14:nvPr/>
            </p14:nvContentPartPr>
            <p14:xfrm>
              <a:off x="5112258" y="1631652"/>
              <a:ext cx="72360" cy="136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6138" y="1625532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14:cNvPr>
              <p14:cNvContentPartPr/>
              <p14:nvPr/>
            </p14:nvContentPartPr>
            <p14:xfrm>
              <a:off x="5246898" y="1616892"/>
              <a:ext cx="106920" cy="16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78" y="161077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14:cNvPr>
              <p14:cNvContentPartPr/>
              <p14:nvPr/>
            </p14:nvContentPartPr>
            <p14:xfrm>
              <a:off x="5399898" y="1657212"/>
              <a:ext cx="76680" cy="133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93778" y="1651092"/>
                <a:ext cx="88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14:cNvPr>
              <p14:cNvContentPartPr/>
              <p14:nvPr/>
            </p14:nvContentPartPr>
            <p14:xfrm>
              <a:off x="5504298" y="1645332"/>
              <a:ext cx="100080" cy="13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8178" y="1639212"/>
                <a:ext cx="112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14:cNvPr>
              <p14:cNvContentPartPr/>
              <p14:nvPr/>
            </p14:nvContentPartPr>
            <p14:xfrm>
              <a:off x="3461298" y="3595452"/>
              <a:ext cx="59760" cy="90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5178" y="3589334"/>
                <a:ext cx="72000" cy="91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14:cNvPr>
              <p14:cNvContentPartPr/>
              <p14:nvPr/>
            </p14:nvContentPartPr>
            <p14:xfrm>
              <a:off x="3510978" y="4448292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4858" y="44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14:cNvPr>
              <p14:cNvContentPartPr/>
              <p14:nvPr/>
            </p14:nvContentPartPr>
            <p14:xfrm>
              <a:off x="5926218" y="3714252"/>
              <a:ext cx="66600" cy="623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0098" y="3708136"/>
                <a:ext cx="78840" cy="63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14:cNvPr>
              <p14:cNvContentPartPr/>
              <p14:nvPr/>
            </p14:nvContentPartPr>
            <p14:xfrm>
              <a:off x="5949258" y="4278372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3138" y="42722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14:cNvPr>
              <p14:cNvContentPartPr/>
              <p14:nvPr/>
            </p14:nvContentPartPr>
            <p14:xfrm>
              <a:off x="4557498" y="3642972"/>
              <a:ext cx="24840" cy="784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1378" y="3636849"/>
                <a:ext cx="37080" cy="79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14:cNvPr>
              <p14:cNvContentPartPr/>
              <p14:nvPr/>
            </p14:nvContentPartPr>
            <p14:xfrm>
              <a:off x="4594578" y="4374492"/>
              <a:ext cx="3960" cy="8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8968" y="4368627"/>
                <a:ext cx="15180" cy="2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14:cNvPr>
              <p14:cNvContentPartPr/>
              <p14:nvPr/>
            </p14:nvContentPartPr>
            <p14:xfrm>
              <a:off x="4942338" y="1981932"/>
              <a:ext cx="144720" cy="306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6218" y="1975805"/>
                <a:ext cx="156960" cy="31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14:cNvPr>
              <p14:cNvContentPartPr/>
              <p14:nvPr/>
            </p14:nvContentPartPr>
            <p14:xfrm>
              <a:off x="4993458" y="2149692"/>
              <a:ext cx="8100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7311" y="2143572"/>
                <a:ext cx="9329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14:cNvPr>
              <p14:cNvContentPartPr/>
              <p14:nvPr/>
            </p14:nvContentPartPr>
            <p14:xfrm>
              <a:off x="3917418" y="2055732"/>
              <a:ext cx="47160" cy="18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1298" y="2049612"/>
                <a:ext cx="59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14:cNvPr>
              <p14:cNvContentPartPr/>
              <p14:nvPr/>
            </p14:nvContentPartPr>
            <p14:xfrm>
              <a:off x="3876378" y="2247972"/>
              <a:ext cx="218880" cy="11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0248" y="2241852"/>
                <a:ext cx="2311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14:cNvPr>
              <p14:cNvContentPartPr/>
              <p14:nvPr/>
            </p14:nvContentPartPr>
            <p14:xfrm>
              <a:off x="3898338" y="2443812"/>
              <a:ext cx="235440" cy="281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2218" y="2437692"/>
                <a:ext cx="247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14:cNvPr>
              <p14:cNvContentPartPr/>
              <p14:nvPr/>
            </p14:nvContentPartPr>
            <p14:xfrm>
              <a:off x="3993738" y="2913612"/>
              <a:ext cx="168120" cy="219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7618" y="2907492"/>
                <a:ext cx="18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14:cNvPr>
              <p14:cNvContentPartPr/>
              <p14:nvPr/>
            </p14:nvContentPartPr>
            <p14:xfrm>
              <a:off x="5030898" y="2453892"/>
              <a:ext cx="8640" cy="22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24778" y="2447772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14:cNvPr>
              <p14:cNvContentPartPr/>
              <p14:nvPr/>
            </p14:nvContentPartPr>
            <p14:xfrm>
              <a:off x="5005338" y="2421132"/>
              <a:ext cx="185040" cy="273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9218" y="2415012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14:cNvPr>
              <p14:cNvContentPartPr/>
              <p14:nvPr/>
            </p14:nvContentPartPr>
            <p14:xfrm>
              <a:off x="5008578" y="2843412"/>
              <a:ext cx="128520" cy="257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02458" y="2837292"/>
                <a:ext cx="14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14:cNvPr>
              <p14:cNvContentPartPr/>
              <p14:nvPr/>
            </p14:nvContentPartPr>
            <p14:xfrm>
              <a:off x="5022618" y="2953212"/>
              <a:ext cx="130680" cy="19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6515" y="2947092"/>
                <a:ext cx="142886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14:cNvPr>
              <p14:cNvContentPartPr/>
              <p14:nvPr/>
            </p14:nvContentPartPr>
            <p14:xfrm>
              <a:off x="4014618" y="3303492"/>
              <a:ext cx="132840" cy="23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498" y="3297381"/>
                <a:ext cx="145080" cy="25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14:cNvPr>
              <p14:cNvContentPartPr/>
              <p14:nvPr/>
            </p14:nvContentPartPr>
            <p14:xfrm>
              <a:off x="5067978" y="3231132"/>
              <a:ext cx="170640" cy="208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61858" y="3225001"/>
                <a:ext cx="182880" cy="22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14:cNvPr>
              <p14:cNvContentPartPr/>
              <p14:nvPr/>
            </p14:nvContentPartPr>
            <p14:xfrm>
              <a:off x="3799698" y="3747732"/>
              <a:ext cx="149760" cy="156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3578" y="3741626"/>
                <a:ext cx="162000" cy="16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14:cNvPr>
              <p14:cNvContentPartPr/>
              <p14:nvPr/>
            </p14:nvContentPartPr>
            <p14:xfrm>
              <a:off x="3968898" y="3726852"/>
              <a:ext cx="113760" cy="164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62778" y="3720719"/>
                <a:ext cx="126000" cy="17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14:cNvPr>
              <p14:cNvContentPartPr/>
              <p14:nvPr/>
            </p14:nvContentPartPr>
            <p14:xfrm>
              <a:off x="4141338" y="3695892"/>
              <a:ext cx="18360" cy="20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5218" y="3689772"/>
                <a:ext cx="30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14:cNvPr>
              <p14:cNvContentPartPr/>
              <p14:nvPr/>
            </p14:nvContentPartPr>
            <p14:xfrm>
              <a:off x="4194618" y="3703812"/>
              <a:ext cx="34200" cy="22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88562" y="3697692"/>
                <a:ext cx="4631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14:cNvPr>
              <p14:cNvContentPartPr/>
              <p14:nvPr/>
            </p14:nvContentPartPr>
            <p14:xfrm>
              <a:off x="5021898" y="3687252"/>
              <a:ext cx="159840" cy="239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15792" y="3681132"/>
                <a:ext cx="172052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14:cNvPr>
              <p14:cNvContentPartPr/>
              <p14:nvPr/>
            </p14:nvContentPartPr>
            <p14:xfrm>
              <a:off x="5030898" y="3808572"/>
              <a:ext cx="138240" cy="3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24778" y="3802452"/>
                <a:ext cx="150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14:cNvPr>
              <p14:cNvContentPartPr/>
              <p14:nvPr/>
            </p14:nvContentPartPr>
            <p14:xfrm>
              <a:off x="3486498" y="4503372"/>
              <a:ext cx="5760" cy="88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79970" y="4497252"/>
                <a:ext cx="18816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14:cNvPr>
              <p14:cNvContentPartPr/>
              <p14:nvPr/>
            </p14:nvContentPartPr>
            <p14:xfrm>
              <a:off x="3499098" y="5384292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2978" y="5378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14:cNvPr>
              <p14:cNvContentPartPr/>
              <p14:nvPr/>
            </p14:nvContentPartPr>
            <p14:xfrm>
              <a:off x="3579738" y="5255052"/>
              <a:ext cx="2208960" cy="9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3618" y="5248932"/>
                <a:ext cx="2221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14:cNvPr>
              <p14:cNvContentPartPr/>
              <p14:nvPr/>
            </p14:nvContentPartPr>
            <p14:xfrm>
              <a:off x="5946378" y="4343532"/>
              <a:ext cx="19080" cy="851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40140" y="4337409"/>
                <a:ext cx="31555" cy="86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14:cNvPr>
              <p14:cNvContentPartPr/>
              <p14:nvPr/>
            </p14:nvContentPartPr>
            <p14:xfrm>
              <a:off x="4591698" y="4473132"/>
              <a:ext cx="39240" cy="749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5578" y="4467012"/>
                <a:ext cx="5148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14:cNvPr>
              <p14:cNvContentPartPr/>
              <p14:nvPr/>
            </p14:nvContentPartPr>
            <p14:xfrm>
              <a:off x="4670538" y="514201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4418" y="51358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813DF6-1A24-0341-3202-821BF2416747}"/>
              </a:ext>
            </a:extLst>
          </p:cNvPr>
          <p:cNvGrpSpPr/>
          <p:nvPr/>
        </p:nvGrpSpPr>
        <p:grpSpPr>
          <a:xfrm>
            <a:off x="3767658" y="4118892"/>
            <a:ext cx="379080" cy="611280"/>
            <a:chOff x="3767658" y="4118892"/>
            <a:chExt cx="379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14:cNvPr>
                <p14:cNvContentPartPr/>
                <p14:nvPr/>
              </p14:nvContentPartPr>
              <p14:xfrm>
                <a:off x="3767658" y="4152732"/>
                <a:ext cx="150840" cy="17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61553" y="4146612"/>
                  <a:ext cx="163051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14:cNvPr>
                <p14:cNvContentPartPr/>
                <p14:nvPr/>
              </p14:nvContentPartPr>
              <p14:xfrm>
                <a:off x="3926058" y="4165332"/>
                <a:ext cx="82080" cy="14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9938" y="4159212"/>
                  <a:ext cx="9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14:cNvPr>
                <p14:cNvContentPartPr/>
                <p14:nvPr/>
              </p14:nvContentPartPr>
              <p14:xfrm>
                <a:off x="4068978" y="4134372"/>
                <a:ext cx="10800" cy="18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2858" y="4128252"/>
                  <a:ext cx="2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14:cNvPr>
                <p14:cNvContentPartPr/>
                <p14:nvPr/>
              </p14:nvContentPartPr>
              <p14:xfrm>
                <a:off x="4126938" y="4118892"/>
                <a:ext cx="19800" cy="22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0818" y="4112772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14:cNvPr>
                <p14:cNvContentPartPr/>
                <p14:nvPr/>
              </p14:nvContentPartPr>
              <p14:xfrm>
                <a:off x="3927858" y="4471692"/>
                <a:ext cx="115200" cy="27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21738" y="4465572"/>
                  <a:ext cx="12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14:cNvPr>
                <p14:cNvContentPartPr/>
                <p14:nvPr/>
              </p14:nvContentPartPr>
              <p14:xfrm>
                <a:off x="3873498" y="4530012"/>
                <a:ext cx="95760" cy="20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7378" y="4523892"/>
                  <a:ext cx="108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C7BB6B-4F6E-BC3F-80EE-96EB6251D13B}"/>
              </a:ext>
            </a:extLst>
          </p:cNvPr>
          <p:cNvGrpSpPr/>
          <p:nvPr/>
        </p:nvGrpSpPr>
        <p:grpSpPr>
          <a:xfrm>
            <a:off x="5084538" y="4071012"/>
            <a:ext cx="159120" cy="628920"/>
            <a:chOff x="5084538" y="4071012"/>
            <a:chExt cx="15912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14:cNvPr>
                <p14:cNvContentPartPr/>
                <p14:nvPr/>
              </p14:nvContentPartPr>
              <p14:xfrm>
                <a:off x="5116578" y="4127532"/>
                <a:ext cx="864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0458" y="4121423"/>
                  <a:ext cx="20880" cy="20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14:cNvPr>
                <p14:cNvContentPartPr/>
                <p14:nvPr/>
              </p14:nvContentPartPr>
              <p14:xfrm>
                <a:off x="5093178" y="4071012"/>
                <a:ext cx="150480" cy="25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7058" y="4064892"/>
                  <a:ext cx="16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14:cNvPr>
                <p14:cNvContentPartPr/>
                <p14:nvPr/>
              </p14:nvContentPartPr>
              <p14:xfrm>
                <a:off x="5084538" y="4468092"/>
                <a:ext cx="121680" cy="23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8418" y="4461981"/>
                  <a:ext cx="133920" cy="244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14:cNvPr>
              <p14:cNvContentPartPr/>
              <p14:nvPr/>
            </p14:nvContentPartPr>
            <p14:xfrm>
              <a:off x="3895098" y="4878492"/>
              <a:ext cx="132120" cy="23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8978" y="4872372"/>
                <a:ext cx="1443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CE689A-4D6D-F1B1-FA13-330C3FE206B4}"/>
              </a:ext>
            </a:extLst>
          </p:cNvPr>
          <p:cNvGrpSpPr/>
          <p:nvPr/>
        </p:nvGrpSpPr>
        <p:grpSpPr>
          <a:xfrm>
            <a:off x="5115858" y="4860132"/>
            <a:ext cx="172800" cy="256680"/>
            <a:chOff x="5115858" y="4860132"/>
            <a:chExt cx="172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14:cNvPr>
                <p14:cNvContentPartPr/>
                <p14:nvPr/>
              </p14:nvContentPartPr>
              <p14:xfrm>
                <a:off x="5115858" y="4906572"/>
                <a:ext cx="30960" cy="20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738" y="4900452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14:cNvPr>
                <p14:cNvContentPartPr/>
                <p14:nvPr/>
              </p14:nvContentPartPr>
              <p14:xfrm>
                <a:off x="5116218" y="4860132"/>
                <a:ext cx="172440" cy="25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111" y="4854012"/>
                  <a:ext cx="184655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B652954-1866-6702-4AB8-B30B796153DC}"/>
              </a:ext>
            </a:extLst>
          </p:cNvPr>
          <p:cNvGrpSpPr/>
          <p:nvPr/>
        </p:nvGrpSpPr>
        <p:grpSpPr>
          <a:xfrm>
            <a:off x="223098" y="1651812"/>
            <a:ext cx="2549520" cy="2884320"/>
            <a:chOff x="223098" y="1651812"/>
            <a:chExt cx="2549520" cy="28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14:cNvPr>
                <p14:cNvContentPartPr/>
                <p14:nvPr/>
              </p14:nvContentPartPr>
              <p14:xfrm>
                <a:off x="229578" y="1651812"/>
                <a:ext cx="240192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458" y="1645692"/>
                  <a:ext cx="241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14:cNvPr>
                <p14:cNvContentPartPr/>
                <p14:nvPr/>
              </p14:nvContentPartPr>
              <p14:xfrm>
                <a:off x="225618" y="1703652"/>
                <a:ext cx="37080" cy="210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498" y="1697533"/>
                  <a:ext cx="49320" cy="2114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14:cNvPr>
                <p14:cNvContentPartPr/>
                <p14:nvPr/>
              </p14:nvContentPartPr>
              <p14:xfrm>
                <a:off x="265218" y="1974012"/>
                <a:ext cx="2421360" cy="19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98" y="1967881"/>
                  <a:ext cx="2433600" cy="20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14:cNvPr>
                <p14:cNvContentPartPr/>
                <p14:nvPr/>
              </p14:nvContentPartPr>
              <p14:xfrm>
                <a:off x="603978" y="1848372"/>
                <a:ext cx="136800" cy="20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58" y="1842252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14:cNvPr>
                <p14:cNvContentPartPr/>
                <p14:nvPr/>
              </p14:nvContentPartPr>
              <p14:xfrm>
                <a:off x="823218" y="1846572"/>
                <a:ext cx="7560" cy="20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098" y="1840462"/>
                  <a:ext cx="19800" cy="22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14:cNvPr>
                <p14:cNvContentPartPr/>
                <p14:nvPr/>
              </p14:nvContentPartPr>
              <p14:xfrm>
                <a:off x="909618" y="1886892"/>
                <a:ext cx="12240" cy="16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498" y="1880772"/>
                  <a:ext cx="2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14:cNvPr>
                <p14:cNvContentPartPr/>
                <p14:nvPr/>
              </p14:nvContentPartPr>
              <p14:xfrm>
                <a:off x="858138" y="1835052"/>
                <a:ext cx="134280" cy="252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018" y="1828941"/>
                  <a:ext cx="146520" cy="26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14:cNvPr>
                <p14:cNvContentPartPr/>
                <p14:nvPr/>
              </p14:nvContentPartPr>
              <p14:xfrm>
                <a:off x="1526298" y="1872852"/>
                <a:ext cx="162720" cy="18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0178" y="1866732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14:cNvPr>
                <p14:cNvContentPartPr/>
                <p14:nvPr/>
              </p14:nvContentPartPr>
              <p14:xfrm>
                <a:off x="1673898" y="1779972"/>
                <a:ext cx="5760" cy="23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7370" y="1773852"/>
                  <a:ext cx="18816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14:cNvPr>
                <p14:cNvContentPartPr/>
                <p14:nvPr/>
              </p14:nvContentPartPr>
              <p14:xfrm>
                <a:off x="1774698" y="1867812"/>
                <a:ext cx="8892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8578" y="1861677"/>
                  <a:ext cx="101160" cy="161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14:cNvPr>
                <p14:cNvContentPartPr/>
                <p14:nvPr/>
              </p14:nvContentPartPr>
              <p14:xfrm>
                <a:off x="1923378" y="1869252"/>
                <a:ext cx="151920" cy="1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7258" y="1863132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14:cNvPr>
                <p14:cNvContentPartPr/>
                <p14:nvPr/>
              </p14:nvContentPartPr>
              <p14:xfrm>
                <a:off x="2123898" y="1825692"/>
                <a:ext cx="14976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17763" y="1819572"/>
                  <a:ext cx="162029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14:cNvPr>
                <p14:cNvContentPartPr/>
                <p14:nvPr/>
              </p14:nvContentPartPr>
              <p14:xfrm>
                <a:off x="664818" y="2320692"/>
                <a:ext cx="68760" cy="23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698" y="2314572"/>
                  <a:ext cx="8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14:cNvPr>
                <p14:cNvContentPartPr/>
                <p14:nvPr/>
              </p14:nvContentPartPr>
              <p14:xfrm>
                <a:off x="618738" y="2534532"/>
                <a:ext cx="206280" cy="1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607" y="2528412"/>
                  <a:ext cx="21854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14:cNvPr>
                <p14:cNvContentPartPr/>
                <p14:nvPr/>
              </p14:nvContentPartPr>
              <p14:xfrm>
                <a:off x="583818" y="3693012"/>
                <a:ext cx="12708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698" y="3686892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14:cNvPr>
                <p14:cNvContentPartPr/>
                <p14:nvPr/>
              </p14:nvContentPartPr>
              <p14:xfrm>
                <a:off x="744378" y="3663132"/>
                <a:ext cx="10224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8236" y="3657027"/>
                  <a:ext cx="114523" cy="161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14:cNvPr>
                <p14:cNvContentPartPr/>
                <p14:nvPr/>
              </p14:nvContentPartPr>
              <p14:xfrm>
                <a:off x="917898" y="3591852"/>
                <a:ext cx="1692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778" y="3585732"/>
                  <a:ext cx="29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14:cNvPr>
                <p14:cNvContentPartPr/>
                <p14:nvPr/>
              </p14:nvContentPartPr>
              <p14:xfrm>
                <a:off x="989178" y="3562332"/>
                <a:ext cx="9000" cy="27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58" y="3556212"/>
                  <a:ext cx="2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14:cNvPr>
                <p14:cNvContentPartPr/>
                <p14:nvPr/>
              </p14:nvContentPartPr>
              <p14:xfrm>
                <a:off x="759858" y="3993252"/>
                <a:ext cx="11880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3719" y="3987132"/>
                  <a:ext cx="131077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14:cNvPr>
                <p14:cNvContentPartPr/>
                <p14:nvPr/>
              </p14:nvContentPartPr>
              <p14:xfrm>
                <a:off x="883338" y="4069212"/>
                <a:ext cx="14040" cy="25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371" y="4063092"/>
                  <a:ext cx="25974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14:cNvPr>
                <p14:cNvContentPartPr/>
                <p14:nvPr/>
              </p14:nvContentPartPr>
              <p14:xfrm>
                <a:off x="223098" y="3546852"/>
                <a:ext cx="41040" cy="9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031" y="3540732"/>
                  <a:ext cx="53174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14:cNvPr>
                <p14:cNvContentPartPr/>
                <p14:nvPr/>
              </p14:nvContentPartPr>
              <p14:xfrm>
                <a:off x="224898" y="448177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778" y="44756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14:cNvPr>
                <p14:cNvContentPartPr/>
                <p14:nvPr/>
              </p14:nvContentPartPr>
              <p14:xfrm>
                <a:off x="1359258" y="3675372"/>
                <a:ext cx="25920" cy="74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3138" y="3669252"/>
                  <a:ext cx="38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14:cNvPr>
                <p14:cNvContentPartPr/>
                <p14:nvPr/>
              </p14:nvContentPartPr>
              <p14:xfrm>
                <a:off x="1357098" y="444973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0978" y="44436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14:cNvPr>
                <p14:cNvContentPartPr/>
                <p14:nvPr/>
              </p14:nvContentPartPr>
              <p14:xfrm>
                <a:off x="2617818" y="1664772"/>
                <a:ext cx="30960" cy="20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1698" y="1658652"/>
                  <a:ext cx="432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14:cNvPr>
                <p14:cNvContentPartPr/>
                <p14:nvPr/>
              </p14:nvContentPartPr>
              <p14:xfrm>
                <a:off x="2656698" y="369265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578" y="36865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14:cNvPr>
                <p14:cNvContentPartPr/>
                <p14:nvPr/>
              </p14:nvContentPartPr>
              <p14:xfrm>
                <a:off x="2630418" y="3545052"/>
                <a:ext cx="29520" cy="81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4298" y="3538932"/>
                  <a:ext cx="417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14:cNvPr>
                <p14:cNvContentPartPr/>
                <p14:nvPr/>
              </p14:nvContentPartPr>
              <p14:xfrm>
                <a:off x="2670018" y="432949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3898" y="43233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14:cNvPr>
                <p14:cNvContentPartPr/>
                <p14:nvPr/>
              </p14:nvContentPartPr>
              <p14:xfrm>
                <a:off x="237138" y="4293132"/>
                <a:ext cx="2535480" cy="24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018" y="4287012"/>
                  <a:ext cx="254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14:cNvPr>
                <p14:cNvContentPartPr/>
                <p14:nvPr/>
              </p14:nvContentPartPr>
              <p14:xfrm>
                <a:off x="1505418" y="2299452"/>
                <a:ext cx="5400" cy="179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680" y="2293320"/>
                  <a:ext cx="16875" cy="19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14:cNvPr>
                <p14:cNvContentPartPr/>
                <p14:nvPr/>
              </p14:nvContentPartPr>
              <p14:xfrm>
                <a:off x="1459698" y="2243652"/>
                <a:ext cx="272160" cy="225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578" y="2237532"/>
                  <a:ext cx="28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14:cNvPr>
                <p14:cNvContentPartPr/>
                <p14:nvPr/>
              </p14:nvContentPartPr>
              <p14:xfrm>
                <a:off x="1736178" y="2351292"/>
                <a:ext cx="109800" cy="121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0058" y="2345172"/>
                  <a:ext cx="122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14:cNvPr>
                <p14:cNvContentPartPr/>
                <p14:nvPr/>
              </p14:nvContentPartPr>
              <p14:xfrm>
                <a:off x="1883418" y="2343012"/>
                <a:ext cx="132120" cy="37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7315" y="2336892"/>
                  <a:ext cx="144327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14:cNvPr>
                <p14:cNvContentPartPr/>
                <p14:nvPr/>
              </p14:nvContentPartPr>
              <p14:xfrm>
                <a:off x="2033898" y="2333652"/>
                <a:ext cx="100080" cy="10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27778" y="2327553"/>
                  <a:ext cx="112320" cy="114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14:cNvPr>
                <p14:cNvContentPartPr/>
                <p14:nvPr/>
              </p14:nvContentPartPr>
              <p14:xfrm>
                <a:off x="2171778" y="2282172"/>
                <a:ext cx="98280" cy="13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65658" y="2276052"/>
                  <a:ext cx="110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14:cNvPr>
                <p14:cNvContentPartPr/>
                <p14:nvPr/>
              </p14:nvContentPartPr>
              <p14:xfrm>
                <a:off x="2310378" y="2203692"/>
                <a:ext cx="20520" cy="21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258" y="2197572"/>
                  <a:ext cx="3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14:cNvPr>
                <p14:cNvContentPartPr/>
                <p14:nvPr/>
              </p14:nvContentPartPr>
              <p14:xfrm>
                <a:off x="2311098" y="2229612"/>
                <a:ext cx="142200" cy="13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4978" y="2223492"/>
                  <a:ext cx="15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14:cNvPr>
                <p14:cNvContentPartPr/>
                <p14:nvPr/>
              </p14:nvContentPartPr>
              <p14:xfrm>
                <a:off x="1465098" y="2758452"/>
                <a:ext cx="5040" cy="21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58978" y="2752322"/>
                  <a:ext cx="17280" cy="22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14:cNvPr>
                <p14:cNvContentPartPr/>
                <p14:nvPr/>
              </p14:nvContentPartPr>
              <p14:xfrm>
                <a:off x="1453218" y="2724612"/>
                <a:ext cx="172440" cy="15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7098" y="2718492"/>
                  <a:ext cx="18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14:cNvPr>
                <p14:cNvContentPartPr/>
                <p14:nvPr/>
              </p14:nvContentPartPr>
              <p14:xfrm>
                <a:off x="1656618" y="2799852"/>
                <a:ext cx="97560" cy="129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498" y="2793732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14:cNvPr>
                <p14:cNvContentPartPr/>
                <p14:nvPr/>
              </p14:nvContentPartPr>
              <p14:xfrm>
                <a:off x="1764978" y="2828292"/>
                <a:ext cx="54720" cy="15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8858" y="2822172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14:cNvPr>
                <p14:cNvContentPartPr/>
                <p14:nvPr/>
              </p14:nvContentPartPr>
              <p14:xfrm>
                <a:off x="1758858" y="2702652"/>
                <a:ext cx="9360" cy="1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52738" y="2696532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14:cNvPr>
                <p14:cNvContentPartPr/>
                <p14:nvPr/>
              </p14:nvContentPartPr>
              <p14:xfrm>
                <a:off x="1537458" y="3140052"/>
                <a:ext cx="125280" cy="22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1338" y="3133932"/>
                  <a:ext cx="137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14:cNvPr>
                <p14:cNvContentPartPr/>
                <p14:nvPr/>
              </p14:nvContentPartPr>
              <p14:xfrm>
                <a:off x="1724658" y="3159852"/>
                <a:ext cx="9360" cy="135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18538" y="3153732"/>
                  <a:ext cx="2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14:cNvPr>
                <p14:cNvContentPartPr/>
                <p14:nvPr/>
              </p14:nvContentPartPr>
              <p14:xfrm>
                <a:off x="1735818" y="3090012"/>
                <a:ext cx="16920" cy="2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29698" y="3083786"/>
                  <a:ext cx="29160" cy="3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14:cNvPr>
                <p14:cNvContentPartPr/>
                <p14:nvPr/>
              </p14:nvContentPartPr>
              <p14:xfrm>
                <a:off x="1813938" y="3055812"/>
                <a:ext cx="13680" cy="27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7818" y="3049700"/>
                  <a:ext cx="25920" cy="282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14:cNvPr>
                <p14:cNvContentPartPr/>
                <p14:nvPr/>
              </p14:nvContentPartPr>
              <p14:xfrm>
                <a:off x="1788738" y="3161292"/>
                <a:ext cx="99360" cy="38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82640" y="3155172"/>
                  <a:ext cx="111556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14:cNvPr>
                <p14:cNvContentPartPr/>
                <p14:nvPr/>
              </p14:nvContentPartPr>
              <p14:xfrm>
                <a:off x="1943538" y="3138252"/>
                <a:ext cx="13320" cy="114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7248" y="3132132"/>
                  <a:ext cx="259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14:cNvPr>
                <p14:cNvContentPartPr/>
                <p14:nvPr/>
              </p14:nvContentPartPr>
              <p14:xfrm>
                <a:off x="1934178" y="3021612"/>
                <a:ext cx="7920" cy="31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8058" y="3015492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14:cNvPr>
                <p14:cNvContentPartPr/>
                <p14:nvPr/>
              </p14:nvContentPartPr>
              <p14:xfrm>
                <a:off x="2020578" y="3112332"/>
                <a:ext cx="145440" cy="16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4473" y="3106212"/>
                  <a:ext cx="15765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14:cNvPr>
                <p14:cNvContentPartPr/>
                <p14:nvPr/>
              </p14:nvContentPartPr>
              <p14:xfrm>
                <a:off x="1550778" y="3636132"/>
                <a:ext cx="33120" cy="21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4658" y="3630012"/>
                  <a:ext cx="45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14:cNvPr>
                <p14:cNvContentPartPr/>
                <p14:nvPr/>
              </p14:nvContentPartPr>
              <p14:xfrm>
                <a:off x="1567698" y="3512292"/>
                <a:ext cx="205200" cy="255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1578" y="3506172"/>
                  <a:ext cx="217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14:cNvPr>
                <p14:cNvContentPartPr/>
                <p14:nvPr/>
              </p14:nvContentPartPr>
              <p14:xfrm>
                <a:off x="1781538" y="3643692"/>
                <a:ext cx="105120" cy="17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5397" y="3637559"/>
                  <a:ext cx="117402" cy="188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14:cNvPr>
                <p14:cNvContentPartPr/>
                <p14:nvPr/>
              </p14:nvContentPartPr>
              <p14:xfrm>
                <a:off x="1914738" y="3618852"/>
                <a:ext cx="81720" cy="210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591" y="3612732"/>
                  <a:ext cx="94014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14:cNvPr>
                <p14:cNvContentPartPr/>
                <p14:nvPr/>
              </p14:nvContentPartPr>
              <p14:xfrm>
                <a:off x="1966938" y="3459732"/>
                <a:ext cx="12960" cy="2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60983" y="3453612"/>
                  <a:ext cx="24869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14:cNvPr>
                <p14:cNvContentPartPr/>
                <p14:nvPr/>
              </p14:nvContentPartPr>
              <p14:xfrm>
                <a:off x="2067018" y="3591492"/>
                <a:ext cx="97200" cy="15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0898" y="3585372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14:cNvPr>
                <p14:cNvContentPartPr/>
                <p14:nvPr/>
              </p14:nvContentPartPr>
              <p14:xfrm>
                <a:off x="2218578" y="3482772"/>
                <a:ext cx="19800" cy="26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12458" y="3476652"/>
                  <a:ext cx="32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14:cNvPr>
                <p14:cNvContentPartPr/>
                <p14:nvPr/>
              </p14:nvContentPartPr>
              <p14:xfrm>
                <a:off x="2191938" y="3564852"/>
                <a:ext cx="110880" cy="27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818" y="3558732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14:cNvPr>
                <p14:cNvContentPartPr/>
                <p14:nvPr/>
              </p14:nvContentPartPr>
              <p14:xfrm>
                <a:off x="1527018" y="4091892"/>
                <a:ext cx="131040" cy="253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20898" y="4085772"/>
                  <a:ext cx="14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14:cNvPr>
                <p14:cNvContentPartPr/>
                <p14:nvPr/>
              </p14:nvContentPartPr>
              <p14:xfrm>
                <a:off x="1546458" y="4212132"/>
                <a:ext cx="72720" cy="4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0338" y="4206063"/>
                  <a:ext cx="84960" cy="54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14:cNvPr>
                <p14:cNvContentPartPr/>
                <p14:nvPr/>
              </p14:nvContentPartPr>
              <p14:xfrm>
                <a:off x="1675698" y="4111332"/>
                <a:ext cx="83160" cy="15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9578" y="4105212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14:cNvPr>
                <p14:cNvContentPartPr/>
                <p14:nvPr/>
              </p14:nvContentPartPr>
              <p14:xfrm>
                <a:off x="1820058" y="4105212"/>
                <a:ext cx="21960" cy="179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13938" y="4099092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14:cNvPr>
                <p14:cNvContentPartPr/>
                <p14:nvPr/>
              </p14:nvContentPartPr>
              <p14:xfrm>
                <a:off x="1802778" y="3996492"/>
                <a:ext cx="540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6658" y="3990372"/>
                  <a:ext cx="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14:cNvPr>
                <p14:cNvContentPartPr/>
                <p14:nvPr/>
              </p14:nvContentPartPr>
              <p14:xfrm>
                <a:off x="1903578" y="4107732"/>
                <a:ext cx="156960" cy="176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458" y="4101612"/>
                  <a:ext cx="16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14:cNvPr>
                <p14:cNvContentPartPr/>
                <p14:nvPr/>
              </p14:nvContentPartPr>
              <p14:xfrm>
                <a:off x="2094378" y="4073172"/>
                <a:ext cx="90720" cy="175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234" y="4067039"/>
                  <a:ext cx="103009" cy="187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14:cNvPr>
                <p14:cNvContentPartPr/>
                <p14:nvPr/>
              </p14:nvContentPartPr>
              <p14:xfrm>
                <a:off x="2208138" y="4076412"/>
                <a:ext cx="73080" cy="14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1988" y="4070292"/>
                  <a:ext cx="85381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14:cNvPr>
                <p14:cNvContentPartPr/>
                <p14:nvPr/>
              </p14:nvContentPartPr>
              <p14:xfrm>
                <a:off x="2333058" y="3956532"/>
                <a:ext cx="210240" cy="27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26948" y="3950412"/>
                  <a:ext cx="222459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14:cNvPr>
              <p14:cNvContentPartPr/>
              <p14:nvPr/>
            </p14:nvContentPartPr>
            <p14:xfrm>
              <a:off x="8512098" y="1821012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03098" y="18120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14:cNvPr>
              <p14:cNvContentPartPr/>
              <p14:nvPr/>
            </p14:nvContentPartPr>
            <p14:xfrm>
              <a:off x="7050138" y="2164092"/>
              <a:ext cx="4680" cy="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44455" y="2157972"/>
                <a:ext cx="16046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14:cNvPr>
              <p14:cNvContentPartPr/>
              <p14:nvPr/>
            </p14:nvContentPartPr>
            <p14:xfrm>
              <a:off x="317418" y="4609212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11298" y="4603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14:cNvPr>
              <p14:cNvContentPartPr/>
              <p14:nvPr/>
            </p14:nvContentPartPr>
            <p14:xfrm>
              <a:off x="4202538" y="2692212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196418" y="2686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14:cNvPr>
              <p14:cNvContentPartPr/>
              <p14:nvPr/>
            </p14:nvContentPartPr>
            <p14:xfrm>
              <a:off x="5314938" y="2618772"/>
              <a:ext cx="360" cy="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08818" y="26126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14:cNvPr>
              <p14:cNvContentPartPr/>
              <p14:nvPr/>
            </p14:nvContentPartPr>
            <p14:xfrm>
              <a:off x="5174538" y="3048972"/>
              <a:ext cx="22680" cy="16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68418" y="3042852"/>
                <a:ext cx="34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14:cNvPr>
              <p14:cNvContentPartPr/>
              <p14:nvPr/>
            </p14:nvContentPartPr>
            <p14:xfrm>
              <a:off x="7586898" y="254569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582578" y="254137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14:cNvPr>
              <p14:cNvContentPartPr/>
              <p14:nvPr/>
            </p14:nvContentPartPr>
            <p14:xfrm>
              <a:off x="6711378" y="622572"/>
              <a:ext cx="218952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707058" y="618252"/>
                <a:ext cx="2198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5B9143-1527-723E-7FBC-1B124BE979E1}"/>
              </a:ext>
            </a:extLst>
          </p:cNvPr>
          <p:cNvGrpSpPr/>
          <p:nvPr/>
        </p:nvGrpSpPr>
        <p:grpSpPr>
          <a:xfrm>
            <a:off x="119058" y="127932"/>
            <a:ext cx="2710440" cy="1026720"/>
            <a:chOff x="119058" y="127932"/>
            <a:chExt cx="271044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14:cNvPr>
                <p14:cNvContentPartPr/>
                <p14:nvPr/>
              </p14:nvContentPartPr>
              <p14:xfrm>
                <a:off x="119058" y="278412"/>
                <a:ext cx="1707480" cy="87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4738" y="274092"/>
                  <a:ext cx="17161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14:cNvPr>
                <p14:cNvContentPartPr/>
                <p14:nvPr/>
              </p14:nvContentPartPr>
              <p14:xfrm>
                <a:off x="1653018" y="365172"/>
                <a:ext cx="2844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48698" y="360852"/>
                  <a:ext cx="29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14:cNvPr>
                <p14:cNvContentPartPr/>
                <p14:nvPr/>
              </p14:nvContentPartPr>
              <p14:xfrm>
                <a:off x="2054778" y="216492"/>
                <a:ext cx="57600" cy="21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50458" y="212172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14:cNvPr>
                <p14:cNvContentPartPr/>
                <p14:nvPr/>
              </p14:nvContentPartPr>
              <p14:xfrm>
                <a:off x="2115978" y="364812"/>
                <a:ext cx="831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11658" y="360492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14:cNvPr>
                <p14:cNvContentPartPr/>
                <p14:nvPr/>
              </p14:nvContentPartPr>
              <p14:xfrm>
                <a:off x="2207778" y="222972"/>
                <a:ext cx="9396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03458" y="218638"/>
                  <a:ext cx="102600" cy="11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14:cNvPr>
                <p14:cNvContentPartPr/>
                <p14:nvPr/>
              </p14:nvContentPartPr>
              <p14:xfrm>
                <a:off x="2349258" y="127932"/>
                <a:ext cx="16992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44938" y="123612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14:cNvPr>
                <p14:cNvContentPartPr/>
                <p14:nvPr/>
              </p14:nvContentPartPr>
              <p14:xfrm>
                <a:off x="2459778" y="145932"/>
                <a:ext cx="860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55458" y="141612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14:cNvPr>
                <p14:cNvContentPartPr/>
                <p14:nvPr/>
              </p14:nvContentPartPr>
              <p14:xfrm>
                <a:off x="2499378" y="174372"/>
                <a:ext cx="5400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95058" y="170052"/>
                  <a:ext cx="6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14:cNvPr>
                <p14:cNvContentPartPr/>
                <p14:nvPr/>
              </p14:nvContentPartPr>
              <p14:xfrm>
                <a:off x="2252778" y="737412"/>
                <a:ext cx="88920" cy="18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48458" y="733092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14:cNvPr>
                <p14:cNvContentPartPr/>
                <p14:nvPr/>
              </p14:nvContentPartPr>
              <p14:xfrm>
                <a:off x="2162778" y="657132"/>
                <a:ext cx="149760" cy="12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58448" y="652824"/>
                  <a:ext cx="158421" cy="136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14:cNvPr>
                <p14:cNvContentPartPr/>
                <p14:nvPr/>
              </p14:nvContentPartPr>
              <p14:xfrm>
                <a:off x="2399298" y="690252"/>
                <a:ext cx="24156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4978" y="685921"/>
                  <a:ext cx="250200" cy="156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14:cNvPr>
                <p14:cNvContentPartPr/>
                <p14:nvPr/>
              </p14:nvContentPartPr>
              <p14:xfrm>
                <a:off x="2612058" y="582252"/>
                <a:ext cx="1062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07738" y="577932"/>
                  <a:ext cx="114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14:cNvPr>
                <p14:cNvContentPartPr/>
                <p14:nvPr/>
              </p14:nvContentPartPr>
              <p14:xfrm>
                <a:off x="2729778" y="563532"/>
                <a:ext cx="99720" cy="9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25458" y="559212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48B593-4971-FED8-02EA-F2799F3FC5C4}"/>
              </a:ext>
            </a:extLst>
          </p:cNvPr>
          <p:cNvGrpSpPr/>
          <p:nvPr/>
        </p:nvGrpSpPr>
        <p:grpSpPr>
          <a:xfrm>
            <a:off x="3309738" y="159612"/>
            <a:ext cx="2864520" cy="949680"/>
            <a:chOff x="3309738" y="159612"/>
            <a:chExt cx="28645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14:cNvPr>
                <p14:cNvContentPartPr/>
                <p14:nvPr/>
              </p14:nvContentPartPr>
              <p14:xfrm>
                <a:off x="3309738" y="180852"/>
                <a:ext cx="1430280" cy="9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05418" y="176530"/>
                  <a:ext cx="1438920" cy="93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14:cNvPr>
                <p14:cNvContentPartPr/>
                <p14:nvPr/>
              </p14:nvContentPartPr>
              <p14:xfrm>
                <a:off x="4608618" y="402612"/>
                <a:ext cx="31356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04298" y="398292"/>
                  <a:ext cx="32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14:cNvPr>
                <p14:cNvContentPartPr/>
                <p14:nvPr/>
              </p14:nvContentPartPr>
              <p14:xfrm>
                <a:off x="5051778" y="332052"/>
                <a:ext cx="40320" cy="20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47458" y="327732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14:cNvPr>
                <p14:cNvContentPartPr/>
                <p14:nvPr/>
              </p14:nvContentPartPr>
              <p14:xfrm>
                <a:off x="5065098" y="242052"/>
                <a:ext cx="172080" cy="24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60778" y="237738"/>
                  <a:ext cx="180720" cy="255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14:cNvPr>
                <p14:cNvContentPartPr/>
                <p14:nvPr/>
              </p14:nvContentPartPr>
              <p14:xfrm>
                <a:off x="5257698" y="340692"/>
                <a:ext cx="2700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53320" y="336372"/>
                  <a:ext cx="3575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14:cNvPr>
                <p14:cNvContentPartPr/>
                <p14:nvPr/>
              </p14:nvContentPartPr>
              <p14:xfrm>
                <a:off x="5235018" y="241332"/>
                <a:ext cx="7920" cy="1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30492" y="237012"/>
                  <a:ext cx="16971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14:cNvPr>
                <p14:cNvContentPartPr/>
                <p14:nvPr/>
              </p14:nvContentPartPr>
              <p14:xfrm>
                <a:off x="5331138" y="293532"/>
                <a:ext cx="142200" cy="42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26829" y="289216"/>
                  <a:ext cx="150818" cy="43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14:cNvPr>
                <p14:cNvContentPartPr/>
                <p14:nvPr/>
              </p14:nvContentPartPr>
              <p14:xfrm>
                <a:off x="5424738" y="264732"/>
                <a:ext cx="144720" cy="13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20429" y="260424"/>
                  <a:ext cx="153339" cy="142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14:cNvPr>
                <p14:cNvContentPartPr/>
                <p14:nvPr/>
              </p14:nvContentPartPr>
              <p14:xfrm>
                <a:off x="5550378" y="159612"/>
                <a:ext cx="61560" cy="205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46058" y="155292"/>
                  <a:ext cx="7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14:cNvPr>
                <p14:cNvContentPartPr/>
                <p14:nvPr/>
              </p14:nvContentPartPr>
              <p14:xfrm>
                <a:off x="5572698" y="203172"/>
                <a:ext cx="7488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68378" y="198852"/>
                  <a:ext cx="8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14:cNvPr>
                <p14:cNvContentPartPr/>
                <p14:nvPr/>
              </p14:nvContentPartPr>
              <p14:xfrm>
                <a:off x="5622018" y="604212"/>
                <a:ext cx="8856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17698" y="599892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14:cNvPr>
                <p14:cNvContentPartPr/>
                <p14:nvPr/>
              </p14:nvContentPartPr>
              <p14:xfrm>
                <a:off x="5551818" y="494412"/>
                <a:ext cx="165960" cy="15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47498" y="490092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14:cNvPr>
                <p14:cNvContentPartPr/>
                <p14:nvPr/>
              </p14:nvContentPartPr>
              <p14:xfrm>
                <a:off x="5786898" y="510972"/>
                <a:ext cx="206280" cy="20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782578" y="506652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14:cNvPr>
                <p14:cNvContentPartPr/>
                <p14:nvPr/>
              </p14:nvContentPartPr>
              <p14:xfrm>
                <a:off x="5993898" y="408372"/>
                <a:ext cx="10872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89578" y="404052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14:cNvPr>
                <p14:cNvContentPartPr/>
                <p14:nvPr/>
              </p14:nvContentPartPr>
              <p14:xfrm>
                <a:off x="6102618" y="418452"/>
                <a:ext cx="71640" cy="13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98276" y="414132"/>
                  <a:ext cx="80324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14:cNvPr>
              <p14:cNvContentPartPr/>
              <p14:nvPr/>
            </p14:nvContentPartPr>
            <p14:xfrm>
              <a:off x="130938" y="168205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26618" y="1677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14:cNvPr>
              <p14:cNvContentPartPr/>
              <p14:nvPr/>
            </p14:nvContentPartPr>
            <p14:xfrm>
              <a:off x="6665298" y="78972"/>
              <a:ext cx="86040" cy="578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660996" y="74655"/>
                <a:ext cx="94644" cy="587515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0D7804D-C3B4-E1C6-F340-ACAECC712480}"/>
              </a:ext>
            </a:extLst>
          </p:cNvPr>
          <p:cNvGrpSpPr/>
          <p:nvPr/>
        </p:nvGrpSpPr>
        <p:grpSpPr>
          <a:xfrm>
            <a:off x="8323818" y="127932"/>
            <a:ext cx="588240" cy="564480"/>
            <a:chOff x="8323818" y="127932"/>
            <a:chExt cx="58824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D2839B-18CA-D057-3E96-877EF7F64EDC}"/>
                    </a:ext>
                  </a:extLst>
                </p14:cNvPr>
                <p14:cNvContentPartPr/>
                <p14:nvPr/>
              </p14:nvContentPartPr>
              <p14:xfrm>
                <a:off x="8323818" y="266892"/>
                <a:ext cx="77760" cy="14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D2839B-18CA-D057-3E96-877EF7F64ED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19478" y="262572"/>
                  <a:ext cx="86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C7A675-D7B4-E35A-19BC-BA51D5386235}"/>
                    </a:ext>
                  </a:extLst>
                </p14:cNvPr>
                <p14:cNvContentPartPr/>
                <p14:nvPr/>
              </p14:nvContentPartPr>
              <p14:xfrm>
                <a:off x="8329578" y="245292"/>
                <a:ext cx="140400" cy="1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C7A675-D7B4-E35A-19BC-BA51D538623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25269" y="240972"/>
                  <a:ext cx="149018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611703-ABA0-8361-86A9-1C355F409259}"/>
                    </a:ext>
                  </a:extLst>
                </p14:cNvPr>
                <p14:cNvContentPartPr/>
                <p14:nvPr/>
              </p14:nvContentPartPr>
              <p14:xfrm>
                <a:off x="8515698" y="318012"/>
                <a:ext cx="52920" cy="7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611703-ABA0-8361-86A9-1C355F40925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511378" y="313692"/>
                  <a:ext cx="61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41D040-0BD3-9AE4-794C-EC582E583AF3}"/>
                    </a:ext>
                  </a:extLst>
                </p14:cNvPr>
                <p14:cNvContentPartPr/>
                <p14:nvPr/>
              </p14:nvContentPartPr>
              <p14:xfrm>
                <a:off x="8629098" y="327372"/>
                <a:ext cx="11880" cy="9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41D040-0BD3-9AE4-794C-EC582E583AF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624778" y="323069"/>
                  <a:ext cx="20520" cy="98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BDEE3E-CF80-9359-14CC-DBCA61132BE0}"/>
                    </a:ext>
                  </a:extLst>
                </p14:cNvPr>
                <p14:cNvContentPartPr/>
                <p14:nvPr/>
              </p14:nvContentPartPr>
              <p14:xfrm>
                <a:off x="8698578" y="318372"/>
                <a:ext cx="118800" cy="8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BDEE3E-CF80-9359-14CC-DBCA61132BE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694258" y="314052"/>
                  <a:ext cx="127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AFCDCB-2009-021E-793D-48EABE4C2289}"/>
                    </a:ext>
                  </a:extLst>
                </p14:cNvPr>
                <p14:cNvContentPartPr/>
                <p14:nvPr/>
              </p14:nvContentPartPr>
              <p14:xfrm>
                <a:off x="8784258" y="185532"/>
                <a:ext cx="42120" cy="20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AFCDCB-2009-021E-793D-48EABE4C228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79938" y="181212"/>
                  <a:ext cx="50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7B48FF-FDEB-E6FF-AAA9-89DD613BB728}"/>
                    </a:ext>
                  </a:extLst>
                </p14:cNvPr>
                <p14:cNvContentPartPr/>
                <p14:nvPr/>
              </p14:nvContentPartPr>
              <p14:xfrm>
                <a:off x="8907378" y="127932"/>
                <a:ext cx="4680" cy="564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7B48FF-FDEB-E6FF-AAA9-89DD613BB72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903058" y="123612"/>
                  <a:ext cx="1332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AD42C0B-A43E-A2FF-95CA-194B45E2209D}"/>
              </a:ext>
            </a:extLst>
          </p:cNvPr>
          <p:cNvGrpSpPr/>
          <p:nvPr/>
        </p:nvGrpSpPr>
        <p:grpSpPr>
          <a:xfrm>
            <a:off x="9772458" y="174372"/>
            <a:ext cx="1543680" cy="730440"/>
            <a:chOff x="9772458" y="174372"/>
            <a:chExt cx="154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14:cNvPr>
                <p14:cNvContentPartPr/>
                <p14:nvPr/>
              </p14:nvContentPartPr>
              <p14:xfrm>
                <a:off x="9870738" y="341412"/>
                <a:ext cx="65160" cy="14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866418" y="337092"/>
                  <a:ext cx="73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14:cNvPr>
                <p14:cNvContentPartPr/>
                <p14:nvPr/>
              </p14:nvContentPartPr>
              <p14:xfrm>
                <a:off x="10004658" y="320532"/>
                <a:ext cx="10440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000338" y="316212"/>
                  <a:ext cx="11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14:cNvPr>
                <p14:cNvContentPartPr/>
                <p14:nvPr/>
              </p14:nvContentPartPr>
              <p14:xfrm>
                <a:off x="10172418" y="174372"/>
                <a:ext cx="38880" cy="32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168058" y="170052"/>
                  <a:ext cx="47601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14:cNvPr>
                <p14:cNvContentPartPr/>
                <p14:nvPr/>
              </p14:nvContentPartPr>
              <p14:xfrm>
                <a:off x="10161618" y="316572"/>
                <a:ext cx="91440" cy="2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57281" y="312252"/>
                  <a:ext cx="100114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14:cNvPr>
                <p14:cNvContentPartPr/>
                <p14:nvPr/>
              </p14:nvContentPartPr>
              <p14:xfrm>
                <a:off x="10334778" y="391812"/>
                <a:ext cx="18720" cy="29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330458" y="387492"/>
                  <a:ext cx="27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14:cNvPr>
                <p14:cNvContentPartPr/>
                <p14:nvPr/>
              </p14:nvContentPartPr>
              <p14:xfrm>
                <a:off x="10299858" y="278412"/>
                <a:ext cx="155160" cy="172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295538" y="274092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14:cNvPr>
                <p14:cNvContentPartPr/>
                <p14:nvPr/>
              </p14:nvContentPartPr>
              <p14:xfrm>
                <a:off x="10485978" y="284892"/>
                <a:ext cx="125640" cy="189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481658" y="280564"/>
                  <a:ext cx="134280" cy="197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14:cNvPr>
                <p14:cNvContentPartPr/>
                <p14:nvPr/>
              </p14:nvContentPartPr>
              <p14:xfrm>
                <a:off x="10706658" y="180132"/>
                <a:ext cx="50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702338" y="175812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14:cNvPr>
                <p14:cNvContentPartPr/>
                <p14:nvPr/>
              </p14:nvContentPartPr>
              <p14:xfrm>
                <a:off x="10703778" y="255732"/>
                <a:ext cx="18000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699458" y="251412"/>
                  <a:ext cx="18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14:cNvPr>
                <p14:cNvContentPartPr/>
                <p14:nvPr/>
              </p14:nvContentPartPr>
              <p14:xfrm>
                <a:off x="9832218" y="527892"/>
                <a:ext cx="1368360" cy="217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827898" y="523565"/>
                  <a:ext cx="1377000" cy="22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14:cNvPr>
                <p14:cNvContentPartPr/>
                <p14:nvPr/>
              </p14:nvContentPartPr>
              <p14:xfrm>
                <a:off x="9772458" y="549852"/>
                <a:ext cx="1543680" cy="354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68139" y="545532"/>
                  <a:ext cx="1552318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CFE5659-B20D-367B-40EA-D582594106EF}"/>
              </a:ext>
            </a:extLst>
          </p:cNvPr>
          <p:cNvGrpSpPr/>
          <p:nvPr/>
        </p:nvGrpSpPr>
        <p:grpSpPr>
          <a:xfrm>
            <a:off x="6721098" y="1180212"/>
            <a:ext cx="5420520" cy="4772520"/>
            <a:chOff x="6721098" y="1180212"/>
            <a:chExt cx="5420520" cy="47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14:cNvPr>
                <p14:cNvContentPartPr/>
                <p14:nvPr/>
              </p14:nvContentPartPr>
              <p14:xfrm>
                <a:off x="6785898" y="1554972"/>
                <a:ext cx="21240" cy="191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781578" y="1550660"/>
                  <a:ext cx="29880" cy="199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14:cNvPr>
                <p14:cNvContentPartPr/>
                <p14:nvPr/>
              </p14:nvContentPartPr>
              <p14:xfrm>
                <a:off x="6721098" y="1488732"/>
                <a:ext cx="150840" cy="5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716778" y="1484412"/>
                  <a:ext cx="15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14:cNvPr>
                <p14:cNvContentPartPr/>
                <p14:nvPr/>
              </p14:nvContentPartPr>
              <p14:xfrm>
                <a:off x="6877698" y="1635972"/>
                <a:ext cx="8856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73378" y="1631652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14:cNvPr>
                <p14:cNvContentPartPr/>
                <p14:nvPr/>
              </p14:nvContentPartPr>
              <p14:xfrm>
                <a:off x="6987138" y="1554252"/>
                <a:ext cx="8928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982835" y="1549942"/>
                  <a:ext cx="97885" cy="165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14:cNvPr>
                <p14:cNvContentPartPr/>
                <p14:nvPr/>
              </p14:nvContentPartPr>
              <p14:xfrm>
                <a:off x="7108098" y="1512852"/>
                <a:ext cx="33840" cy="19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103823" y="1508532"/>
                  <a:ext cx="42389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14:cNvPr>
                <p14:cNvContentPartPr/>
                <p14:nvPr/>
              </p14:nvContentPartPr>
              <p14:xfrm>
                <a:off x="7150218" y="1613652"/>
                <a:ext cx="109800" cy="9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145884" y="1609332"/>
                  <a:ext cx="118468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14:cNvPr>
                <p14:cNvContentPartPr/>
                <p14:nvPr/>
              </p14:nvContentPartPr>
              <p14:xfrm>
                <a:off x="7319778" y="1501692"/>
                <a:ext cx="20520" cy="208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15458" y="1497372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14:cNvPr>
                <p14:cNvContentPartPr/>
                <p14:nvPr/>
              </p14:nvContentPartPr>
              <p14:xfrm>
                <a:off x="7445778" y="1626972"/>
                <a:ext cx="26640" cy="27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441458" y="1622652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14:cNvPr>
                <p14:cNvContentPartPr/>
                <p14:nvPr/>
              </p14:nvContentPartPr>
              <p14:xfrm>
                <a:off x="7552698" y="1496292"/>
                <a:ext cx="8352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48378" y="1491972"/>
                  <a:ext cx="9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14:cNvPr>
                <p14:cNvContentPartPr/>
                <p14:nvPr/>
              </p14:nvContentPartPr>
              <p14:xfrm>
                <a:off x="7678698" y="1547412"/>
                <a:ext cx="4680" cy="178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674687" y="1543092"/>
                  <a:ext cx="12703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14:cNvPr>
                <p14:cNvContentPartPr/>
                <p14:nvPr/>
              </p14:nvContentPartPr>
              <p14:xfrm>
                <a:off x="7763658" y="1540572"/>
                <a:ext cx="12240" cy="12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759338" y="1536265"/>
                  <a:ext cx="20880" cy="12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14:cNvPr>
                <p14:cNvContentPartPr/>
                <p14:nvPr/>
              </p14:nvContentPartPr>
              <p14:xfrm>
                <a:off x="7740258" y="1517532"/>
                <a:ext cx="131400" cy="19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35938" y="1513212"/>
                  <a:ext cx="14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14:cNvPr>
                <p14:cNvContentPartPr/>
                <p14:nvPr/>
              </p14:nvContentPartPr>
              <p14:xfrm>
                <a:off x="8393298" y="1441212"/>
                <a:ext cx="11160" cy="19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88978" y="1436892"/>
                  <a:ext cx="1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14:cNvPr>
                <p14:cNvContentPartPr/>
                <p14:nvPr/>
              </p14:nvContentPartPr>
              <p14:xfrm>
                <a:off x="8296818" y="1378212"/>
                <a:ext cx="191880" cy="68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292506" y="1373892"/>
                  <a:ext cx="200504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14:cNvPr>
                <p14:cNvContentPartPr/>
                <p14:nvPr/>
              </p14:nvContentPartPr>
              <p14:xfrm>
                <a:off x="8543418" y="1432932"/>
                <a:ext cx="199440" cy="194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539098" y="1428604"/>
                  <a:ext cx="208080" cy="202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14:cNvPr>
                <p14:cNvContentPartPr/>
                <p14:nvPr/>
              </p14:nvContentPartPr>
              <p14:xfrm>
                <a:off x="8774178" y="1415652"/>
                <a:ext cx="33840" cy="19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769858" y="1411324"/>
                  <a:ext cx="42480" cy="199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14:cNvPr>
                <p14:cNvContentPartPr/>
                <p14:nvPr/>
              </p14:nvContentPartPr>
              <p14:xfrm>
                <a:off x="8835738" y="1492332"/>
                <a:ext cx="69840" cy="11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831418" y="1488026"/>
                  <a:ext cx="78480" cy="123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14:cNvPr>
                <p14:cNvContentPartPr/>
                <p14:nvPr/>
              </p14:nvContentPartPr>
              <p14:xfrm>
                <a:off x="8944098" y="1406292"/>
                <a:ext cx="3168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939778" y="1401972"/>
                  <a:ext cx="4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14:cNvPr>
                <p14:cNvContentPartPr/>
                <p14:nvPr/>
              </p14:nvContentPartPr>
              <p14:xfrm>
                <a:off x="9050298" y="1507092"/>
                <a:ext cx="2844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045978" y="1502772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14:cNvPr>
                <p14:cNvContentPartPr/>
                <p14:nvPr/>
              </p14:nvContentPartPr>
              <p14:xfrm>
                <a:off x="9171618" y="1476852"/>
                <a:ext cx="99360" cy="10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67298" y="147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14:cNvPr>
                <p14:cNvContentPartPr/>
                <p14:nvPr/>
              </p14:nvContentPartPr>
              <p14:xfrm>
                <a:off x="9252258" y="1383612"/>
                <a:ext cx="32040" cy="210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247986" y="1379292"/>
                  <a:ext cx="4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14:cNvPr>
                <p14:cNvContentPartPr/>
                <p14:nvPr/>
              </p14:nvContentPartPr>
              <p14:xfrm>
                <a:off x="9324978" y="1443732"/>
                <a:ext cx="76320" cy="103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320678" y="1439397"/>
                  <a:ext cx="84919" cy="11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14:cNvPr>
                <p14:cNvContentPartPr/>
                <p14:nvPr/>
              </p14:nvContentPartPr>
              <p14:xfrm>
                <a:off x="9420378" y="1455972"/>
                <a:ext cx="103320" cy="131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416073" y="1451652"/>
                  <a:ext cx="11193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14:cNvPr>
                <p14:cNvContentPartPr/>
                <p14:nvPr/>
              </p14:nvContentPartPr>
              <p14:xfrm>
                <a:off x="9579498" y="1455972"/>
                <a:ext cx="111240" cy="97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575164" y="1451652"/>
                  <a:ext cx="119908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14:cNvPr>
                <p14:cNvContentPartPr/>
                <p14:nvPr/>
              </p14:nvContentPartPr>
              <p14:xfrm>
                <a:off x="10125978" y="1382172"/>
                <a:ext cx="8640" cy="195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121658" y="1377860"/>
                  <a:ext cx="17280" cy="204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14:cNvPr>
                <p14:cNvContentPartPr/>
                <p14:nvPr/>
              </p14:nvContentPartPr>
              <p14:xfrm>
                <a:off x="10044618" y="1299372"/>
                <a:ext cx="219240" cy="7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040298" y="1295052"/>
                  <a:ext cx="227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14:cNvPr>
                <p14:cNvContentPartPr/>
                <p14:nvPr/>
              </p14:nvContentPartPr>
              <p14:xfrm>
                <a:off x="10197978" y="1367052"/>
                <a:ext cx="212400" cy="189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193651" y="1362732"/>
                  <a:ext cx="221055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14:cNvPr>
                <p14:cNvContentPartPr/>
                <p14:nvPr/>
              </p14:nvContentPartPr>
              <p14:xfrm>
                <a:off x="10420458" y="1319532"/>
                <a:ext cx="56160" cy="209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416166" y="1315212"/>
                  <a:ext cx="64745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14:cNvPr>
                <p14:cNvContentPartPr/>
                <p14:nvPr/>
              </p14:nvContentPartPr>
              <p14:xfrm>
                <a:off x="10486338" y="1429332"/>
                <a:ext cx="68040" cy="81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482018" y="1425012"/>
                  <a:ext cx="76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14:cNvPr>
                <p14:cNvContentPartPr/>
                <p14:nvPr/>
              </p14:nvContentPartPr>
              <p14:xfrm>
                <a:off x="10583178" y="1330332"/>
                <a:ext cx="61560" cy="20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578858" y="1326020"/>
                  <a:ext cx="70200" cy="209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14:cNvPr>
                <p14:cNvContentPartPr/>
                <p14:nvPr/>
              </p14:nvContentPartPr>
              <p14:xfrm>
                <a:off x="10704498" y="1448052"/>
                <a:ext cx="19080" cy="1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700178" y="1443732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14:cNvPr>
                <p14:cNvContentPartPr/>
                <p14:nvPr/>
              </p14:nvContentPartPr>
              <p14:xfrm>
                <a:off x="10757058" y="1324212"/>
                <a:ext cx="4788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752738" y="1319892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14:cNvPr>
                <p14:cNvContentPartPr/>
                <p14:nvPr/>
              </p14:nvContentPartPr>
              <p14:xfrm>
                <a:off x="10868298" y="1392252"/>
                <a:ext cx="15480" cy="136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863978" y="1387943"/>
                  <a:ext cx="24120" cy="144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14:cNvPr>
                <p14:cNvContentPartPr/>
                <p14:nvPr/>
              </p14:nvContentPartPr>
              <p14:xfrm>
                <a:off x="10901778" y="1328532"/>
                <a:ext cx="105840" cy="216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897458" y="1324205"/>
                  <a:ext cx="114480" cy="22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14:cNvPr>
                <p14:cNvContentPartPr/>
                <p14:nvPr/>
              </p14:nvContentPartPr>
              <p14:xfrm>
                <a:off x="11253858" y="1292172"/>
                <a:ext cx="47160" cy="220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249538" y="1287852"/>
                  <a:ext cx="5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14:cNvPr>
                <p14:cNvContentPartPr/>
                <p14:nvPr/>
              </p14:nvContentPartPr>
              <p14:xfrm>
                <a:off x="11180778" y="1230972"/>
                <a:ext cx="127800" cy="6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176458" y="1226677"/>
                  <a:ext cx="136440" cy="6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14:cNvPr>
                <p14:cNvContentPartPr/>
                <p14:nvPr/>
              </p14:nvContentPartPr>
              <p14:xfrm>
                <a:off x="11335218" y="1286772"/>
                <a:ext cx="18360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330898" y="1282452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14:cNvPr>
                <p14:cNvContentPartPr/>
                <p14:nvPr/>
              </p14:nvContentPartPr>
              <p14:xfrm>
                <a:off x="11560578" y="1256532"/>
                <a:ext cx="13680" cy="19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556141" y="1252212"/>
                  <a:ext cx="22554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14:cNvPr>
                <p14:cNvContentPartPr/>
                <p14:nvPr/>
              </p14:nvContentPartPr>
              <p14:xfrm>
                <a:off x="11590098" y="1325292"/>
                <a:ext cx="70560" cy="108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585778" y="1320972"/>
                  <a:ext cx="7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14:cNvPr>
                <p14:cNvContentPartPr/>
                <p14:nvPr/>
              </p14:nvContentPartPr>
              <p14:xfrm>
                <a:off x="11702778" y="1285332"/>
                <a:ext cx="45720" cy="137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698458" y="1281012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14:cNvPr>
                <p14:cNvContentPartPr/>
                <p14:nvPr/>
              </p14:nvContentPartPr>
              <p14:xfrm>
                <a:off x="11785578" y="1351932"/>
                <a:ext cx="13680" cy="32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781258" y="1347612"/>
                  <a:ext cx="2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14:cNvPr>
                <p14:cNvContentPartPr/>
                <p14:nvPr/>
              </p14:nvContentPartPr>
              <p14:xfrm>
                <a:off x="11853258" y="1243212"/>
                <a:ext cx="66240" cy="160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848914" y="1238882"/>
                  <a:ext cx="74927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14:cNvPr>
                <p14:cNvContentPartPr/>
                <p14:nvPr/>
              </p14:nvContentPartPr>
              <p14:xfrm>
                <a:off x="11875938" y="1319172"/>
                <a:ext cx="50760" cy="56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871618" y="1314852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14:cNvPr>
                <p14:cNvContentPartPr/>
                <p14:nvPr/>
              </p14:nvContentPartPr>
              <p14:xfrm>
                <a:off x="11981418" y="1303692"/>
                <a:ext cx="51480" cy="51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977098" y="1299372"/>
                  <a:ext cx="60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14:cNvPr>
                <p14:cNvContentPartPr/>
                <p14:nvPr/>
              </p14:nvContentPartPr>
              <p14:xfrm>
                <a:off x="12040818" y="1273452"/>
                <a:ext cx="65160" cy="11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036498" y="1269132"/>
                  <a:ext cx="7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14:cNvPr>
                <p14:cNvContentPartPr/>
                <p14:nvPr/>
              </p14:nvContentPartPr>
              <p14:xfrm>
                <a:off x="12118938" y="1289652"/>
                <a:ext cx="22680" cy="119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2114618" y="1285332"/>
                  <a:ext cx="3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14:cNvPr>
                <p14:cNvContentPartPr/>
                <p14:nvPr/>
              </p14:nvContentPartPr>
              <p14:xfrm>
                <a:off x="12058098" y="1421412"/>
                <a:ext cx="56880" cy="96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2053778" y="1417092"/>
                  <a:ext cx="6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14:cNvPr>
                <p14:cNvContentPartPr/>
                <p14:nvPr/>
              </p14:nvContentPartPr>
              <p14:xfrm>
                <a:off x="7999818" y="1310892"/>
                <a:ext cx="227160" cy="4641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95498" y="1306572"/>
                  <a:ext cx="235800" cy="46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14:cNvPr>
                <p14:cNvContentPartPr/>
                <p14:nvPr/>
              </p14:nvContentPartPr>
              <p14:xfrm>
                <a:off x="9770658" y="1206492"/>
                <a:ext cx="172800" cy="4654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766338" y="1202172"/>
                  <a:ext cx="181440" cy="46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14:cNvPr>
                <p14:cNvContentPartPr/>
                <p14:nvPr/>
              </p14:nvContentPartPr>
              <p14:xfrm>
                <a:off x="11061618" y="1180212"/>
                <a:ext cx="210600" cy="46634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057298" y="1175892"/>
                  <a:ext cx="219240" cy="46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14:cNvPr>
                <p14:cNvContentPartPr/>
                <p14:nvPr/>
              </p14:nvContentPartPr>
              <p14:xfrm>
                <a:off x="11314338" y="5784252"/>
                <a:ext cx="360" cy="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10018" y="57799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14:cNvPr>
                <p14:cNvContentPartPr/>
                <p14:nvPr/>
              </p14:nvContentPartPr>
              <p14:xfrm>
                <a:off x="6869418" y="1718412"/>
                <a:ext cx="4771080" cy="26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865098" y="1714092"/>
                  <a:ext cx="47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14:cNvPr>
                <p14:cNvContentPartPr/>
                <p14:nvPr/>
              </p14:nvContentPartPr>
              <p14:xfrm>
                <a:off x="11653818" y="1728492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649498" y="172417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5FBAD3E3-5AC7-1C7B-9CFC-F436914DABED}"/>
              </a:ext>
            </a:extLst>
          </p:cNvPr>
          <p:cNvGrpSpPr/>
          <p:nvPr/>
        </p:nvGrpSpPr>
        <p:grpSpPr>
          <a:xfrm>
            <a:off x="6947898" y="135492"/>
            <a:ext cx="1005480" cy="472680"/>
            <a:chOff x="6947898" y="135492"/>
            <a:chExt cx="100548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05D59EB-7B28-75BB-7048-87AFB1991DE2}"/>
                    </a:ext>
                  </a:extLst>
                </p14:cNvPr>
                <p14:cNvContentPartPr/>
                <p14:nvPr/>
              </p14:nvContentPartPr>
              <p14:xfrm>
                <a:off x="6947898" y="213252"/>
                <a:ext cx="227160" cy="2995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05D59EB-7B28-75BB-7048-87AFB1991DE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43578" y="208932"/>
                  <a:ext cx="235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962707C-48A1-ECD2-4661-6E2F56D47CFE}"/>
                    </a:ext>
                  </a:extLst>
                </p14:cNvPr>
                <p14:cNvContentPartPr/>
                <p14:nvPr/>
              </p14:nvContentPartPr>
              <p14:xfrm>
                <a:off x="7208178" y="318732"/>
                <a:ext cx="193680" cy="1652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962707C-48A1-ECD2-4661-6E2F56D47CF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203858" y="314412"/>
                  <a:ext cx="20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90A03AC-0532-F38F-CC95-105B0468088E}"/>
                    </a:ext>
                  </a:extLst>
                </p14:cNvPr>
                <p14:cNvContentPartPr/>
                <p14:nvPr/>
              </p14:nvContentPartPr>
              <p14:xfrm>
                <a:off x="7457658" y="146292"/>
                <a:ext cx="229680" cy="46188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90A03AC-0532-F38F-CC95-105B0468088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453338" y="141972"/>
                  <a:ext cx="2383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0939EDF-10F4-F7E8-48BB-3BCCACD001E9}"/>
                    </a:ext>
                  </a:extLst>
                </p14:cNvPr>
                <p14:cNvContentPartPr/>
                <p14:nvPr/>
              </p14:nvContentPartPr>
              <p14:xfrm>
                <a:off x="7765458" y="135492"/>
                <a:ext cx="144000" cy="2804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0939EDF-10F4-F7E8-48BB-3BCCACD001E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761138" y="131172"/>
                  <a:ext cx="152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5D9DD43-71B2-B4B0-588B-5D1E0F7895AF}"/>
                    </a:ext>
                  </a:extLst>
                </p14:cNvPr>
                <p14:cNvContentPartPr/>
                <p14:nvPr/>
              </p14:nvContentPartPr>
              <p14:xfrm>
                <a:off x="7726938" y="178692"/>
                <a:ext cx="226440" cy="8064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5D9DD43-71B2-B4B0-588B-5D1E0F7895A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722618" y="174372"/>
                  <a:ext cx="2350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584EE-E349-F818-637B-19CB14419E0F}"/>
              </a:ext>
            </a:extLst>
          </p:cNvPr>
          <p:cNvGrpSpPr/>
          <p:nvPr/>
        </p:nvGrpSpPr>
        <p:grpSpPr>
          <a:xfrm>
            <a:off x="6519138" y="834972"/>
            <a:ext cx="321120" cy="192960"/>
            <a:chOff x="6519138" y="834972"/>
            <a:chExt cx="32112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6E498F4-7F4B-738D-CA5B-7410D9C583D4}"/>
                    </a:ext>
                  </a:extLst>
                </p14:cNvPr>
                <p14:cNvContentPartPr/>
                <p14:nvPr/>
              </p14:nvContentPartPr>
              <p14:xfrm>
                <a:off x="6519138" y="883572"/>
                <a:ext cx="74520" cy="1213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6E498F4-7F4B-738D-CA5B-7410D9C583D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514818" y="879252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1EB315E-862A-CABD-CF2D-E87A2F21A4C5}"/>
                    </a:ext>
                  </a:extLst>
                </p14:cNvPr>
                <p14:cNvContentPartPr/>
                <p14:nvPr/>
              </p14:nvContentPartPr>
              <p14:xfrm>
                <a:off x="6647298" y="834972"/>
                <a:ext cx="192960" cy="1929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1EB315E-862A-CABD-CF2D-E87A2F21A4C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642978" y="830652"/>
                  <a:ext cx="2016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85E76E0-B25C-DC96-09D6-8012CDA1768E}"/>
              </a:ext>
            </a:extLst>
          </p:cNvPr>
          <p:cNvGrpSpPr/>
          <p:nvPr/>
        </p:nvGrpSpPr>
        <p:grpSpPr>
          <a:xfrm>
            <a:off x="7117098" y="770172"/>
            <a:ext cx="1076400" cy="353160"/>
            <a:chOff x="7117098" y="770172"/>
            <a:chExt cx="10764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2159222-BE81-6A66-D5DF-A5ABF5B8EE2E}"/>
                    </a:ext>
                  </a:extLst>
                </p14:cNvPr>
                <p14:cNvContentPartPr/>
                <p14:nvPr/>
              </p14:nvContentPartPr>
              <p14:xfrm>
                <a:off x="7140858" y="770172"/>
                <a:ext cx="4320" cy="19116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2159222-BE81-6A66-D5DF-A5ABF5B8EE2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136538" y="765852"/>
                  <a:ext cx="1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1E317180-F464-D5CD-1C0E-39CEC62AE846}"/>
                    </a:ext>
                  </a:extLst>
                </p14:cNvPr>
                <p14:cNvContentPartPr/>
                <p14:nvPr/>
              </p14:nvContentPartPr>
              <p14:xfrm>
                <a:off x="7117098" y="919212"/>
                <a:ext cx="100440" cy="90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1E317180-F464-D5CD-1C0E-39CEC62AE846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112778" y="914892"/>
                  <a:ext cx="1090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D92E5D92-3B33-D68A-CD3A-E5352FA7EC54}"/>
                    </a:ext>
                  </a:extLst>
                </p14:cNvPr>
                <p14:cNvContentPartPr/>
                <p14:nvPr/>
              </p14:nvContentPartPr>
              <p14:xfrm>
                <a:off x="7244178" y="842532"/>
                <a:ext cx="83160" cy="10512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D92E5D92-3B33-D68A-CD3A-E5352FA7EC5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239858" y="838212"/>
                  <a:ext cx="91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8A7C57F-993D-E41E-AD3F-2531CC6C26A3}"/>
                    </a:ext>
                  </a:extLst>
                </p14:cNvPr>
                <p14:cNvContentPartPr/>
                <p14:nvPr/>
              </p14:nvContentPartPr>
              <p14:xfrm>
                <a:off x="7379898" y="771612"/>
                <a:ext cx="101880" cy="3517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8A7C57F-993D-E41E-AD3F-2531CC6C26A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375578" y="767292"/>
                  <a:ext cx="110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82F26DF-16F9-7201-77FC-BE6875BD6B50}"/>
                    </a:ext>
                  </a:extLst>
                </p14:cNvPr>
                <p14:cNvContentPartPr/>
                <p14:nvPr/>
              </p14:nvContentPartPr>
              <p14:xfrm>
                <a:off x="7526418" y="780252"/>
                <a:ext cx="15120" cy="2131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82F26DF-16F9-7201-77FC-BE6875BD6B5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2098" y="775932"/>
                  <a:ext cx="23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9C8B10F-2947-B57C-2D36-FCB5846E14FD}"/>
                    </a:ext>
                  </a:extLst>
                </p14:cNvPr>
                <p14:cNvContentPartPr/>
                <p14:nvPr/>
              </p14:nvContentPartPr>
              <p14:xfrm>
                <a:off x="7507698" y="868092"/>
                <a:ext cx="62280" cy="259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9C8B10F-2947-B57C-2D36-FCB5846E14F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3378" y="863772"/>
                  <a:ext cx="70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395C6DA-144C-98EC-04C6-C3A0BC502C19}"/>
                    </a:ext>
                  </a:extLst>
                </p14:cNvPr>
                <p14:cNvContentPartPr/>
                <p14:nvPr/>
              </p14:nvContentPartPr>
              <p14:xfrm>
                <a:off x="7706418" y="841452"/>
                <a:ext cx="40320" cy="9144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395C6DA-144C-98EC-04C6-C3A0BC502C1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702098" y="837132"/>
                  <a:ext cx="48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7AE6E3B-465E-2179-0969-C28735897723}"/>
                    </a:ext>
                  </a:extLst>
                </p14:cNvPr>
                <p14:cNvContentPartPr/>
                <p14:nvPr/>
              </p14:nvContentPartPr>
              <p14:xfrm>
                <a:off x="7785258" y="827052"/>
                <a:ext cx="73440" cy="1004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7AE6E3B-465E-2179-0969-C28735897723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780938" y="822732"/>
                  <a:ext cx="82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AC113335-568C-4591-8342-AF79335E99DF}"/>
                    </a:ext>
                  </a:extLst>
                </p14:cNvPr>
                <p14:cNvContentPartPr/>
                <p14:nvPr/>
              </p14:nvContentPartPr>
              <p14:xfrm>
                <a:off x="7932138" y="787452"/>
                <a:ext cx="8640" cy="1818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AC113335-568C-4591-8342-AF79335E99D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927818" y="783132"/>
                  <a:ext cx="17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3AFB3DC-6BA6-6F7F-F1DB-5CF6F43BF14A}"/>
                    </a:ext>
                  </a:extLst>
                </p14:cNvPr>
                <p14:cNvContentPartPr/>
                <p14:nvPr/>
              </p14:nvContentPartPr>
              <p14:xfrm>
                <a:off x="7921698" y="861252"/>
                <a:ext cx="55440" cy="205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3AFB3DC-6BA6-6F7F-F1DB-5CF6F43BF14A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917378" y="856932"/>
                  <a:ext cx="64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5A599DA-DCF0-6912-5148-44503784AA57}"/>
                    </a:ext>
                  </a:extLst>
                </p14:cNvPr>
                <p14:cNvContentPartPr/>
                <p14:nvPr/>
              </p14:nvContentPartPr>
              <p14:xfrm>
                <a:off x="8007378" y="809052"/>
                <a:ext cx="186120" cy="1684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5A599DA-DCF0-6912-5148-44503784AA5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003058" y="804732"/>
                  <a:ext cx="1947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89FFE9-B1E1-27E5-25B8-873E0CC18039}"/>
              </a:ext>
            </a:extLst>
          </p:cNvPr>
          <p:cNvGrpSpPr/>
          <p:nvPr/>
        </p:nvGrpSpPr>
        <p:grpSpPr>
          <a:xfrm>
            <a:off x="8489058" y="752172"/>
            <a:ext cx="433440" cy="171720"/>
            <a:chOff x="8489058" y="752172"/>
            <a:chExt cx="4334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9455B88-342D-6549-7AFC-BC8BA8F90AA7}"/>
                    </a:ext>
                  </a:extLst>
                </p14:cNvPr>
                <p14:cNvContentPartPr/>
                <p14:nvPr/>
              </p14:nvContentPartPr>
              <p14:xfrm>
                <a:off x="8489058" y="812652"/>
                <a:ext cx="77760" cy="1072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9455B88-342D-6549-7AFC-BC8BA8F90AA7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484738" y="808332"/>
                  <a:ext cx="86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03B3527-535C-8DA8-7E66-257A9E2DA6DB}"/>
                    </a:ext>
                  </a:extLst>
                </p14:cNvPr>
                <p14:cNvContentPartPr/>
                <p14:nvPr/>
              </p14:nvContentPartPr>
              <p14:xfrm>
                <a:off x="8502378" y="752172"/>
                <a:ext cx="111600" cy="309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03B3527-535C-8DA8-7E66-257A9E2DA6D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498058" y="747852"/>
                  <a:ext cx="12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9B11D5C-9EA6-4439-2A45-845426DB3045}"/>
                    </a:ext>
                  </a:extLst>
                </p14:cNvPr>
                <p14:cNvContentPartPr/>
                <p14:nvPr/>
              </p14:nvContentPartPr>
              <p14:xfrm>
                <a:off x="8644938" y="819492"/>
                <a:ext cx="54720" cy="838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9B11D5C-9EA6-4439-2A45-845426DB3045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640618" y="815172"/>
                  <a:ext cx="63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3225D98-4FFC-D950-FAC4-3C0359327099}"/>
                    </a:ext>
                  </a:extLst>
                </p14:cNvPr>
                <p14:cNvContentPartPr/>
                <p14:nvPr/>
              </p14:nvContentPartPr>
              <p14:xfrm>
                <a:off x="8739618" y="822372"/>
                <a:ext cx="19080" cy="10152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3225D98-4FFC-D950-FAC4-3C035932709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735298" y="818052"/>
                  <a:ext cx="27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D6F2EAE-3207-8F42-D2C9-EB5C412A7FAA}"/>
                    </a:ext>
                  </a:extLst>
                </p14:cNvPr>
                <p14:cNvContentPartPr/>
                <p14:nvPr/>
              </p14:nvContentPartPr>
              <p14:xfrm>
                <a:off x="8827818" y="775572"/>
                <a:ext cx="94680" cy="1472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D6F2EAE-3207-8F42-D2C9-EB5C412A7FAA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23498" y="771252"/>
                  <a:ext cx="1033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4ADC3B27-9EC3-8BED-E798-73DEAB8D6E3A}"/>
              </a:ext>
            </a:extLst>
          </p:cNvPr>
          <p:cNvGrpSpPr/>
          <p:nvPr/>
        </p:nvGrpSpPr>
        <p:grpSpPr>
          <a:xfrm>
            <a:off x="7209618" y="2159772"/>
            <a:ext cx="156240" cy="209160"/>
            <a:chOff x="7209618" y="2159772"/>
            <a:chExt cx="15624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5AB3FB0-B911-8149-4E47-48E044E4DB40}"/>
                    </a:ext>
                  </a:extLst>
                </p14:cNvPr>
                <p14:cNvContentPartPr/>
                <p14:nvPr/>
              </p14:nvContentPartPr>
              <p14:xfrm>
                <a:off x="7239498" y="2159772"/>
                <a:ext cx="78480" cy="20232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5AB3FB0-B911-8149-4E47-48E044E4DB4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235178" y="2155452"/>
                  <a:ext cx="87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CDDBC70D-5A71-3D3C-72F2-96CB26AE3035}"/>
                    </a:ext>
                  </a:extLst>
                </p14:cNvPr>
                <p14:cNvContentPartPr/>
                <p14:nvPr/>
              </p14:nvContentPartPr>
              <p14:xfrm>
                <a:off x="7209618" y="2354532"/>
                <a:ext cx="156240" cy="144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CDDBC70D-5A71-3D3C-72F2-96CB26AE3035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205298" y="2350212"/>
                  <a:ext cx="1648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6BBA20D7-44F0-D4FA-63F5-D6B5EADD64F7}"/>
              </a:ext>
            </a:extLst>
          </p:cNvPr>
          <p:cNvGrpSpPr/>
          <p:nvPr/>
        </p:nvGrpSpPr>
        <p:grpSpPr>
          <a:xfrm>
            <a:off x="8312298" y="2062572"/>
            <a:ext cx="1045080" cy="543960"/>
            <a:chOff x="8312298" y="2062572"/>
            <a:chExt cx="104508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8199DF80-D03B-707E-2B2D-2619B7278C11}"/>
                    </a:ext>
                  </a:extLst>
                </p14:cNvPr>
                <p14:cNvContentPartPr/>
                <p14:nvPr/>
              </p14:nvContentPartPr>
              <p14:xfrm>
                <a:off x="8312298" y="2196852"/>
                <a:ext cx="16920" cy="1465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8199DF80-D03B-707E-2B2D-2619B7278C1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307978" y="2192532"/>
                  <a:ext cx="25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8CF50E21-9952-E084-85C8-7D5A94D082AE}"/>
                    </a:ext>
                  </a:extLst>
                </p14:cNvPr>
                <p14:cNvContentPartPr/>
                <p14:nvPr/>
              </p14:nvContentPartPr>
              <p14:xfrm>
                <a:off x="8328138" y="2135652"/>
                <a:ext cx="214560" cy="2307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8CF50E21-9952-E084-85C8-7D5A94D082A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323818" y="2131332"/>
                  <a:ext cx="223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A0D3CF38-4F06-9C98-15E7-83107F1C7258}"/>
                    </a:ext>
                  </a:extLst>
                </p14:cNvPr>
                <p14:cNvContentPartPr/>
                <p14:nvPr/>
              </p14:nvContentPartPr>
              <p14:xfrm>
                <a:off x="8598138" y="2228892"/>
                <a:ext cx="81720" cy="1033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A0D3CF38-4F06-9C98-15E7-83107F1C725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593818" y="2224572"/>
                  <a:ext cx="90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63FD10C9-CD28-534D-FBFD-51BBDE3BC2B5}"/>
                    </a:ext>
                  </a:extLst>
                </p14:cNvPr>
                <p14:cNvContentPartPr/>
                <p14:nvPr/>
              </p14:nvContentPartPr>
              <p14:xfrm>
                <a:off x="8700738" y="2193972"/>
                <a:ext cx="165240" cy="4125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63FD10C9-CD28-534D-FBFD-51BBDE3BC2B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696418" y="2189652"/>
                  <a:ext cx="1738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8D35C46-800B-D460-AAFA-9BFE2749BA0C}"/>
                    </a:ext>
                  </a:extLst>
                </p14:cNvPr>
                <p14:cNvContentPartPr/>
                <p14:nvPr/>
              </p14:nvContentPartPr>
              <p14:xfrm>
                <a:off x="8911338" y="2211252"/>
                <a:ext cx="83160" cy="954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8D35C46-800B-D460-AAFA-9BFE2749BA0C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907018" y="2206932"/>
                  <a:ext cx="91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FCFBEF44-5F4B-CF18-7DC2-AA39D3A34BDD}"/>
                    </a:ext>
                  </a:extLst>
                </p14:cNvPr>
                <p14:cNvContentPartPr/>
                <p14:nvPr/>
              </p14:nvContentPartPr>
              <p14:xfrm>
                <a:off x="9046698" y="2206572"/>
                <a:ext cx="85320" cy="13428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FCFBEF44-5F4B-CF18-7DC2-AA39D3A34BDD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042378" y="2202252"/>
                  <a:ext cx="93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99F7F2E3-58B3-0C94-E76A-DD58D79C7240}"/>
                    </a:ext>
                  </a:extLst>
                </p14:cNvPr>
                <p14:cNvContentPartPr/>
                <p14:nvPr/>
              </p14:nvContentPartPr>
              <p14:xfrm>
                <a:off x="9192138" y="2062572"/>
                <a:ext cx="34560" cy="2581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99F7F2E3-58B3-0C94-E76A-DD58D79C724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187818" y="2058252"/>
                  <a:ext cx="43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D8F9926B-EF43-4782-37CF-BF74E38DBCDA}"/>
                    </a:ext>
                  </a:extLst>
                </p14:cNvPr>
                <p14:cNvContentPartPr/>
                <p14:nvPr/>
              </p14:nvContentPartPr>
              <p14:xfrm>
                <a:off x="9259458" y="2112972"/>
                <a:ext cx="97920" cy="1191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D8F9926B-EF43-4782-37CF-BF74E38DBCD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255138" y="2108652"/>
                  <a:ext cx="10656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3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D917A585-75FD-0365-52CA-933AC2C0E703}"/>
                  </a:ext>
                </a:extLst>
              </p14:cNvPr>
              <p14:cNvContentPartPr/>
              <p14:nvPr/>
            </p14:nvContentPartPr>
            <p14:xfrm>
              <a:off x="10364298" y="1963932"/>
              <a:ext cx="207720" cy="251280"/>
            </p14:xfrm>
          </p:contentPart>
        </mc:Choice>
        <mc:Fallback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D917A585-75FD-0365-52CA-933AC2C0E703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10359978" y="1959612"/>
                <a:ext cx="21636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6" name="Group 595">
            <a:extLst>
              <a:ext uri="{FF2B5EF4-FFF2-40B4-BE49-F238E27FC236}">
                <a16:creationId xmlns:a16="http://schemas.microsoft.com/office/drawing/2014/main" id="{B6B5456F-33F6-A683-36F2-C460074588AE}"/>
              </a:ext>
            </a:extLst>
          </p:cNvPr>
          <p:cNvGrpSpPr/>
          <p:nvPr/>
        </p:nvGrpSpPr>
        <p:grpSpPr>
          <a:xfrm>
            <a:off x="11336658" y="1984812"/>
            <a:ext cx="191520" cy="253080"/>
            <a:chOff x="11336658" y="1984812"/>
            <a:chExt cx="19152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A2ADD61B-077B-D435-908E-2715E14F140F}"/>
                    </a:ext>
                  </a:extLst>
                </p14:cNvPr>
                <p14:cNvContentPartPr/>
                <p14:nvPr/>
              </p14:nvContentPartPr>
              <p14:xfrm>
                <a:off x="11336658" y="1984812"/>
                <a:ext cx="145080" cy="2530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A2ADD61B-077B-D435-908E-2715E14F140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1332338" y="1980492"/>
                  <a:ext cx="153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0BE640E4-9BEF-FEB9-CA54-53882EB0CFCB}"/>
                    </a:ext>
                  </a:extLst>
                </p14:cNvPr>
                <p14:cNvContentPartPr/>
                <p14:nvPr/>
              </p14:nvContentPartPr>
              <p14:xfrm>
                <a:off x="11362938" y="2090292"/>
                <a:ext cx="165240" cy="1728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0BE640E4-9BEF-FEB9-CA54-53882EB0CFC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358618" y="2085972"/>
                  <a:ext cx="1738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9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3C382BF0-BBD3-F30B-CE18-BB8E6A4959CF}"/>
                  </a:ext>
                </a:extLst>
              </p14:cNvPr>
              <p14:cNvContentPartPr/>
              <p14:nvPr/>
            </p14:nvContentPartPr>
            <p14:xfrm>
              <a:off x="7167858" y="2669892"/>
              <a:ext cx="168120" cy="165600"/>
            </p14:xfrm>
          </p:contentPart>
        </mc:Choice>
        <mc:Fallback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3C382BF0-BBD3-F30B-CE18-BB8E6A4959CF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7163538" y="2665572"/>
                <a:ext cx="1767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2" name="Group 611">
            <a:extLst>
              <a:ext uri="{FF2B5EF4-FFF2-40B4-BE49-F238E27FC236}">
                <a16:creationId xmlns:a16="http://schemas.microsoft.com/office/drawing/2014/main" id="{7727414F-D309-100B-33BE-C89A12A32E54}"/>
              </a:ext>
            </a:extLst>
          </p:cNvPr>
          <p:cNvGrpSpPr/>
          <p:nvPr/>
        </p:nvGrpSpPr>
        <p:grpSpPr>
          <a:xfrm>
            <a:off x="8256498" y="2595372"/>
            <a:ext cx="1104840" cy="504000"/>
            <a:chOff x="8256498" y="2595372"/>
            <a:chExt cx="110484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17EE24CD-A288-FA75-CDBE-428A1F2773B6}"/>
                    </a:ext>
                  </a:extLst>
                </p14:cNvPr>
                <p14:cNvContentPartPr/>
                <p14:nvPr/>
              </p14:nvContentPartPr>
              <p14:xfrm>
                <a:off x="8273058" y="2708772"/>
                <a:ext cx="2520" cy="12780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17EE24CD-A288-FA75-CDBE-428A1F2773B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268738" y="2704452"/>
                  <a:ext cx="11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C16605C2-46CE-DC5A-28EB-E476C80AB354}"/>
                    </a:ext>
                  </a:extLst>
                </p14:cNvPr>
                <p14:cNvContentPartPr/>
                <p14:nvPr/>
              </p14:nvContentPartPr>
              <p14:xfrm>
                <a:off x="8256498" y="2662332"/>
                <a:ext cx="257760" cy="21384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C16605C2-46CE-DC5A-28EB-E476C80AB35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252178" y="2658012"/>
                  <a:ext cx="266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62743DD0-9DE7-480C-F3CE-AE6CA6837249}"/>
                    </a:ext>
                  </a:extLst>
                </p14:cNvPr>
                <p14:cNvContentPartPr/>
                <p14:nvPr/>
              </p14:nvContentPartPr>
              <p14:xfrm>
                <a:off x="8558898" y="2741532"/>
                <a:ext cx="119160" cy="12528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62743DD0-9DE7-480C-F3CE-AE6CA683724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554578" y="2737212"/>
                  <a:ext cx="127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64CA48C2-7D43-2DD8-65AE-6C1EF16E2086}"/>
                    </a:ext>
                  </a:extLst>
                </p14:cNvPr>
                <p14:cNvContentPartPr/>
                <p14:nvPr/>
              </p14:nvContentPartPr>
              <p14:xfrm>
                <a:off x="8676618" y="2742252"/>
                <a:ext cx="169200" cy="35712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64CA48C2-7D43-2DD8-65AE-6C1EF16E208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672298" y="2737932"/>
                  <a:ext cx="177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20BEADB5-ED98-FF4B-700A-BA48D1F30316}"/>
                    </a:ext>
                  </a:extLst>
                </p14:cNvPr>
                <p14:cNvContentPartPr/>
                <p14:nvPr/>
              </p14:nvContentPartPr>
              <p14:xfrm>
                <a:off x="8909538" y="2727852"/>
                <a:ext cx="106920" cy="11340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20BEADB5-ED98-FF4B-700A-BA48D1F30316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905218" y="2723532"/>
                  <a:ext cx="115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DE5AEE8D-9DF2-CDE9-6A33-CD02ED0C3C13}"/>
                    </a:ext>
                  </a:extLst>
                </p14:cNvPr>
                <p14:cNvContentPartPr/>
                <p14:nvPr/>
              </p14:nvContentPartPr>
              <p14:xfrm>
                <a:off x="9048138" y="2715252"/>
                <a:ext cx="102240" cy="14652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DE5AEE8D-9DF2-CDE9-6A33-CD02ED0C3C1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043818" y="2710932"/>
                  <a:ext cx="11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7B753E48-8F10-9CDE-8037-F542FB183C3D}"/>
                    </a:ext>
                  </a:extLst>
                </p14:cNvPr>
                <p14:cNvContentPartPr/>
                <p14:nvPr/>
              </p14:nvContentPartPr>
              <p14:xfrm>
                <a:off x="9234618" y="2595372"/>
                <a:ext cx="15120" cy="24588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7B753E48-8F10-9CDE-8037-F542FB183C3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230298" y="2591052"/>
                  <a:ext cx="23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3AA94A65-2FBF-DC52-361A-A37388664001}"/>
                    </a:ext>
                  </a:extLst>
                </p14:cNvPr>
                <p14:cNvContentPartPr/>
                <p14:nvPr/>
              </p14:nvContentPartPr>
              <p14:xfrm>
                <a:off x="9240018" y="2653692"/>
                <a:ext cx="121320" cy="14364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3AA94A65-2FBF-DC52-361A-A37388664001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235698" y="2649372"/>
                  <a:ext cx="1299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DEF49D67-CE81-FBBD-B913-544A196F18F7}"/>
                  </a:ext>
                </a:extLst>
              </p14:cNvPr>
              <p14:cNvContentPartPr/>
              <p14:nvPr/>
            </p14:nvContentPartPr>
            <p14:xfrm>
              <a:off x="10296258" y="2492772"/>
              <a:ext cx="278640" cy="20808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DEF49D67-CE81-FBBD-B913-544A196F18F7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10291938" y="2488452"/>
                <a:ext cx="28728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17EA20F-723F-E507-743C-D41139127AB5}"/>
              </a:ext>
            </a:extLst>
          </p:cNvPr>
          <p:cNvGrpSpPr/>
          <p:nvPr/>
        </p:nvGrpSpPr>
        <p:grpSpPr>
          <a:xfrm>
            <a:off x="11386698" y="2494212"/>
            <a:ext cx="169560" cy="250200"/>
            <a:chOff x="11386698" y="2494212"/>
            <a:chExt cx="16956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63DD3557-B962-9A8C-38B2-EAE32021AE06}"/>
                    </a:ext>
                  </a:extLst>
                </p14:cNvPr>
                <p14:cNvContentPartPr/>
                <p14:nvPr/>
              </p14:nvContentPartPr>
              <p14:xfrm>
                <a:off x="11413698" y="2557932"/>
                <a:ext cx="23400" cy="17280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63DD3557-B962-9A8C-38B2-EAE32021AE06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1409378" y="2553612"/>
                  <a:ext cx="32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284BE859-5B62-DE16-6A2E-00829016C7A7}"/>
                    </a:ext>
                  </a:extLst>
                </p14:cNvPr>
                <p14:cNvContentPartPr/>
                <p14:nvPr/>
              </p14:nvContentPartPr>
              <p14:xfrm>
                <a:off x="11386698" y="2494212"/>
                <a:ext cx="169560" cy="25020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284BE859-5B62-DE16-6A2E-00829016C7A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1382378" y="2489892"/>
                  <a:ext cx="17820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D77EECB-5759-1A1B-8CCC-0B19814E830B}"/>
                  </a:ext>
                </a:extLst>
              </p14:cNvPr>
              <p14:cNvContentPartPr/>
              <p14:nvPr/>
            </p14:nvContentPartPr>
            <p14:xfrm>
              <a:off x="7152738" y="3249852"/>
              <a:ext cx="207720" cy="256680"/>
            </p14:xfrm>
          </p:contentPart>
        </mc:Choice>
        <mc:Fallback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D77EECB-5759-1A1B-8CCC-0B19814E830B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7148418" y="3245532"/>
                <a:ext cx="21636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E32432E-D294-6EC7-D67A-75F3D9225EAD}"/>
              </a:ext>
            </a:extLst>
          </p:cNvPr>
          <p:cNvGrpSpPr/>
          <p:nvPr/>
        </p:nvGrpSpPr>
        <p:grpSpPr>
          <a:xfrm>
            <a:off x="8355498" y="3144372"/>
            <a:ext cx="526680" cy="374040"/>
            <a:chOff x="8355498" y="3144372"/>
            <a:chExt cx="52668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26BCA35D-0F1E-5B66-AE70-0077A4789214}"/>
                    </a:ext>
                  </a:extLst>
                </p14:cNvPr>
                <p14:cNvContentPartPr/>
                <p14:nvPr/>
              </p14:nvContentPartPr>
              <p14:xfrm>
                <a:off x="8355498" y="3304212"/>
                <a:ext cx="10800" cy="21420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26BCA35D-0F1E-5B66-AE70-0077A478921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8351178" y="3299892"/>
                  <a:ext cx="19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CB24BA3-7F5C-301D-47AF-3B05B29C228A}"/>
                    </a:ext>
                  </a:extLst>
                </p14:cNvPr>
                <p14:cNvContentPartPr/>
                <p14:nvPr/>
              </p14:nvContentPartPr>
              <p14:xfrm>
                <a:off x="8376378" y="3228252"/>
                <a:ext cx="171720" cy="2253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CB24BA3-7F5C-301D-47AF-3B05B29C228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8372058" y="3223932"/>
                  <a:ext cx="180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9D527E1-E936-35AF-89D1-9A339B5E20CF}"/>
                    </a:ext>
                  </a:extLst>
                </p14:cNvPr>
                <p14:cNvContentPartPr/>
                <p14:nvPr/>
              </p14:nvContentPartPr>
              <p14:xfrm>
                <a:off x="8614338" y="3306012"/>
                <a:ext cx="139680" cy="13896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9D527E1-E936-35AF-89D1-9A339B5E20CF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8610018" y="3301692"/>
                  <a:ext cx="148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1D8A7B9F-A3B1-AD3D-AB53-578AA2E37FCF}"/>
                    </a:ext>
                  </a:extLst>
                </p14:cNvPr>
                <p14:cNvContentPartPr/>
                <p14:nvPr/>
              </p14:nvContentPartPr>
              <p14:xfrm>
                <a:off x="8866338" y="3144372"/>
                <a:ext cx="4680" cy="2448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1D8A7B9F-A3B1-AD3D-AB53-578AA2E37FCF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862018" y="3140052"/>
                  <a:ext cx="13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5C9F856A-2B39-D4C3-AB92-38F5DA49E2B5}"/>
                    </a:ext>
                  </a:extLst>
                </p14:cNvPr>
                <p14:cNvContentPartPr/>
                <p14:nvPr/>
              </p14:nvContentPartPr>
              <p14:xfrm>
                <a:off x="8778138" y="3275772"/>
                <a:ext cx="104040" cy="16164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5C9F856A-2B39-D4C3-AB92-38F5DA49E2B5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8773818" y="3271452"/>
                  <a:ext cx="11268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45AFC324-BB90-05E0-2368-96EFC4C7E584}"/>
                  </a:ext>
                </a:extLst>
              </p14:cNvPr>
              <p14:cNvContentPartPr/>
              <p14:nvPr/>
            </p14:nvContentPartPr>
            <p14:xfrm>
              <a:off x="10376538" y="3096852"/>
              <a:ext cx="255960" cy="229680"/>
            </p14:xfrm>
          </p:contentPart>
        </mc:Choice>
        <mc:Fallback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45AFC324-BB90-05E0-2368-96EFC4C7E584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10372218" y="3092532"/>
                <a:ext cx="26460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oup 634">
            <a:extLst>
              <a:ext uri="{FF2B5EF4-FFF2-40B4-BE49-F238E27FC236}">
                <a16:creationId xmlns:a16="http://schemas.microsoft.com/office/drawing/2014/main" id="{ABCB7EB5-6F08-E51F-A5A7-E7CDDC4C633E}"/>
              </a:ext>
            </a:extLst>
          </p:cNvPr>
          <p:cNvGrpSpPr/>
          <p:nvPr/>
        </p:nvGrpSpPr>
        <p:grpSpPr>
          <a:xfrm>
            <a:off x="11337378" y="3126372"/>
            <a:ext cx="211320" cy="249840"/>
            <a:chOff x="11337378" y="3126372"/>
            <a:chExt cx="21132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4D193891-985D-00C2-0CD5-A49461C7A0C6}"/>
                    </a:ext>
                  </a:extLst>
                </p14:cNvPr>
                <p14:cNvContentPartPr/>
                <p14:nvPr/>
              </p14:nvContentPartPr>
              <p14:xfrm>
                <a:off x="11337378" y="3126372"/>
                <a:ext cx="164520" cy="24984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4D193891-985D-00C2-0CD5-A49461C7A0C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1333058" y="3122052"/>
                  <a:ext cx="173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E2DD576-E617-A3DB-9AC5-EF2BDDDEEF22}"/>
                    </a:ext>
                  </a:extLst>
                </p14:cNvPr>
                <p14:cNvContentPartPr/>
                <p14:nvPr/>
              </p14:nvContentPartPr>
              <p14:xfrm>
                <a:off x="11367258" y="3221412"/>
                <a:ext cx="181440" cy="4464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E2DD576-E617-A3DB-9AC5-EF2BDDDEEF2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362938" y="3217092"/>
                  <a:ext cx="19008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FDC5F09-6431-B05F-C071-669E5F08A814}"/>
                  </a:ext>
                </a:extLst>
              </p14:cNvPr>
              <p14:cNvContentPartPr/>
              <p14:nvPr/>
            </p14:nvContentPartPr>
            <p14:xfrm>
              <a:off x="7217898" y="3824772"/>
              <a:ext cx="104760" cy="176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FDC5F09-6431-B05F-C071-669E5F08A814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7213578" y="3820452"/>
                <a:ext cx="11340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9417AB2-836A-4D21-A15A-EE1211F9B9B9}"/>
              </a:ext>
            </a:extLst>
          </p:cNvPr>
          <p:cNvGrpSpPr/>
          <p:nvPr/>
        </p:nvGrpSpPr>
        <p:grpSpPr>
          <a:xfrm>
            <a:off x="8377458" y="3700572"/>
            <a:ext cx="740520" cy="251640"/>
            <a:chOff x="8377458" y="3700572"/>
            <a:chExt cx="7405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C1245B7-999E-6D57-423A-C797F7E2C456}"/>
                    </a:ext>
                  </a:extLst>
                </p14:cNvPr>
                <p14:cNvContentPartPr/>
                <p14:nvPr/>
              </p14:nvContentPartPr>
              <p14:xfrm>
                <a:off x="8377458" y="3768612"/>
                <a:ext cx="200880" cy="159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C1245B7-999E-6D57-423A-C797F7E2C45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372778" y="3764292"/>
                  <a:ext cx="209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EDF25C8-E060-F67E-023B-DF536B193F80}"/>
                    </a:ext>
                  </a:extLst>
                </p14:cNvPr>
                <p14:cNvContentPartPr/>
                <p14:nvPr/>
              </p14:nvContentPartPr>
              <p14:xfrm>
                <a:off x="8653578" y="3826932"/>
                <a:ext cx="11880" cy="101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EDF25C8-E060-F67E-023B-DF536B193F8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649258" y="3822612"/>
                  <a:ext cx="20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8AD1904-F2A0-E6B5-3525-DF934B50AEC4}"/>
                    </a:ext>
                  </a:extLst>
                </p14:cNvPr>
                <p14:cNvContentPartPr/>
                <p14:nvPr/>
              </p14:nvContentPartPr>
              <p14:xfrm>
                <a:off x="8671938" y="3700572"/>
                <a:ext cx="5400" cy="20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8AD1904-F2A0-E6B5-3525-DF934B50AEC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667618" y="3696252"/>
                  <a:ext cx="14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248F757-AC14-EA90-C0EE-F0AC014428A7}"/>
                    </a:ext>
                  </a:extLst>
                </p14:cNvPr>
                <p14:cNvContentPartPr/>
                <p14:nvPr/>
              </p14:nvContentPartPr>
              <p14:xfrm>
                <a:off x="8762658" y="3737652"/>
                <a:ext cx="100440" cy="2145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248F757-AC14-EA90-C0EE-F0AC014428A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758338" y="3733332"/>
                  <a:ext cx="109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15E1DC9-8EFC-570F-743A-5656C0CC26EE}"/>
                    </a:ext>
                  </a:extLst>
                </p14:cNvPr>
                <p14:cNvContentPartPr/>
                <p14:nvPr/>
              </p14:nvContentPartPr>
              <p14:xfrm>
                <a:off x="8914218" y="3823332"/>
                <a:ext cx="5760" cy="92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15E1DC9-8EFC-570F-743A-5656C0CC26EE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909898" y="3819012"/>
                  <a:ext cx="14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F04A71E-21CF-066A-2D22-30F3936BAB82}"/>
                    </a:ext>
                  </a:extLst>
                </p14:cNvPr>
                <p14:cNvContentPartPr/>
                <p14:nvPr/>
              </p14:nvContentPartPr>
              <p14:xfrm>
                <a:off x="8905218" y="3718932"/>
                <a:ext cx="7200" cy="176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F04A71E-21CF-066A-2D22-30F3936BAB8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900898" y="3714612"/>
                  <a:ext cx="15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DC98822-4B07-3524-685D-A2C4172F4722}"/>
                    </a:ext>
                  </a:extLst>
                </p14:cNvPr>
                <p14:cNvContentPartPr/>
                <p14:nvPr/>
              </p14:nvContentPartPr>
              <p14:xfrm>
                <a:off x="8988018" y="3801372"/>
                <a:ext cx="129960" cy="102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DC98822-4B07-3524-685D-A2C4172F472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983698" y="3797052"/>
                  <a:ext cx="1386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A30E689-3DC1-80A1-31FA-2DDC2BA0AEAA}"/>
                  </a:ext>
                </a:extLst>
              </p14:cNvPr>
              <p14:cNvContentPartPr/>
              <p14:nvPr/>
            </p14:nvContentPartPr>
            <p14:xfrm>
              <a:off x="10412178" y="3585372"/>
              <a:ext cx="124200" cy="2106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A30E689-3DC1-80A1-31FA-2DDC2BA0AEAA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10407858" y="3581052"/>
                <a:ext cx="1328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693430A-850D-95D5-8874-A864AA1696DD}"/>
                  </a:ext>
                </a:extLst>
              </p14:cNvPr>
              <p14:cNvContentPartPr/>
              <p14:nvPr/>
            </p14:nvContentPartPr>
            <p14:xfrm>
              <a:off x="11356818" y="3640812"/>
              <a:ext cx="156240" cy="1857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693430A-850D-95D5-8874-A864AA1696DD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11352498" y="3636492"/>
                <a:ext cx="16488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E2A81A-AD6C-0F35-0FA1-0D1914F0F82D}"/>
              </a:ext>
            </a:extLst>
          </p:cNvPr>
          <p:cNvGrpSpPr/>
          <p:nvPr/>
        </p:nvGrpSpPr>
        <p:grpSpPr>
          <a:xfrm>
            <a:off x="7147698" y="4250292"/>
            <a:ext cx="448560" cy="206280"/>
            <a:chOff x="7147698" y="4250292"/>
            <a:chExt cx="44856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83676C5-3356-665F-36C2-A90A8A5CC2ED}"/>
                    </a:ext>
                  </a:extLst>
                </p14:cNvPr>
                <p14:cNvContentPartPr/>
                <p14:nvPr/>
              </p14:nvContentPartPr>
              <p14:xfrm>
                <a:off x="7147698" y="4312932"/>
                <a:ext cx="115200" cy="143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83676C5-3356-665F-36C2-A90A8A5CC2ED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143378" y="4308612"/>
                  <a:ext cx="123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85997C5-ECF4-208D-5B63-9B0D86463D5B}"/>
                    </a:ext>
                  </a:extLst>
                </p14:cNvPr>
                <p14:cNvContentPartPr/>
                <p14:nvPr/>
              </p14:nvContentPartPr>
              <p14:xfrm>
                <a:off x="7309338" y="4295292"/>
                <a:ext cx="95760" cy="103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85997C5-ECF4-208D-5B63-9B0D86463D5B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305018" y="4290972"/>
                  <a:ext cx="104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9CDF06-BF2A-D088-35EC-BA65C69E1C87}"/>
                    </a:ext>
                  </a:extLst>
                </p14:cNvPr>
                <p14:cNvContentPartPr/>
                <p14:nvPr/>
              </p14:nvContentPartPr>
              <p14:xfrm>
                <a:off x="7490778" y="4289892"/>
                <a:ext cx="10800" cy="130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9CDF06-BF2A-D088-35EC-BA65C69E1C8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7486458" y="4285572"/>
                  <a:ext cx="19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98C2C99-B1ED-B4F6-C86F-DE65DED03FA0}"/>
                    </a:ext>
                  </a:extLst>
                </p14:cNvPr>
                <p14:cNvContentPartPr/>
                <p14:nvPr/>
              </p14:nvContentPartPr>
              <p14:xfrm>
                <a:off x="7586178" y="4250292"/>
                <a:ext cx="10080" cy="189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98C2C99-B1ED-B4F6-C86F-DE65DED03FA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581858" y="4245972"/>
                  <a:ext cx="187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C5BF8CE-2621-53F5-EF10-21069E5D7545}"/>
              </a:ext>
            </a:extLst>
          </p:cNvPr>
          <p:cNvGrpSpPr/>
          <p:nvPr/>
        </p:nvGrpSpPr>
        <p:grpSpPr>
          <a:xfrm>
            <a:off x="8558538" y="4110252"/>
            <a:ext cx="780840" cy="368280"/>
            <a:chOff x="8558538" y="4110252"/>
            <a:chExt cx="78084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A1542BA-4D46-A14B-299E-FC57BE2382B2}"/>
                    </a:ext>
                  </a:extLst>
                </p14:cNvPr>
                <p14:cNvContentPartPr/>
                <p14:nvPr/>
              </p14:nvContentPartPr>
              <p14:xfrm>
                <a:off x="8558538" y="4162452"/>
                <a:ext cx="38520" cy="266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A1542BA-4D46-A14B-299E-FC57BE2382B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554218" y="4158132"/>
                  <a:ext cx="47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2504700-B079-013D-FE6A-411A615EEC8C}"/>
                    </a:ext>
                  </a:extLst>
                </p14:cNvPr>
                <p14:cNvContentPartPr/>
                <p14:nvPr/>
              </p14:nvContentPartPr>
              <p14:xfrm>
                <a:off x="8566098" y="4110252"/>
                <a:ext cx="175680" cy="259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2504700-B079-013D-FE6A-411A615EEC8C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561778" y="4105932"/>
                  <a:ext cx="184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60FEBC3-51EF-5117-64E4-A6212B284407}"/>
                    </a:ext>
                  </a:extLst>
                </p14:cNvPr>
                <p14:cNvContentPartPr/>
                <p14:nvPr/>
              </p14:nvContentPartPr>
              <p14:xfrm>
                <a:off x="8795418" y="4254252"/>
                <a:ext cx="85680" cy="133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60FEBC3-51EF-5117-64E4-A6212B284407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8791098" y="4249932"/>
                  <a:ext cx="94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59A6483-CA41-1299-ADD9-8DCBF2B00222}"/>
                    </a:ext>
                  </a:extLst>
                </p14:cNvPr>
                <p14:cNvContentPartPr/>
                <p14:nvPr/>
              </p14:nvContentPartPr>
              <p14:xfrm>
                <a:off x="8912418" y="4264332"/>
                <a:ext cx="70920" cy="214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59A6483-CA41-1299-ADD9-8DCBF2B0022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908098" y="4260012"/>
                  <a:ext cx="79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B1D72F4-87DE-64C6-410B-0F6B2546FAEE}"/>
                    </a:ext>
                  </a:extLst>
                </p14:cNvPr>
                <p14:cNvContentPartPr/>
                <p14:nvPr/>
              </p14:nvContentPartPr>
              <p14:xfrm>
                <a:off x="9016458" y="4171092"/>
                <a:ext cx="12240" cy="17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B1D72F4-87DE-64C6-410B-0F6B2546FAEE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012138" y="4166772"/>
                  <a:ext cx="20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ECA0481-953B-3E24-663A-4E22440CA079}"/>
                    </a:ext>
                  </a:extLst>
                </p14:cNvPr>
                <p14:cNvContentPartPr/>
                <p14:nvPr/>
              </p14:nvContentPartPr>
              <p14:xfrm>
                <a:off x="9075138" y="4280532"/>
                <a:ext cx="114480" cy="113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ECA0481-953B-3E24-663A-4E22440CA07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070818" y="4276212"/>
                  <a:ext cx="123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1CAF00-80AB-71C9-0F88-5DD4DF3482D9}"/>
                    </a:ext>
                  </a:extLst>
                </p14:cNvPr>
                <p14:cNvContentPartPr/>
                <p14:nvPr/>
              </p14:nvContentPartPr>
              <p14:xfrm>
                <a:off x="9214818" y="4158492"/>
                <a:ext cx="53280" cy="2898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1CAF00-80AB-71C9-0F88-5DD4DF3482D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10498" y="4154172"/>
                  <a:ext cx="61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B99713B-E8DD-CF44-816B-C6A17A050013}"/>
                    </a:ext>
                  </a:extLst>
                </p14:cNvPr>
                <p14:cNvContentPartPr/>
                <p14:nvPr/>
              </p14:nvContentPartPr>
              <p14:xfrm>
                <a:off x="9208698" y="4218612"/>
                <a:ext cx="130680" cy="50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B99713B-E8DD-CF44-816B-C6A17A050013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204378" y="4214292"/>
                  <a:ext cx="139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603544F-8338-8A55-CAED-D738369EE4E3}"/>
              </a:ext>
            </a:extLst>
          </p:cNvPr>
          <p:cNvGrpSpPr/>
          <p:nvPr/>
        </p:nvGrpSpPr>
        <p:grpSpPr>
          <a:xfrm>
            <a:off x="10210938" y="4088652"/>
            <a:ext cx="417960" cy="196200"/>
            <a:chOff x="10210938" y="4088652"/>
            <a:chExt cx="41796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79EF4FA-617A-EB0E-F966-312CB700AC27}"/>
                    </a:ext>
                  </a:extLst>
                </p14:cNvPr>
                <p14:cNvContentPartPr/>
                <p14:nvPr/>
              </p14:nvContentPartPr>
              <p14:xfrm>
                <a:off x="10210938" y="4139052"/>
                <a:ext cx="121320" cy="145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79EF4FA-617A-EB0E-F966-312CB700AC27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206618" y="4134732"/>
                  <a:ext cx="129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3DF30E7-255E-CB1C-43C9-51366C0386FC}"/>
                    </a:ext>
                  </a:extLst>
                </p14:cNvPr>
                <p14:cNvContentPartPr/>
                <p14:nvPr/>
              </p14:nvContentPartPr>
              <p14:xfrm>
                <a:off x="10359258" y="4127532"/>
                <a:ext cx="98640" cy="130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3DF30E7-255E-CB1C-43C9-51366C0386F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354938" y="4123212"/>
                  <a:ext cx="107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AAC9900-BA2C-5451-8C9E-FD8B4D2B9AF0}"/>
                    </a:ext>
                  </a:extLst>
                </p14:cNvPr>
                <p14:cNvContentPartPr/>
                <p14:nvPr/>
              </p14:nvContentPartPr>
              <p14:xfrm>
                <a:off x="10532058" y="4119972"/>
                <a:ext cx="22680" cy="164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AAC9900-BA2C-5451-8C9E-FD8B4D2B9AF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527738" y="4115652"/>
                  <a:ext cx="3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4DC6795-9596-04C8-66C3-3BBC1B464178}"/>
                    </a:ext>
                  </a:extLst>
                </p14:cNvPr>
                <p14:cNvContentPartPr/>
                <p14:nvPr/>
              </p14:nvContentPartPr>
              <p14:xfrm>
                <a:off x="10611258" y="4088652"/>
                <a:ext cx="17640" cy="196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4DC6795-9596-04C8-66C3-3BBC1B464178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606938" y="4084332"/>
                  <a:ext cx="262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725DF699-D325-AB33-ECBF-6743F1E035E5}"/>
              </a:ext>
            </a:extLst>
          </p:cNvPr>
          <p:cNvGrpSpPr/>
          <p:nvPr/>
        </p:nvGrpSpPr>
        <p:grpSpPr>
          <a:xfrm>
            <a:off x="11431338" y="4032852"/>
            <a:ext cx="102600" cy="233280"/>
            <a:chOff x="11431338" y="4032852"/>
            <a:chExt cx="10260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6755613-1BFC-53B9-7E48-09D1CCC38814}"/>
                    </a:ext>
                  </a:extLst>
                </p14:cNvPr>
                <p14:cNvContentPartPr/>
                <p14:nvPr/>
              </p14:nvContentPartPr>
              <p14:xfrm>
                <a:off x="11431338" y="4032852"/>
                <a:ext cx="102600" cy="233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6755613-1BFC-53B9-7E48-09D1CCC3881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1427018" y="4028532"/>
                  <a:ext cx="111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0CE88A8-EA1D-2442-C69C-4F5BE00402F1}"/>
                    </a:ext>
                  </a:extLst>
                </p14:cNvPr>
                <p14:cNvContentPartPr/>
                <p14:nvPr/>
              </p14:nvContentPartPr>
              <p14:xfrm>
                <a:off x="11452938" y="4091892"/>
                <a:ext cx="72720" cy="601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0CE88A8-EA1D-2442-C69C-4F5BE00402F1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1448618" y="4087572"/>
                  <a:ext cx="813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3BADCDE-239C-F182-756F-383569F2C77C}"/>
              </a:ext>
            </a:extLst>
          </p:cNvPr>
          <p:cNvGrpSpPr/>
          <p:nvPr/>
        </p:nvGrpSpPr>
        <p:grpSpPr>
          <a:xfrm>
            <a:off x="7180818" y="4738092"/>
            <a:ext cx="449640" cy="236160"/>
            <a:chOff x="7180818" y="4738092"/>
            <a:chExt cx="44964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E2F9845-0C77-0B84-3713-A0340144B1EA}"/>
                    </a:ext>
                  </a:extLst>
                </p14:cNvPr>
                <p14:cNvContentPartPr/>
                <p14:nvPr/>
              </p14:nvContentPartPr>
              <p14:xfrm>
                <a:off x="7180818" y="4797852"/>
                <a:ext cx="174960" cy="1764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E2F9845-0C77-0B84-3713-A0340144B1EA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176498" y="4793532"/>
                  <a:ext cx="183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47BC16-586D-C69E-9BAE-A51E79088F93}"/>
                    </a:ext>
                  </a:extLst>
                </p14:cNvPr>
                <p14:cNvContentPartPr/>
                <p14:nvPr/>
              </p14:nvContentPartPr>
              <p14:xfrm>
                <a:off x="7410138" y="4801092"/>
                <a:ext cx="90000" cy="132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47BC16-586D-C69E-9BAE-A51E79088F93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405818" y="4796772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73BBB51-437D-A834-2F20-C7978CCE9AEE}"/>
                    </a:ext>
                  </a:extLst>
                </p14:cNvPr>
                <p14:cNvContentPartPr/>
                <p14:nvPr/>
              </p14:nvContentPartPr>
              <p14:xfrm>
                <a:off x="7556298" y="4786332"/>
                <a:ext cx="10800" cy="176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73BBB51-437D-A834-2F20-C7978CCE9AEE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551978" y="4782012"/>
                  <a:ext cx="19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2E8EA4E-85BB-93B2-9E8F-31F8F6ABC1BD}"/>
                    </a:ext>
                  </a:extLst>
                </p14:cNvPr>
                <p14:cNvContentPartPr/>
                <p14:nvPr/>
              </p14:nvContentPartPr>
              <p14:xfrm>
                <a:off x="7620378" y="4738092"/>
                <a:ext cx="10080" cy="209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2E8EA4E-85BB-93B2-9E8F-31F8F6ABC1BD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616058" y="4733772"/>
                  <a:ext cx="187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5698B37-FC78-D16A-04FA-4A25EC64DC17}"/>
              </a:ext>
            </a:extLst>
          </p:cNvPr>
          <p:cNvGrpSpPr/>
          <p:nvPr/>
        </p:nvGrpSpPr>
        <p:grpSpPr>
          <a:xfrm>
            <a:off x="8637738" y="4615332"/>
            <a:ext cx="635400" cy="359280"/>
            <a:chOff x="8637738" y="4615332"/>
            <a:chExt cx="63540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E71B8BB-2D6A-7F37-E410-0C89002E8832}"/>
                    </a:ext>
                  </a:extLst>
                </p14:cNvPr>
                <p14:cNvContentPartPr/>
                <p14:nvPr/>
              </p14:nvContentPartPr>
              <p14:xfrm>
                <a:off x="8645658" y="4730892"/>
                <a:ext cx="14400" cy="198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E71B8BB-2D6A-7F37-E410-0C89002E8832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641338" y="4726572"/>
                  <a:ext cx="23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75354F3-F60D-2A4D-0014-C563A2B452A9}"/>
                    </a:ext>
                  </a:extLst>
                </p14:cNvPr>
                <p14:cNvContentPartPr/>
                <p14:nvPr/>
              </p14:nvContentPartPr>
              <p14:xfrm>
                <a:off x="8637738" y="4648452"/>
                <a:ext cx="154800" cy="246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75354F3-F60D-2A4D-0014-C563A2B452A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633418" y="4644132"/>
                  <a:ext cx="163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74FC08E-53EA-FA14-ED35-339BCB616266}"/>
                    </a:ext>
                  </a:extLst>
                </p14:cNvPr>
                <p14:cNvContentPartPr/>
                <p14:nvPr/>
              </p14:nvContentPartPr>
              <p14:xfrm>
                <a:off x="8808378" y="4766172"/>
                <a:ext cx="85320" cy="1144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74FC08E-53EA-FA14-ED35-339BCB61626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804058" y="4761852"/>
                  <a:ext cx="93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4016694-092B-F021-EF2B-4F31723BC7A8}"/>
                    </a:ext>
                  </a:extLst>
                </p14:cNvPr>
                <p14:cNvContentPartPr/>
                <p14:nvPr/>
              </p14:nvContentPartPr>
              <p14:xfrm>
                <a:off x="8904498" y="4782372"/>
                <a:ext cx="66960" cy="192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4016694-092B-F021-EF2B-4F31723BC7A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8900178" y="4778052"/>
                  <a:ext cx="7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BE6946C-6327-DCE0-77CE-E557F726A8FC}"/>
                    </a:ext>
                  </a:extLst>
                </p14:cNvPr>
                <p14:cNvContentPartPr/>
                <p14:nvPr/>
              </p14:nvContentPartPr>
              <p14:xfrm>
                <a:off x="8996298" y="4652412"/>
                <a:ext cx="8640" cy="90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BE6946C-6327-DCE0-77CE-E557F726A8FC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991978" y="4648092"/>
                  <a:ext cx="172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704FE4C-35C7-FBEC-0DC9-6EB1E16466A0}"/>
                    </a:ext>
                  </a:extLst>
                </p14:cNvPr>
                <p14:cNvContentPartPr/>
                <p14:nvPr/>
              </p14:nvContentPartPr>
              <p14:xfrm>
                <a:off x="9027618" y="4718652"/>
                <a:ext cx="100080" cy="139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704FE4C-35C7-FBEC-0DC9-6EB1E16466A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023298" y="4714332"/>
                  <a:ext cx="108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37BCA2-ABE3-3BBA-9599-B04A30A7C18A}"/>
                    </a:ext>
                  </a:extLst>
                </p14:cNvPr>
                <p14:cNvContentPartPr/>
                <p14:nvPr/>
              </p14:nvContentPartPr>
              <p14:xfrm>
                <a:off x="9169818" y="4615332"/>
                <a:ext cx="37800" cy="2750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37BCA2-ABE3-3BBA-9599-B04A30A7C18A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9165498" y="4611012"/>
                  <a:ext cx="46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A72618F-6737-968B-A39B-90ED0D709E46}"/>
                    </a:ext>
                  </a:extLst>
                </p14:cNvPr>
                <p14:cNvContentPartPr/>
                <p14:nvPr/>
              </p14:nvContentPartPr>
              <p14:xfrm>
                <a:off x="9148938" y="4697412"/>
                <a:ext cx="124200" cy="28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A72618F-6737-968B-A39B-90ED0D709E4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144618" y="4693092"/>
                  <a:ext cx="1328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9E5640B-A33F-3202-CAEA-D1145FA737C5}"/>
              </a:ext>
            </a:extLst>
          </p:cNvPr>
          <p:cNvGrpSpPr/>
          <p:nvPr/>
        </p:nvGrpSpPr>
        <p:grpSpPr>
          <a:xfrm>
            <a:off x="10162338" y="4638732"/>
            <a:ext cx="424800" cy="239400"/>
            <a:chOff x="10162338" y="4638732"/>
            <a:chExt cx="42480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D3ED06E-C69D-76D1-ACB2-B0EB1575C5CB}"/>
                    </a:ext>
                  </a:extLst>
                </p14:cNvPr>
                <p14:cNvContentPartPr/>
                <p14:nvPr/>
              </p14:nvContentPartPr>
              <p14:xfrm>
                <a:off x="10162338" y="4678332"/>
                <a:ext cx="167400" cy="166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D3ED06E-C69D-76D1-ACB2-B0EB1575C5C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158018" y="4674012"/>
                  <a:ext cx="176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B8877CA-5422-EA2F-B170-D0DDBF3AF8BE}"/>
                    </a:ext>
                  </a:extLst>
                </p14:cNvPr>
                <p14:cNvContentPartPr/>
                <p14:nvPr/>
              </p14:nvContentPartPr>
              <p14:xfrm>
                <a:off x="10372578" y="4689132"/>
                <a:ext cx="84960" cy="141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B8877CA-5422-EA2F-B170-D0DDBF3AF8B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368258" y="4684812"/>
                  <a:ext cx="93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82B2D86-9E2A-D108-B87C-FB6B55663758}"/>
                    </a:ext>
                  </a:extLst>
                </p14:cNvPr>
                <p14:cNvContentPartPr/>
                <p14:nvPr/>
              </p14:nvContentPartPr>
              <p14:xfrm>
                <a:off x="10525218" y="4667892"/>
                <a:ext cx="19440" cy="180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82B2D86-9E2A-D108-B87C-FB6B5566375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520898" y="4663212"/>
                  <a:ext cx="28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065F5C2-8327-0EAC-6271-6554E25D54C8}"/>
                    </a:ext>
                  </a:extLst>
                </p14:cNvPr>
                <p14:cNvContentPartPr/>
                <p14:nvPr/>
              </p14:nvContentPartPr>
              <p14:xfrm>
                <a:off x="10578498" y="4638732"/>
                <a:ext cx="8640" cy="239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065F5C2-8327-0EAC-6271-6554E25D54C8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574178" y="4634412"/>
                  <a:ext cx="172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BAD9C21-3C24-94B6-C15A-22685145C027}"/>
              </a:ext>
            </a:extLst>
          </p:cNvPr>
          <p:cNvGrpSpPr/>
          <p:nvPr/>
        </p:nvGrpSpPr>
        <p:grpSpPr>
          <a:xfrm>
            <a:off x="11522418" y="4517412"/>
            <a:ext cx="175320" cy="291600"/>
            <a:chOff x="11522418" y="4517412"/>
            <a:chExt cx="17532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7FA5A3E-B97B-47C9-AC49-4B5BE81DC80D}"/>
                    </a:ext>
                  </a:extLst>
                </p14:cNvPr>
                <p14:cNvContentPartPr/>
                <p14:nvPr/>
              </p14:nvContentPartPr>
              <p14:xfrm>
                <a:off x="11536458" y="4591212"/>
                <a:ext cx="10080" cy="2088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7FA5A3E-B97B-47C9-AC49-4B5BE81DC80D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1532138" y="4586892"/>
                  <a:ext cx="18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A70B55B-5C05-84A6-57BF-995DACA66850}"/>
                    </a:ext>
                  </a:extLst>
                </p14:cNvPr>
                <p14:cNvContentPartPr/>
                <p14:nvPr/>
              </p14:nvContentPartPr>
              <p14:xfrm>
                <a:off x="11522418" y="4517412"/>
                <a:ext cx="175320" cy="2916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A70B55B-5C05-84A6-57BF-995DACA66850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1518098" y="4513092"/>
                  <a:ext cx="18396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B0AC53C-9FED-10EC-6DA2-D5F67109C73B}"/>
              </a:ext>
            </a:extLst>
          </p:cNvPr>
          <p:cNvGrpSpPr/>
          <p:nvPr/>
        </p:nvGrpSpPr>
        <p:grpSpPr>
          <a:xfrm>
            <a:off x="7174698" y="5388972"/>
            <a:ext cx="173880" cy="441360"/>
            <a:chOff x="7174698" y="5388972"/>
            <a:chExt cx="17388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5DCEDA2-4B4F-03F2-6F71-DB69170102C0}"/>
                    </a:ext>
                  </a:extLst>
                </p14:cNvPr>
                <p14:cNvContentPartPr/>
                <p14:nvPr/>
              </p14:nvContentPartPr>
              <p14:xfrm>
                <a:off x="7174698" y="5388972"/>
                <a:ext cx="159120" cy="2232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5DCEDA2-4B4F-03F2-6F71-DB69170102C0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170378" y="5384652"/>
                  <a:ext cx="167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C99ECB2-C1DA-3134-7501-7B80E7B635C8}"/>
                    </a:ext>
                  </a:extLst>
                </p14:cNvPr>
                <p14:cNvContentPartPr/>
                <p14:nvPr/>
              </p14:nvContentPartPr>
              <p14:xfrm>
                <a:off x="7338498" y="5493012"/>
                <a:ext cx="10080" cy="337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C99ECB2-C1DA-3134-7501-7B80E7B635C8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334178" y="5488692"/>
                  <a:ext cx="1872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CEDC26D-6683-EC85-6B77-4E8AC44E8C7D}"/>
              </a:ext>
            </a:extLst>
          </p:cNvPr>
          <p:cNvGrpSpPr/>
          <p:nvPr/>
        </p:nvGrpSpPr>
        <p:grpSpPr>
          <a:xfrm>
            <a:off x="8485458" y="5341092"/>
            <a:ext cx="1148760" cy="379800"/>
            <a:chOff x="8485458" y="5341092"/>
            <a:chExt cx="114876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35703A0-113B-39C9-6F69-5E005AE500F1}"/>
                    </a:ext>
                  </a:extLst>
                </p14:cNvPr>
                <p14:cNvContentPartPr/>
                <p14:nvPr/>
              </p14:nvContentPartPr>
              <p14:xfrm>
                <a:off x="8489778" y="5372772"/>
                <a:ext cx="121320" cy="332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35703A0-113B-39C9-6F69-5E005AE500F1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485458" y="5368452"/>
                  <a:ext cx="129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4796A63-5B7E-982C-A7C5-60FD3E5531CA}"/>
                    </a:ext>
                  </a:extLst>
                </p14:cNvPr>
                <p14:cNvContentPartPr/>
                <p14:nvPr/>
              </p14:nvContentPartPr>
              <p14:xfrm>
                <a:off x="8485458" y="5540892"/>
                <a:ext cx="129240" cy="252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4796A63-5B7E-982C-A7C5-60FD3E5531CA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481138" y="5536572"/>
                  <a:ext cx="137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D2DAD09-8515-7274-5866-29F96C0E3C1B}"/>
                    </a:ext>
                  </a:extLst>
                </p14:cNvPr>
                <p14:cNvContentPartPr/>
                <p14:nvPr/>
              </p14:nvContentPartPr>
              <p14:xfrm>
                <a:off x="8671218" y="5529012"/>
                <a:ext cx="116640" cy="134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D2DAD09-8515-7274-5866-29F96C0E3C1B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666898" y="5524692"/>
                  <a:ext cx="125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5770F6E-5CC1-2A20-2673-064737D2D464}"/>
                    </a:ext>
                  </a:extLst>
                </p14:cNvPr>
                <p14:cNvContentPartPr/>
                <p14:nvPr/>
              </p14:nvContentPartPr>
              <p14:xfrm>
                <a:off x="8850858" y="5521812"/>
                <a:ext cx="18360" cy="1418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5770F6E-5CC1-2A20-2673-064737D2D464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846538" y="5517492"/>
                  <a:ext cx="2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1977294-B083-F9EC-17F6-59142692C002}"/>
                    </a:ext>
                  </a:extLst>
                </p14:cNvPr>
                <p14:cNvContentPartPr/>
                <p14:nvPr/>
              </p14:nvContentPartPr>
              <p14:xfrm>
                <a:off x="8823138" y="5387892"/>
                <a:ext cx="5400" cy="57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1977294-B083-F9EC-17F6-59142692C002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818818" y="5383572"/>
                  <a:ext cx="140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EFE1B4B-EBE2-7DBC-CC12-67C00E533C55}"/>
                    </a:ext>
                  </a:extLst>
                </p14:cNvPr>
                <p14:cNvContentPartPr/>
                <p14:nvPr/>
              </p14:nvContentPartPr>
              <p14:xfrm>
                <a:off x="8915658" y="5514252"/>
                <a:ext cx="209880" cy="206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EFE1B4B-EBE2-7DBC-CC12-67C00E533C55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911338" y="5509932"/>
                  <a:ext cx="218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4D2CE3D-E743-103E-97C6-699B89942BED}"/>
                    </a:ext>
                  </a:extLst>
                </p14:cNvPr>
                <p14:cNvContentPartPr/>
                <p14:nvPr/>
              </p14:nvContentPartPr>
              <p14:xfrm>
                <a:off x="9175218" y="5518572"/>
                <a:ext cx="101160" cy="130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4D2CE3D-E743-103E-97C6-699B89942BED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170898" y="5514252"/>
                  <a:ext cx="109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F49B9C6-982B-E355-C279-9AF2EB49C111}"/>
                    </a:ext>
                  </a:extLst>
                </p14:cNvPr>
                <p14:cNvContentPartPr/>
                <p14:nvPr/>
              </p14:nvContentPartPr>
              <p14:xfrm>
                <a:off x="9313818" y="5473572"/>
                <a:ext cx="45720" cy="1494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F49B9C6-982B-E355-C279-9AF2EB49C111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309498" y="5469252"/>
                  <a:ext cx="54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A2D79FD-20E2-510E-BCFD-AF58D0FC13E8}"/>
                    </a:ext>
                  </a:extLst>
                </p14:cNvPr>
                <p14:cNvContentPartPr/>
                <p14:nvPr/>
              </p14:nvContentPartPr>
              <p14:xfrm>
                <a:off x="9416778" y="5341092"/>
                <a:ext cx="217440" cy="291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A2D79FD-20E2-510E-BCFD-AF58D0FC13E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412458" y="5336772"/>
                  <a:ext cx="22608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40AE2DAB-1D04-46FA-B152-752BEB042C59}"/>
              </a:ext>
            </a:extLst>
          </p:cNvPr>
          <p:cNvGrpSpPr/>
          <p:nvPr/>
        </p:nvGrpSpPr>
        <p:grpSpPr>
          <a:xfrm>
            <a:off x="10295178" y="5263692"/>
            <a:ext cx="452160" cy="280800"/>
            <a:chOff x="10295178" y="5263692"/>
            <a:chExt cx="4521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A45B8E-6562-B54E-B43C-14B095B18E35}"/>
                    </a:ext>
                  </a:extLst>
                </p14:cNvPr>
                <p14:cNvContentPartPr/>
                <p14:nvPr/>
              </p14:nvContentPartPr>
              <p14:xfrm>
                <a:off x="10295178" y="5269092"/>
                <a:ext cx="159840" cy="2458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A45B8E-6562-B54E-B43C-14B095B18E35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10290858" y="5264772"/>
                  <a:ext cx="168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96FEAFA-8ADA-1B70-EDCC-98D8C6DC03E9}"/>
                    </a:ext>
                  </a:extLst>
                </p14:cNvPr>
                <p14:cNvContentPartPr/>
                <p14:nvPr/>
              </p14:nvContentPartPr>
              <p14:xfrm>
                <a:off x="10474818" y="5298612"/>
                <a:ext cx="95040" cy="2001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96FEAFA-8ADA-1B70-EDCC-98D8C6DC03E9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10470498" y="5294292"/>
                  <a:ext cx="10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B92C683-3C08-D34C-D82B-904C44F8EAFA}"/>
                    </a:ext>
                  </a:extLst>
                </p14:cNvPr>
                <p14:cNvContentPartPr/>
                <p14:nvPr/>
              </p14:nvContentPartPr>
              <p14:xfrm>
                <a:off x="10646178" y="5264412"/>
                <a:ext cx="14760" cy="2527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B92C683-3C08-D34C-D82B-904C44F8EAFA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0641858" y="5260092"/>
                  <a:ext cx="23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E76C579-E8B4-C8D9-DC99-AFAC28636AE7}"/>
                    </a:ext>
                  </a:extLst>
                </p14:cNvPr>
                <p14:cNvContentPartPr/>
                <p14:nvPr/>
              </p14:nvContentPartPr>
              <p14:xfrm>
                <a:off x="10730418" y="5263692"/>
                <a:ext cx="16920" cy="280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E76C579-E8B4-C8D9-DC99-AFAC28636AE7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10726098" y="5259372"/>
                  <a:ext cx="2556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042F78B-58D1-4FAA-B78F-7C8D9B1E2F16}"/>
              </a:ext>
            </a:extLst>
          </p:cNvPr>
          <p:cNvGrpSpPr/>
          <p:nvPr/>
        </p:nvGrpSpPr>
        <p:grpSpPr>
          <a:xfrm>
            <a:off x="11468058" y="5304732"/>
            <a:ext cx="528120" cy="280080"/>
            <a:chOff x="11468058" y="5304732"/>
            <a:chExt cx="52812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1D55B73-A6D1-4070-E2DB-CB3AFDB27F69}"/>
                    </a:ext>
                  </a:extLst>
                </p14:cNvPr>
                <p14:cNvContentPartPr/>
                <p14:nvPr/>
              </p14:nvContentPartPr>
              <p14:xfrm>
                <a:off x="11468058" y="5304732"/>
                <a:ext cx="197280" cy="2520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1D55B73-A6D1-4070-E2DB-CB3AFDB27F69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1463738" y="5300412"/>
                  <a:ext cx="205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0B3934F-FA16-ABDE-8BAF-8F106A9D143E}"/>
                    </a:ext>
                  </a:extLst>
                </p14:cNvPr>
                <p14:cNvContentPartPr/>
                <p14:nvPr/>
              </p14:nvContentPartPr>
              <p14:xfrm>
                <a:off x="11678658" y="5346852"/>
                <a:ext cx="100440" cy="2005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0B3934F-FA16-ABDE-8BAF-8F106A9D143E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11674338" y="5342532"/>
                  <a:ext cx="109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FE03556-414E-BEA6-58D9-980E2A214FD4}"/>
                    </a:ext>
                  </a:extLst>
                </p14:cNvPr>
                <p14:cNvContentPartPr/>
                <p14:nvPr/>
              </p14:nvContentPartPr>
              <p14:xfrm>
                <a:off x="11857218" y="5322732"/>
                <a:ext cx="23400" cy="2620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FE03556-414E-BEA6-58D9-980E2A214FD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1852898" y="5318412"/>
                  <a:ext cx="3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DF4EE2D-116A-F5B5-12CE-30513BAC8974}"/>
                    </a:ext>
                  </a:extLst>
                </p14:cNvPr>
                <p14:cNvContentPartPr/>
                <p14:nvPr/>
              </p14:nvContentPartPr>
              <p14:xfrm>
                <a:off x="11981778" y="5346132"/>
                <a:ext cx="14400" cy="2347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DF4EE2D-116A-F5B5-12CE-30513BAC897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1977458" y="5341812"/>
                  <a:ext cx="230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B1042FC-3B08-5088-906F-0B684FBA1E34}"/>
              </a:ext>
            </a:extLst>
          </p:cNvPr>
          <p:cNvGrpSpPr/>
          <p:nvPr/>
        </p:nvGrpSpPr>
        <p:grpSpPr>
          <a:xfrm>
            <a:off x="6413298" y="1543812"/>
            <a:ext cx="592200" cy="4932000"/>
            <a:chOff x="6413298" y="1543812"/>
            <a:chExt cx="592200" cy="49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D713E49-1C34-979F-6992-DBDB41014E0E}"/>
                    </a:ext>
                  </a:extLst>
                </p14:cNvPr>
                <p14:cNvContentPartPr/>
                <p14:nvPr/>
              </p14:nvContentPartPr>
              <p14:xfrm>
                <a:off x="6659898" y="1543812"/>
                <a:ext cx="345600" cy="49320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D713E49-1C34-979F-6992-DBDB41014E0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655578" y="1539492"/>
                  <a:ext cx="354240" cy="49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6E8862B-C242-BC61-63C6-075DBE12AD08}"/>
                    </a:ext>
                  </a:extLst>
                </p14:cNvPr>
                <p14:cNvContentPartPr/>
                <p14:nvPr/>
              </p14:nvContentPartPr>
              <p14:xfrm>
                <a:off x="6540018" y="2206212"/>
                <a:ext cx="6480" cy="21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6E8862B-C242-BC61-63C6-075DBE12AD08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535698" y="2201892"/>
                  <a:ext cx="15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6BF91E7-FB0B-3CAB-9564-92B88CA77EED}"/>
                    </a:ext>
                  </a:extLst>
                </p14:cNvPr>
                <p14:cNvContentPartPr/>
                <p14:nvPr/>
              </p14:nvContentPartPr>
              <p14:xfrm>
                <a:off x="6545778" y="2227812"/>
                <a:ext cx="360" cy="3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6BF91E7-FB0B-3CAB-9564-92B88CA77EE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541458" y="222349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11736AF-1ADF-2F9A-2AEE-12E246452126}"/>
                    </a:ext>
                  </a:extLst>
                </p14:cNvPr>
                <p14:cNvContentPartPr/>
                <p14:nvPr/>
              </p14:nvContentPartPr>
              <p14:xfrm>
                <a:off x="6542178" y="2205492"/>
                <a:ext cx="3960" cy="1310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11736AF-1ADF-2F9A-2AEE-12E246452126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6537858" y="2201172"/>
                  <a:ext cx="12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080A554-14E5-68D9-3BF7-050B5883772B}"/>
                    </a:ext>
                  </a:extLst>
                </p14:cNvPr>
                <p14:cNvContentPartPr/>
                <p14:nvPr/>
              </p14:nvContentPartPr>
              <p14:xfrm>
                <a:off x="6434178" y="2121252"/>
                <a:ext cx="223920" cy="3538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080A554-14E5-68D9-3BF7-050B5883772B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6429858" y="2116932"/>
                  <a:ext cx="232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745F69D-EB19-5B14-52D3-D42053FD62AC}"/>
                    </a:ext>
                  </a:extLst>
                </p14:cNvPr>
                <p14:cNvContentPartPr/>
                <p14:nvPr/>
              </p14:nvContentPartPr>
              <p14:xfrm>
                <a:off x="6448218" y="2698692"/>
                <a:ext cx="126360" cy="1256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745F69D-EB19-5B14-52D3-D42053FD62A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6443898" y="2694372"/>
                  <a:ext cx="135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B972770-FB8E-8B91-8FF4-BA2A34A008B1}"/>
                    </a:ext>
                  </a:extLst>
                </p14:cNvPr>
                <p14:cNvContentPartPr/>
                <p14:nvPr/>
              </p14:nvContentPartPr>
              <p14:xfrm>
                <a:off x="6413298" y="2545332"/>
                <a:ext cx="276480" cy="3852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B972770-FB8E-8B91-8FF4-BA2A34A008B1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6408978" y="2541012"/>
                  <a:ext cx="285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40539B0-53D7-B064-3F49-4ABB94FD7AC9}"/>
                    </a:ext>
                  </a:extLst>
                </p14:cNvPr>
                <p14:cNvContentPartPr/>
                <p14:nvPr/>
              </p14:nvContentPartPr>
              <p14:xfrm>
                <a:off x="6563778" y="3299892"/>
                <a:ext cx="94680" cy="195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40539B0-53D7-B064-3F49-4ABB94FD7AC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6559458" y="3295572"/>
                  <a:ext cx="103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EED0D72-A606-129A-E060-9CC09EAD31BC}"/>
                    </a:ext>
                  </a:extLst>
                </p14:cNvPr>
                <p14:cNvContentPartPr/>
                <p14:nvPr/>
              </p14:nvContentPartPr>
              <p14:xfrm>
                <a:off x="6503658" y="3145092"/>
                <a:ext cx="239760" cy="3884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EED0D72-A606-129A-E060-9CC09EAD31BC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6499338" y="3140772"/>
                  <a:ext cx="2484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5908AAB-C82F-A50E-9607-EA323111E3BD}"/>
                    </a:ext>
                  </a:extLst>
                </p14:cNvPr>
                <p14:cNvContentPartPr/>
                <p14:nvPr/>
              </p14:nvContentPartPr>
              <p14:xfrm>
                <a:off x="6500418" y="3912252"/>
                <a:ext cx="74160" cy="1864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5908AAB-C82F-A50E-9607-EA323111E3BD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6496098" y="3907932"/>
                  <a:ext cx="82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D4D1B1C-8853-174E-F1CA-CAE5EDFC787F}"/>
                    </a:ext>
                  </a:extLst>
                </p14:cNvPr>
                <p14:cNvContentPartPr/>
                <p14:nvPr/>
              </p14:nvContentPartPr>
              <p14:xfrm>
                <a:off x="6545778" y="3997932"/>
                <a:ext cx="11520" cy="198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D4D1B1C-8853-174E-F1CA-CAE5EDFC787F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6541458" y="3993612"/>
                  <a:ext cx="20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1EF6C1F-9073-7C06-3184-FEB9BB19B826}"/>
                    </a:ext>
                  </a:extLst>
                </p14:cNvPr>
                <p14:cNvContentPartPr/>
                <p14:nvPr/>
              </p14:nvContentPartPr>
              <p14:xfrm>
                <a:off x="6418698" y="3770772"/>
                <a:ext cx="242640" cy="4298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1EF6C1F-9073-7C06-3184-FEB9BB19B826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6414378" y="3766452"/>
                  <a:ext cx="2512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DCB4E0F-4149-D413-A844-4B3800288331}"/>
                    </a:ext>
                  </a:extLst>
                </p14:cNvPr>
                <p14:cNvContentPartPr/>
                <p14:nvPr/>
              </p14:nvContentPartPr>
              <p14:xfrm>
                <a:off x="6597258" y="4338852"/>
                <a:ext cx="93600" cy="788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DCB4E0F-4149-D413-A844-4B3800288331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6592938" y="4334532"/>
                  <a:ext cx="102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A3C79FD-9A40-E7EC-A992-0880A7D34854}"/>
                    </a:ext>
                  </a:extLst>
                </p14:cNvPr>
                <p14:cNvContentPartPr/>
                <p14:nvPr/>
              </p14:nvContentPartPr>
              <p14:xfrm>
                <a:off x="6582498" y="4402572"/>
                <a:ext cx="102960" cy="156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A3C79FD-9A40-E7EC-A992-0880A7D34854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578178" y="4398252"/>
                  <a:ext cx="111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FCFCE52-9076-9834-8162-3BEB75F18C59}"/>
                    </a:ext>
                  </a:extLst>
                </p14:cNvPr>
                <p14:cNvContentPartPr/>
                <p14:nvPr/>
              </p14:nvContentPartPr>
              <p14:xfrm>
                <a:off x="6544338" y="4256772"/>
                <a:ext cx="288720" cy="39672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FCFCE52-9076-9834-8162-3BEB75F18C59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540018" y="4252452"/>
                  <a:ext cx="297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07847A0-B77F-1BB2-03B1-06DD5B5ECFAE}"/>
                    </a:ext>
                  </a:extLst>
                </p14:cNvPr>
                <p14:cNvContentPartPr/>
                <p14:nvPr/>
              </p14:nvContentPartPr>
              <p14:xfrm>
                <a:off x="6618858" y="4800732"/>
                <a:ext cx="96480" cy="2109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07847A0-B77F-1BB2-03B1-06DD5B5ECFAE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6614538" y="4796412"/>
                  <a:ext cx="105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C355C64-1767-DB98-FB3A-A224E1089978}"/>
                    </a:ext>
                  </a:extLst>
                </p14:cNvPr>
                <p14:cNvContentPartPr/>
                <p14:nvPr/>
              </p14:nvContentPartPr>
              <p14:xfrm>
                <a:off x="6564498" y="4650972"/>
                <a:ext cx="318960" cy="4867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C355C64-1767-DB98-FB3A-A224E1089978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560178" y="4646652"/>
                  <a:ext cx="3276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067B1FB-A7D9-094F-2AB7-A796DF63837B}"/>
                    </a:ext>
                  </a:extLst>
                </p14:cNvPr>
                <p14:cNvContentPartPr/>
                <p14:nvPr/>
              </p14:nvContentPartPr>
              <p14:xfrm>
                <a:off x="6655578" y="5500572"/>
                <a:ext cx="110880" cy="306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067B1FB-A7D9-094F-2AB7-A796DF63837B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651258" y="5496252"/>
                  <a:ext cx="119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175D78-A499-1142-FF0E-C9402384ED43}"/>
                    </a:ext>
                  </a:extLst>
                </p14:cNvPr>
                <p14:cNvContentPartPr/>
                <p14:nvPr/>
              </p14:nvContentPartPr>
              <p14:xfrm>
                <a:off x="6718218" y="5652132"/>
                <a:ext cx="97920" cy="615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175D78-A499-1142-FF0E-C9402384ED43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713898" y="5647812"/>
                  <a:ext cx="106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827ABF6D-5624-ED5F-D20F-FC3CB0B87434}"/>
                    </a:ext>
                  </a:extLst>
                </p14:cNvPr>
                <p14:cNvContentPartPr/>
                <p14:nvPr/>
              </p14:nvContentPartPr>
              <p14:xfrm>
                <a:off x="6469818" y="5328852"/>
                <a:ext cx="394200" cy="5659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27ABF6D-5624-ED5F-D20F-FC3CB0B87434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465498" y="5324532"/>
                  <a:ext cx="402840" cy="5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38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806E-E75B-8A0C-952B-D110C134F57F}"/>
              </a:ext>
            </a:extLst>
          </p:cNvPr>
          <p:cNvGrpSpPr/>
          <p:nvPr/>
        </p:nvGrpSpPr>
        <p:grpSpPr>
          <a:xfrm>
            <a:off x="306978" y="589092"/>
            <a:ext cx="811080" cy="284760"/>
            <a:chOff x="306978" y="589092"/>
            <a:chExt cx="811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14:cNvPr>
                <p14:cNvContentPartPr/>
                <p14:nvPr/>
              </p14:nvContentPartPr>
              <p14:xfrm>
                <a:off x="403098" y="630492"/>
                <a:ext cx="25920" cy="22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892" y="624372"/>
                  <a:ext cx="38332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14:cNvPr>
                <p14:cNvContentPartPr/>
                <p14:nvPr/>
              </p14:nvContentPartPr>
              <p14:xfrm>
                <a:off x="306978" y="593772"/>
                <a:ext cx="200880" cy="3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847" y="587581"/>
                  <a:ext cx="213142" cy="43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14:cNvPr>
                <p14:cNvContentPartPr/>
                <p14:nvPr/>
              </p14:nvContentPartPr>
              <p14:xfrm>
                <a:off x="572658" y="723372"/>
                <a:ext cx="11664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519" y="717252"/>
                  <a:ext cx="12891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14:cNvPr>
                <p14:cNvContentPartPr/>
                <p14:nvPr/>
              </p14:nvContentPartPr>
              <p14:xfrm>
                <a:off x="768498" y="618972"/>
                <a:ext cx="12420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78" y="612852"/>
                  <a:ext cx="13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14:cNvPr>
                <p14:cNvContentPartPr/>
                <p14:nvPr/>
              </p14:nvContentPartPr>
              <p14:xfrm>
                <a:off x="936258" y="589092"/>
                <a:ext cx="4500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0138" y="582972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14:cNvPr>
                <p14:cNvContentPartPr/>
                <p14:nvPr/>
              </p14:nvContentPartPr>
              <p14:xfrm>
                <a:off x="1038858" y="705012"/>
                <a:ext cx="7920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10" y="698892"/>
                  <a:ext cx="91496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7229D0-9D31-5379-7F56-B8510A7B385B}"/>
              </a:ext>
            </a:extLst>
          </p:cNvPr>
          <p:cNvGrpSpPr/>
          <p:nvPr/>
        </p:nvGrpSpPr>
        <p:grpSpPr>
          <a:xfrm>
            <a:off x="1323978" y="608532"/>
            <a:ext cx="141120" cy="207360"/>
            <a:chOff x="1323978" y="608532"/>
            <a:chExt cx="1411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14:cNvPr>
                <p14:cNvContentPartPr/>
                <p14:nvPr/>
              </p14:nvContentPartPr>
              <p14:xfrm>
                <a:off x="1349538" y="608532"/>
                <a:ext cx="7452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447" y="602412"/>
                  <a:ext cx="86701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14:cNvPr>
                <p14:cNvContentPartPr/>
                <p14:nvPr/>
              </p14:nvContentPartPr>
              <p14:xfrm>
                <a:off x="1323978" y="796812"/>
                <a:ext cx="14112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858" y="790692"/>
                  <a:ext cx="153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14:cNvPr>
              <p14:cNvContentPartPr/>
              <p14:nvPr/>
            </p14:nvContentPartPr>
            <p14:xfrm>
              <a:off x="755898" y="1009212"/>
              <a:ext cx="33840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71" y="1003092"/>
                <a:ext cx="350653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F0268-A03F-1ECA-5085-70E9647D3722}"/>
              </a:ext>
            </a:extLst>
          </p:cNvPr>
          <p:cNvGrpSpPr/>
          <p:nvPr/>
        </p:nvGrpSpPr>
        <p:grpSpPr>
          <a:xfrm>
            <a:off x="3418818" y="494412"/>
            <a:ext cx="1155960" cy="446760"/>
            <a:chOff x="3418818" y="494412"/>
            <a:chExt cx="11559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14:cNvPr>
                <p14:cNvContentPartPr/>
                <p14:nvPr/>
              </p14:nvContentPartPr>
              <p14:xfrm>
                <a:off x="3538698" y="618972"/>
                <a:ext cx="1296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2578" y="612852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14:cNvPr>
                <p14:cNvContentPartPr/>
                <p14:nvPr/>
              </p14:nvContentPartPr>
              <p14:xfrm>
                <a:off x="3537978" y="542652"/>
                <a:ext cx="21960" cy="22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1858" y="536542"/>
                  <a:ext cx="34200" cy="239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14:cNvPr>
                <p14:cNvContentPartPr/>
                <p14:nvPr/>
              </p14:nvContentPartPr>
              <p14:xfrm>
                <a:off x="3418818" y="523932"/>
                <a:ext cx="265320" cy="3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2698" y="517878"/>
                  <a:ext cx="277560" cy="45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14:cNvPr>
                <p14:cNvContentPartPr/>
                <p14:nvPr/>
              </p14:nvContentPartPr>
              <p14:xfrm>
                <a:off x="3748578" y="527892"/>
                <a:ext cx="283680" cy="20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458" y="521772"/>
                  <a:ext cx="29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14:cNvPr>
                <p14:cNvContentPartPr/>
                <p14:nvPr/>
              </p14:nvContentPartPr>
              <p14:xfrm>
                <a:off x="4073298" y="494412"/>
                <a:ext cx="5940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178" y="488292"/>
                  <a:ext cx="71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14:cNvPr>
                <p14:cNvContentPartPr/>
                <p14:nvPr/>
              </p14:nvContentPartPr>
              <p14:xfrm>
                <a:off x="4153218" y="592332"/>
                <a:ext cx="6012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7098" y="586212"/>
                  <a:ext cx="7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14:cNvPr>
                <p14:cNvContentPartPr/>
                <p14:nvPr/>
              </p14:nvContentPartPr>
              <p14:xfrm>
                <a:off x="4407378" y="505212"/>
                <a:ext cx="16740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1271" y="499080"/>
                  <a:ext cx="179614" cy="194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14:cNvPr>
                <p14:cNvContentPartPr/>
                <p14:nvPr/>
              </p14:nvContentPartPr>
              <p14:xfrm>
                <a:off x="3685578" y="843252"/>
                <a:ext cx="705960" cy="9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455" y="837132"/>
                  <a:ext cx="718206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14:cNvPr>
              <p14:cNvContentPartPr/>
              <p14:nvPr/>
            </p14:nvContentPartPr>
            <p14:xfrm>
              <a:off x="1272138" y="1662612"/>
              <a:ext cx="115200" cy="217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018" y="1656492"/>
                <a:ext cx="127440" cy="21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14:cNvPr>
              <p14:cNvContentPartPr/>
              <p14:nvPr/>
            </p14:nvContentPartPr>
            <p14:xfrm>
              <a:off x="683898" y="2839452"/>
              <a:ext cx="18792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778" y="2833332"/>
                <a:ext cx="20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14:cNvPr>
              <p14:cNvContentPartPr/>
              <p14:nvPr/>
            </p14:nvContentPartPr>
            <p14:xfrm>
              <a:off x="737898" y="3198012"/>
              <a:ext cx="124920" cy="20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778" y="3191892"/>
                <a:ext cx="13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14:cNvPr>
              <p14:cNvContentPartPr/>
              <p14:nvPr/>
            </p14:nvContentPartPr>
            <p14:xfrm>
              <a:off x="3462018" y="1471452"/>
              <a:ext cx="2511720" cy="41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5898" y="1465332"/>
                <a:ext cx="2523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14:cNvPr>
              <p14:cNvContentPartPr/>
              <p14:nvPr/>
            </p14:nvContentPartPr>
            <p14:xfrm>
              <a:off x="3485778" y="1491612"/>
              <a:ext cx="37440" cy="2157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9658" y="1485492"/>
                <a:ext cx="4968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14:cNvPr>
              <p14:cNvContentPartPr/>
              <p14:nvPr/>
            </p14:nvContentPartPr>
            <p14:xfrm>
              <a:off x="5983818" y="1467492"/>
              <a:ext cx="70200" cy="239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7729" y="1461372"/>
                <a:ext cx="82378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14:cNvPr>
              <p14:cNvContentPartPr/>
              <p14:nvPr/>
            </p14:nvContentPartPr>
            <p14:xfrm>
              <a:off x="6054738" y="372217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8618" y="37160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14:cNvPr>
              <p14:cNvContentPartPr/>
              <p14:nvPr/>
            </p14:nvContentPartPr>
            <p14:xfrm>
              <a:off x="4532658" y="1487652"/>
              <a:ext cx="58680" cy="2271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6500" y="1481532"/>
                <a:ext cx="70996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14:cNvPr>
              <p14:cNvContentPartPr/>
              <p14:nvPr/>
            </p14:nvContentPartPr>
            <p14:xfrm>
              <a:off x="3540858" y="1836492"/>
              <a:ext cx="2418480" cy="6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4738" y="1830405"/>
                <a:ext cx="2430720" cy="7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14:cNvPr>
              <p14:cNvContentPartPr/>
              <p14:nvPr/>
            </p14:nvContentPartPr>
            <p14:xfrm>
              <a:off x="3814458" y="1579452"/>
              <a:ext cx="110160" cy="25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8338" y="1573341"/>
                <a:ext cx="122400" cy="26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14:cNvPr>
              <p14:cNvContentPartPr/>
              <p14:nvPr/>
            </p14:nvContentPartPr>
            <p14:xfrm>
              <a:off x="4024338" y="1627692"/>
              <a:ext cx="14400" cy="19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8218" y="1621561"/>
                <a:ext cx="26640" cy="21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14:cNvPr>
              <p14:cNvContentPartPr/>
              <p14:nvPr/>
            </p14:nvContentPartPr>
            <p14:xfrm>
              <a:off x="4146738" y="1654692"/>
              <a:ext cx="9000" cy="170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618" y="1648585"/>
                <a:ext cx="21240" cy="18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14:cNvPr>
              <p14:cNvContentPartPr/>
              <p14:nvPr/>
            </p14:nvContentPartPr>
            <p14:xfrm>
              <a:off x="4127658" y="1612212"/>
              <a:ext cx="126720" cy="24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538" y="1606092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14:cNvPr>
              <p14:cNvContentPartPr/>
              <p14:nvPr/>
            </p14:nvContentPartPr>
            <p14:xfrm>
              <a:off x="4792218" y="1579452"/>
              <a:ext cx="143640" cy="21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6098" y="1573332"/>
                <a:ext cx="155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14:cNvPr>
              <p14:cNvContentPartPr/>
              <p14:nvPr/>
            </p14:nvContentPartPr>
            <p14:xfrm>
              <a:off x="4977978" y="1673412"/>
              <a:ext cx="67680" cy="7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1858" y="1667292"/>
                <a:ext cx="79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14:cNvPr>
              <p14:cNvContentPartPr/>
              <p14:nvPr/>
            </p14:nvContentPartPr>
            <p14:xfrm>
              <a:off x="5112258" y="1631652"/>
              <a:ext cx="72360" cy="136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6138" y="1625532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14:cNvPr>
              <p14:cNvContentPartPr/>
              <p14:nvPr/>
            </p14:nvContentPartPr>
            <p14:xfrm>
              <a:off x="5246898" y="1616892"/>
              <a:ext cx="106920" cy="16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78" y="161077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14:cNvPr>
              <p14:cNvContentPartPr/>
              <p14:nvPr/>
            </p14:nvContentPartPr>
            <p14:xfrm>
              <a:off x="5399898" y="1657212"/>
              <a:ext cx="76680" cy="133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93778" y="1651092"/>
                <a:ext cx="88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14:cNvPr>
              <p14:cNvContentPartPr/>
              <p14:nvPr/>
            </p14:nvContentPartPr>
            <p14:xfrm>
              <a:off x="5504298" y="1645332"/>
              <a:ext cx="100080" cy="13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8178" y="1639212"/>
                <a:ext cx="112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14:cNvPr>
              <p14:cNvContentPartPr/>
              <p14:nvPr/>
            </p14:nvContentPartPr>
            <p14:xfrm>
              <a:off x="3461298" y="3595452"/>
              <a:ext cx="59760" cy="90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5178" y="3589334"/>
                <a:ext cx="72000" cy="91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14:cNvPr>
              <p14:cNvContentPartPr/>
              <p14:nvPr/>
            </p14:nvContentPartPr>
            <p14:xfrm>
              <a:off x="3510978" y="4448292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4858" y="44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14:cNvPr>
              <p14:cNvContentPartPr/>
              <p14:nvPr/>
            </p14:nvContentPartPr>
            <p14:xfrm>
              <a:off x="5926218" y="3714252"/>
              <a:ext cx="66600" cy="623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0098" y="3708136"/>
                <a:ext cx="78840" cy="63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14:cNvPr>
              <p14:cNvContentPartPr/>
              <p14:nvPr/>
            </p14:nvContentPartPr>
            <p14:xfrm>
              <a:off x="5949258" y="4278372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3138" y="42722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14:cNvPr>
              <p14:cNvContentPartPr/>
              <p14:nvPr/>
            </p14:nvContentPartPr>
            <p14:xfrm>
              <a:off x="4557498" y="3642972"/>
              <a:ext cx="24840" cy="784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1378" y="3636849"/>
                <a:ext cx="37080" cy="79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14:cNvPr>
              <p14:cNvContentPartPr/>
              <p14:nvPr/>
            </p14:nvContentPartPr>
            <p14:xfrm>
              <a:off x="4594578" y="4374492"/>
              <a:ext cx="3960" cy="8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8968" y="4368627"/>
                <a:ext cx="15180" cy="2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14:cNvPr>
              <p14:cNvContentPartPr/>
              <p14:nvPr/>
            </p14:nvContentPartPr>
            <p14:xfrm>
              <a:off x="4942338" y="1981932"/>
              <a:ext cx="144720" cy="306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6218" y="1975805"/>
                <a:ext cx="156960" cy="31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14:cNvPr>
              <p14:cNvContentPartPr/>
              <p14:nvPr/>
            </p14:nvContentPartPr>
            <p14:xfrm>
              <a:off x="4993458" y="2149692"/>
              <a:ext cx="8100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7311" y="2143572"/>
                <a:ext cx="9329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14:cNvPr>
              <p14:cNvContentPartPr/>
              <p14:nvPr/>
            </p14:nvContentPartPr>
            <p14:xfrm>
              <a:off x="3917418" y="2055732"/>
              <a:ext cx="47160" cy="18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1298" y="2049612"/>
                <a:ext cx="59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14:cNvPr>
              <p14:cNvContentPartPr/>
              <p14:nvPr/>
            </p14:nvContentPartPr>
            <p14:xfrm>
              <a:off x="3876378" y="2247972"/>
              <a:ext cx="218880" cy="11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0248" y="2241852"/>
                <a:ext cx="2311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14:cNvPr>
              <p14:cNvContentPartPr/>
              <p14:nvPr/>
            </p14:nvContentPartPr>
            <p14:xfrm>
              <a:off x="3898338" y="2443812"/>
              <a:ext cx="235440" cy="281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2218" y="2437692"/>
                <a:ext cx="247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14:cNvPr>
              <p14:cNvContentPartPr/>
              <p14:nvPr/>
            </p14:nvContentPartPr>
            <p14:xfrm>
              <a:off x="3993738" y="2913612"/>
              <a:ext cx="168120" cy="219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7618" y="2907492"/>
                <a:ext cx="18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14:cNvPr>
              <p14:cNvContentPartPr/>
              <p14:nvPr/>
            </p14:nvContentPartPr>
            <p14:xfrm>
              <a:off x="5030898" y="2453892"/>
              <a:ext cx="8640" cy="22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24778" y="2447772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14:cNvPr>
              <p14:cNvContentPartPr/>
              <p14:nvPr/>
            </p14:nvContentPartPr>
            <p14:xfrm>
              <a:off x="5005338" y="2421132"/>
              <a:ext cx="185040" cy="273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9218" y="2415012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14:cNvPr>
              <p14:cNvContentPartPr/>
              <p14:nvPr/>
            </p14:nvContentPartPr>
            <p14:xfrm>
              <a:off x="5008578" y="2843412"/>
              <a:ext cx="128520" cy="257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02458" y="2837292"/>
                <a:ext cx="14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14:cNvPr>
              <p14:cNvContentPartPr/>
              <p14:nvPr/>
            </p14:nvContentPartPr>
            <p14:xfrm>
              <a:off x="5022618" y="2953212"/>
              <a:ext cx="130680" cy="19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6515" y="2947092"/>
                <a:ext cx="142886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14:cNvPr>
              <p14:cNvContentPartPr/>
              <p14:nvPr/>
            </p14:nvContentPartPr>
            <p14:xfrm>
              <a:off x="4014618" y="3303492"/>
              <a:ext cx="132840" cy="23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498" y="3297381"/>
                <a:ext cx="145080" cy="25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14:cNvPr>
              <p14:cNvContentPartPr/>
              <p14:nvPr/>
            </p14:nvContentPartPr>
            <p14:xfrm>
              <a:off x="5067978" y="3231132"/>
              <a:ext cx="170640" cy="208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61858" y="3225001"/>
                <a:ext cx="182880" cy="22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14:cNvPr>
              <p14:cNvContentPartPr/>
              <p14:nvPr/>
            </p14:nvContentPartPr>
            <p14:xfrm>
              <a:off x="3799698" y="3747732"/>
              <a:ext cx="149760" cy="156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3578" y="3741626"/>
                <a:ext cx="162000" cy="16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14:cNvPr>
              <p14:cNvContentPartPr/>
              <p14:nvPr/>
            </p14:nvContentPartPr>
            <p14:xfrm>
              <a:off x="3968898" y="3726852"/>
              <a:ext cx="113760" cy="164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62778" y="3720719"/>
                <a:ext cx="126000" cy="17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14:cNvPr>
              <p14:cNvContentPartPr/>
              <p14:nvPr/>
            </p14:nvContentPartPr>
            <p14:xfrm>
              <a:off x="4141338" y="3695892"/>
              <a:ext cx="18360" cy="20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5218" y="3689772"/>
                <a:ext cx="30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14:cNvPr>
              <p14:cNvContentPartPr/>
              <p14:nvPr/>
            </p14:nvContentPartPr>
            <p14:xfrm>
              <a:off x="4194618" y="3703812"/>
              <a:ext cx="34200" cy="22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88562" y="3697692"/>
                <a:ext cx="4631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14:cNvPr>
              <p14:cNvContentPartPr/>
              <p14:nvPr/>
            </p14:nvContentPartPr>
            <p14:xfrm>
              <a:off x="5021898" y="3687252"/>
              <a:ext cx="159840" cy="239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15792" y="3681132"/>
                <a:ext cx="172052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14:cNvPr>
              <p14:cNvContentPartPr/>
              <p14:nvPr/>
            </p14:nvContentPartPr>
            <p14:xfrm>
              <a:off x="5030898" y="3808572"/>
              <a:ext cx="138240" cy="3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24778" y="3802452"/>
                <a:ext cx="150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14:cNvPr>
              <p14:cNvContentPartPr/>
              <p14:nvPr/>
            </p14:nvContentPartPr>
            <p14:xfrm>
              <a:off x="3486498" y="4503372"/>
              <a:ext cx="5760" cy="88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79970" y="4497252"/>
                <a:ext cx="18816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14:cNvPr>
              <p14:cNvContentPartPr/>
              <p14:nvPr/>
            </p14:nvContentPartPr>
            <p14:xfrm>
              <a:off x="3499098" y="5384292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2978" y="5378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14:cNvPr>
              <p14:cNvContentPartPr/>
              <p14:nvPr/>
            </p14:nvContentPartPr>
            <p14:xfrm>
              <a:off x="3579738" y="5255052"/>
              <a:ext cx="2208960" cy="9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3618" y="5248932"/>
                <a:ext cx="2221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14:cNvPr>
              <p14:cNvContentPartPr/>
              <p14:nvPr/>
            </p14:nvContentPartPr>
            <p14:xfrm>
              <a:off x="5946378" y="4343532"/>
              <a:ext cx="19080" cy="851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40140" y="4337409"/>
                <a:ext cx="31555" cy="86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14:cNvPr>
              <p14:cNvContentPartPr/>
              <p14:nvPr/>
            </p14:nvContentPartPr>
            <p14:xfrm>
              <a:off x="4591698" y="4473132"/>
              <a:ext cx="39240" cy="749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5578" y="4467012"/>
                <a:ext cx="5148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14:cNvPr>
              <p14:cNvContentPartPr/>
              <p14:nvPr/>
            </p14:nvContentPartPr>
            <p14:xfrm>
              <a:off x="4670538" y="514201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4418" y="51358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813DF6-1A24-0341-3202-821BF2416747}"/>
              </a:ext>
            </a:extLst>
          </p:cNvPr>
          <p:cNvGrpSpPr/>
          <p:nvPr/>
        </p:nvGrpSpPr>
        <p:grpSpPr>
          <a:xfrm>
            <a:off x="3767658" y="4118892"/>
            <a:ext cx="379080" cy="611280"/>
            <a:chOff x="3767658" y="4118892"/>
            <a:chExt cx="379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14:cNvPr>
                <p14:cNvContentPartPr/>
                <p14:nvPr/>
              </p14:nvContentPartPr>
              <p14:xfrm>
                <a:off x="3767658" y="4152732"/>
                <a:ext cx="150840" cy="17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61553" y="4146612"/>
                  <a:ext cx="163051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14:cNvPr>
                <p14:cNvContentPartPr/>
                <p14:nvPr/>
              </p14:nvContentPartPr>
              <p14:xfrm>
                <a:off x="3926058" y="4165332"/>
                <a:ext cx="82080" cy="14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9938" y="4159212"/>
                  <a:ext cx="9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14:cNvPr>
                <p14:cNvContentPartPr/>
                <p14:nvPr/>
              </p14:nvContentPartPr>
              <p14:xfrm>
                <a:off x="4068978" y="4134372"/>
                <a:ext cx="10800" cy="18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2858" y="4128252"/>
                  <a:ext cx="2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14:cNvPr>
                <p14:cNvContentPartPr/>
                <p14:nvPr/>
              </p14:nvContentPartPr>
              <p14:xfrm>
                <a:off x="4126938" y="4118892"/>
                <a:ext cx="19800" cy="22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0818" y="4112772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14:cNvPr>
                <p14:cNvContentPartPr/>
                <p14:nvPr/>
              </p14:nvContentPartPr>
              <p14:xfrm>
                <a:off x="3927858" y="4471692"/>
                <a:ext cx="115200" cy="27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21738" y="4465572"/>
                  <a:ext cx="12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14:cNvPr>
                <p14:cNvContentPartPr/>
                <p14:nvPr/>
              </p14:nvContentPartPr>
              <p14:xfrm>
                <a:off x="3873498" y="4530012"/>
                <a:ext cx="95760" cy="20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7378" y="4523892"/>
                  <a:ext cx="108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C7BB6B-4F6E-BC3F-80EE-96EB6251D13B}"/>
              </a:ext>
            </a:extLst>
          </p:cNvPr>
          <p:cNvGrpSpPr/>
          <p:nvPr/>
        </p:nvGrpSpPr>
        <p:grpSpPr>
          <a:xfrm>
            <a:off x="5084538" y="4071012"/>
            <a:ext cx="159120" cy="628920"/>
            <a:chOff x="5084538" y="4071012"/>
            <a:chExt cx="15912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14:cNvPr>
                <p14:cNvContentPartPr/>
                <p14:nvPr/>
              </p14:nvContentPartPr>
              <p14:xfrm>
                <a:off x="5116578" y="4127532"/>
                <a:ext cx="864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0458" y="4121423"/>
                  <a:ext cx="20880" cy="20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14:cNvPr>
                <p14:cNvContentPartPr/>
                <p14:nvPr/>
              </p14:nvContentPartPr>
              <p14:xfrm>
                <a:off x="5093178" y="4071012"/>
                <a:ext cx="150480" cy="25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7058" y="4064892"/>
                  <a:ext cx="16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14:cNvPr>
                <p14:cNvContentPartPr/>
                <p14:nvPr/>
              </p14:nvContentPartPr>
              <p14:xfrm>
                <a:off x="5084538" y="4468092"/>
                <a:ext cx="121680" cy="23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8418" y="4461981"/>
                  <a:ext cx="133920" cy="244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14:cNvPr>
              <p14:cNvContentPartPr/>
              <p14:nvPr/>
            </p14:nvContentPartPr>
            <p14:xfrm>
              <a:off x="3895098" y="4878492"/>
              <a:ext cx="132120" cy="23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8978" y="4872372"/>
                <a:ext cx="1443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CE689A-4D6D-F1B1-FA13-330C3FE206B4}"/>
              </a:ext>
            </a:extLst>
          </p:cNvPr>
          <p:cNvGrpSpPr/>
          <p:nvPr/>
        </p:nvGrpSpPr>
        <p:grpSpPr>
          <a:xfrm>
            <a:off x="5115858" y="4860132"/>
            <a:ext cx="172800" cy="256680"/>
            <a:chOff x="5115858" y="4860132"/>
            <a:chExt cx="172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14:cNvPr>
                <p14:cNvContentPartPr/>
                <p14:nvPr/>
              </p14:nvContentPartPr>
              <p14:xfrm>
                <a:off x="5115858" y="4906572"/>
                <a:ext cx="30960" cy="20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738" y="4900452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14:cNvPr>
                <p14:cNvContentPartPr/>
                <p14:nvPr/>
              </p14:nvContentPartPr>
              <p14:xfrm>
                <a:off x="5116218" y="4860132"/>
                <a:ext cx="172440" cy="25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111" y="4854012"/>
                  <a:ext cx="184655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B652954-1866-6702-4AB8-B30B796153DC}"/>
              </a:ext>
            </a:extLst>
          </p:cNvPr>
          <p:cNvGrpSpPr/>
          <p:nvPr/>
        </p:nvGrpSpPr>
        <p:grpSpPr>
          <a:xfrm>
            <a:off x="223098" y="1651812"/>
            <a:ext cx="2549520" cy="2884320"/>
            <a:chOff x="223098" y="1651812"/>
            <a:chExt cx="2549520" cy="28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14:cNvPr>
                <p14:cNvContentPartPr/>
                <p14:nvPr/>
              </p14:nvContentPartPr>
              <p14:xfrm>
                <a:off x="229578" y="1651812"/>
                <a:ext cx="240192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458" y="1645692"/>
                  <a:ext cx="241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14:cNvPr>
                <p14:cNvContentPartPr/>
                <p14:nvPr/>
              </p14:nvContentPartPr>
              <p14:xfrm>
                <a:off x="225618" y="1703652"/>
                <a:ext cx="37080" cy="210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498" y="1697533"/>
                  <a:ext cx="49320" cy="2114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14:cNvPr>
                <p14:cNvContentPartPr/>
                <p14:nvPr/>
              </p14:nvContentPartPr>
              <p14:xfrm>
                <a:off x="265218" y="1974012"/>
                <a:ext cx="2421360" cy="19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98" y="1967881"/>
                  <a:ext cx="2433600" cy="20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14:cNvPr>
                <p14:cNvContentPartPr/>
                <p14:nvPr/>
              </p14:nvContentPartPr>
              <p14:xfrm>
                <a:off x="603978" y="1848372"/>
                <a:ext cx="136800" cy="20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58" y="1842252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14:cNvPr>
                <p14:cNvContentPartPr/>
                <p14:nvPr/>
              </p14:nvContentPartPr>
              <p14:xfrm>
                <a:off x="823218" y="1846572"/>
                <a:ext cx="7560" cy="20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098" y="1840462"/>
                  <a:ext cx="19800" cy="22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14:cNvPr>
                <p14:cNvContentPartPr/>
                <p14:nvPr/>
              </p14:nvContentPartPr>
              <p14:xfrm>
                <a:off x="909618" y="1886892"/>
                <a:ext cx="12240" cy="16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498" y="1880772"/>
                  <a:ext cx="2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14:cNvPr>
                <p14:cNvContentPartPr/>
                <p14:nvPr/>
              </p14:nvContentPartPr>
              <p14:xfrm>
                <a:off x="858138" y="1835052"/>
                <a:ext cx="134280" cy="252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018" y="1828941"/>
                  <a:ext cx="146520" cy="26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14:cNvPr>
                <p14:cNvContentPartPr/>
                <p14:nvPr/>
              </p14:nvContentPartPr>
              <p14:xfrm>
                <a:off x="1526298" y="1872852"/>
                <a:ext cx="162720" cy="18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0178" y="1866732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14:cNvPr>
                <p14:cNvContentPartPr/>
                <p14:nvPr/>
              </p14:nvContentPartPr>
              <p14:xfrm>
                <a:off x="1673898" y="1779972"/>
                <a:ext cx="5760" cy="23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7370" y="1773852"/>
                  <a:ext cx="18816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14:cNvPr>
                <p14:cNvContentPartPr/>
                <p14:nvPr/>
              </p14:nvContentPartPr>
              <p14:xfrm>
                <a:off x="1774698" y="1867812"/>
                <a:ext cx="8892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8578" y="1861677"/>
                  <a:ext cx="101160" cy="161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14:cNvPr>
                <p14:cNvContentPartPr/>
                <p14:nvPr/>
              </p14:nvContentPartPr>
              <p14:xfrm>
                <a:off x="1923378" y="1869252"/>
                <a:ext cx="151920" cy="1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7258" y="1863132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14:cNvPr>
                <p14:cNvContentPartPr/>
                <p14:nvPr/>
              </p14:nvContentPartPr>
              <p14:xfrm>
                <a:off x="2123898" y="1825692"/>
                <a:ext cx="14976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17763" y="1819572"/>
                  <a:ext cx="162029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14:cNvPr>
                <p14:cNvContentPartPr/>
                <p14:nvPr/>
              </p14:nvContentPartPr>
              <p14:xfrm>
                <a:off x="664818" y="2320692"/>
                <a:ext cx="68760" cy="23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698" y="2314572"/>
                  <a:ext cx="8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14:cNvPr>
                <p14:cNvContentPartPr/>
                <p14:nvPr/>
              </p14:nvContentPartPr>
              <p14:xfrm>
                <a:off x="618738" y="2534532"/>
                <a:ext cx="206280" cy="1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607" y="2528412"/>
                  <a:ext cx="21854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14:cNvPr>
                <p14:cNvContentPartPr/>
                <p14:nvPr/>
              </p14:nvContentPartPr>
              <p14:xfrm>
                <a:off x="583818" y="3693012"/>
                <a:ext cx="12708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698" y="3686892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14:cNvPr>
                <p14:cNvContentPartPr/>
                <p14:nvPr/>
              </p14:nvContentPartPr>
              <p14:xfrm>
                <a:off x="744378" y="3663132"/>
                <a:ext cx="10224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8236" y="3657027"/>
                  <a:ext cx="114523" cy="161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14:cNvPr>
                <p14:cNvContentPartPr/>
                <p14:nvPr/>
              </p14:nvContentPartPr>
              <p14:xfrm>
                <a:off x="917898" y="3591852"/>
                <a:ext cx="1692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778" y="3585732"/>
                  <a:ext cx="29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14:cNvPr>
                <p14:cNvContentPartPr/>
                <p14:nvPr/>
              </p14:nvContentPartPr>
              <p14:xfrm>
                <a:off x="989178" y="3562332"/>
                <a:ext cx="9000" cy="27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58" y="3556212"/>
                  <a:ext cx="2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14:cNvPr>
                <p14:cNvContentPartPr/>
                <p14:nvPr/>
              </p14:nvContentPartPr>
              <p14:xfrm>
                <a:off x="759858" y="3993252"/>
                <a:ext cx="11880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3719" y="3987132"/>
                  <a:ext cx="131077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14:cNvPr>
                <p14:cNvContentPartPr/>
                <p14:nvPr/>
              </p14:nvContentPartPr>
              <p14:xfrm>
                <a:off x="883338" y="4069212"/>
                <a:ext cx="14040" cy="25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371" y="4063092"/>
                  <a:ext cx="25974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14:cNvPr>
                <p14:cNvContentPartPr/>
                <p14:nvPr/>
              </p14:nvContentPartPr>
              <p14:xfrm>
                <a:off x="223098" y="3546852"/>
                <a:ext cx="41040" cy="9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031" y="3540732"/>
                  <a:ext cx="53174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14:cNvPr>
                <p14:cNvContentPartPr/>
                <p14:nvPr/>
              </p14:nvContentPartPr>
              <p14:xfrm>
                <a:off x="224898" y="448177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778" y="44756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14:cNvPr>
                <p14:cNvContentPartPr/>
                <p14:nvPr/>
              </p14:nvContentPartPr>
              <p14:xfrm>
                <a:off x="1359258" y="3675372"/>
                <a:ext cx="25920" cy="74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3138" y="3669252"/>
                  <a:ext cx="38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14:cNvPr>
                <p14:cNvContentPartPr/>
                <p14:nvPr/>
              </p14:nvContentPartPr>
              <p14:xfrm>
                <a:off x="1357098" y="444973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0978" y="44436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14:cNvPr>
                <p14:cNvContentPartPr/>
                <p14:nvPr/>
              </p14:nvContentPartPr>
              <p14:xfrm>
                <a:off x="2617818" y="1664772"/>
                <a:ext cx="30960" cy="20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1698" y="1658652"/>
                  <a:ext cx="432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14:cNvPr>
                <p14:cNvContentPartPr/>
                <p14:nvPr/>
              </p14:nvContentPartPr>
              <p14:xfrm>
                <a:off x="2656698" y="369265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578" y="36865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14:cNvPr>
                <p14:cNvContentPartPr/>
                <p14:nvPr/>
              </p14:nvContentPartPr>
              <p14:xfrm>
                <a:off x="2630418" y="3545052"/>
                <a:ext cx="29520" cy="81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4298" y="3538932"/>
                  <a:ext cx="417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14:cNvPr>
                <p14:cNvContentPartPr/>
                <p14:nvPr/>
              </p14:nvContentPartPr>
              <p14:xfrm>
                <a:off x="2670018" y="432949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3898" y="43233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14:cNvPr>
                <p14:cNvContentPartPr/>
                <p14:nvPr/>
              </p14:nvContentPartPr>
              <p14:xfrm>
                <a:off x="237138" y="4293132"/>
                <a:ext cx="2535480" cy="24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018" y="4287012"/>
                  <a:ext cx="254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14:cNvPr>
                <p14:cNvContentPartPr/>
                <p14:nvPr/>
              </p14:nvContentPartPr>
              <p14:xfrm>
                <a:off x="1505418" y="2299452"/>
                <a:ext cx="5400" cy="179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680" y="2293320"/>
                  <a:ext cx="16875" cy="19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14:cNvPr>
                <p14:cNvContentPartPr/>
                <p14:nvPr/>
              </p14:nvContentPartPr>
              <p14:xfrm>
                <a:off x="1459698" y="2243652"/>
                <a:ext cx="272160" cy="225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578" y="2237532"/>
                  <a:ext cx="28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14:cNvPr>
                <p14:cNvContentPartPr/>
                <p14:nvPr/>
              </p14:nvContentPartPr>
              <p14:xfrm>
                <a:off x="1736178" y="2351292"/>
                <a:ext cx="109800" cy="121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0058" y="2345172"/>
                  <a:ext cx="122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14:cNvPr>
                <p14:cNvContentPartPr/>
                <p14:nvPr/>
              </p14:nvContentPartPr>
              <p14:xfrm>
                <a:off x="1883418" y="2343012"/>
                <a:ext cx="132120" cy="37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7315" y="2336892"/>
                  <a:ext cx="144327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14:cNvPr>
                <p14:cNvContentPartPr/>
                <p14:nvPr/>
              </p14:nvContentPartPr>
              <p14:xfrm>
                <a:off x="2033898" y="2333652"/>
                <a:ext cx="100080" cy="10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27778" y="2327553"/>
                  <a:ext cx="112320" cy="114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14:cNvPr>
                <p14:cNvContentPartPr/>
                <p14:nvPr/>
              </p14:nvContentPartPr>
              <p14:xfrm>
                <a:off x="2171778" y="2282172"/>
                <a:ext cx="98280" cy="13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65658" y="2276052"/>
                  <a:ext cx="110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14:cNvPr>
                <p14:cNvContentPartPr/>
                <p14:nvPr/>
              </p14:nvContentPartPr>
              <p14:xfrm>
                <a:off x="2310378" y="2203692"/>
                <a:ext cx="20520" cy="21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258" y="2197572"/>
                  <a:ext cx="3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14:cNvPr>
                <p14:cNvContentPartPr/>
                <p14:nvPr/>
              </p14:nvContentPartPr>
              <p14:xfrm>
                <a:off x="2311098" y="2229612"/>
                <a:ext cx="142200" cy="13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4978" y="2223492"/>
                  <a:ext cx="15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14:cNvPr>
                <p14:cNvContentPartPr/>
                <p14:nvPr/>
              </p14:nvContentPartPr>
              <p14:xfrm>
                <a:off x="1465098" y="2758452"/>
                <a:ext cx="5040" cy="21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58978" y="2752322"/>
                  <a:ext cx="17280" cy="22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14:cNvPr>
                <p14:cNvContentPartPr/>
                <p14:nvPr/>
              </p14:nvContentPartPr>
              <p14:xfrm>
                <a:off x="1453218" y="2724612"/>
                <a:ext cx="172440" cy="15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7098" y="2718492"/>
                  <a:ext cx="18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14:cNvPr>
                <p14:cNvContentPartPr/>
                <p14:nvPr/>
              </p14:nvContentPartPr>
              <p14:xfrm>
                <a:off x="1656618" y="2799852"/>
                <a:ext cx="97560" cy="129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498" y="2793732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14:cNvPr>
                <p14:cNvContentPartPr/>
                <p14:nvPr/>
              </p14:nvContentPartPr>
              <p14:xfrm>
                <a:off x="1764978" y="2828292"/>
                <a:ext cx="54720" cy="15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8858" y="2822172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14:cNvPr>
                <p14:cNvContentPartPr/>
                <p14:nvPr/>
              </p14:nvContentPartPr>
              <p14:xfrm>
                <a:off x="1758858" y="2702652"/>
                <a:ext cx="9360" cy="1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52738" y="2696532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14:cNvPr>
                <p14:cNvContentPartPr/>
                <p14:nvPr/>
              </p14:nvContentPartPr>
              <p14:xfrm>
                <a:off x="1537458" y="3140052"/>
                <a:ext cx="125280" cy="22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1338" y="3133932"/>
                  <a:ext cx="137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14:cNvPr>
                <p14:cNvContentPartPr/>
                <p14:nvPr/>
              </p14:nvContentPartPr>
              <p14:xfrm>
                <a:off x="1724658" y="3159852"/>
                <a:ext cx="9360" cy="135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18538" y="3153732"/>
                  <a:ext cx="2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14:cNvPr>
                <p14:cNvContentPartPr/>
                <p14:nvPr/>
              </p14:nvContentPartPr>
              <p14:xfrm>
                <a:off x="1735818" y="3090012"/>
                <a:ext cx="16920" cy="2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29698" y="3083786"/>
                  <a:ext cx="29160" cy="3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14:cNvPr>
                <p14:cNvContentPartPr/>
                <p14:nvPr/>
              </p14:nvContentPartPr>
              <p14:xfrm>
                <a:off x="1813938" y="3055812"/>
                <a:ext cx="13680" cy="27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7818" y="3049700"/>
                  <a:ext cx="25920" cy="282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14:cNvPr>
                <p14:cNvContentPartPr/>
                <p14:nvPr/>
              </p14:nvContentPartPr>
              <p14:xfrm>
                <a:off x="1788738" y="3161292"/>
                <a:ext cx="99360" cy="38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82640" y="3155172"/>
                  <a:ext cx="111556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14:cNvPr>
                <p14:cNvContentPartPr/>
                <p14:nvPr/>
              </p14:nvContentPartPr>
              <p14:xfrm>
                <a:off x="1943538" y="3138252"/>
                <a:ext cx="13320" cy="114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7248" y="3132132"/>
                  <a:ext cx="259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14:cNvPr>
                <p14:cNvContentPartPr/>
                <p14:nvPr/>
              </p14:nvContentPartPr>
              <p14:xfrm>
                <a:off x="1934178" y="3021612"/>
                <a:ext cx="7920" cy="31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8058" y="3015492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14:cNvPr>
                <p14:cNvContentPartPr/>
                <p14:nvPr/>
              </p14:nvContentPartPr>
              <p14:xfrm>
                <a:off x="2020578" y="3112332"/>
                <a:ext cx="145440" cy="16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4473" y="3106212"/>
                  <a:ext cx="15765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14:cNvPr>
                <p14:cNvContentPartPr/>
                <p14:nvPr/>
              </p14:nvContentPartPr>
              <p14:xfrm>
                <a:off x="1550778" y="3636132"/>
                <a:ext cx="33120" cy="21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4658" y="3630012"/>
                  <a:ext cx="45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14:cNvPr>
                <p14:cNvContentPartPr/>
                <p14:nvPr/>
              </p14:nvContentPartPr>
              <p14:xfrm>
                <a:off x="1567698" y="3512292"/>
                <a:ext cx="205200" cy="255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1578" y="3506172"/>
                  <a:ext cx="217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14:cNvPr>
                <p14:cNvContentPartPr/>
                <p14:nvPr/>
              </p14:nvContentPartPr>
              <p14:xfrm>
                <a:off x="1781538" y="3643692"/>
                <a:ext cx="105120" cy="17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5397" y="3637559"/>
                  <a:ext cx="117402" cy="188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14:cNvPr>
                <p14:cNvContentPartPr/>
                <p14:nvPr/>
              </p14:nvContentPartPr>
              <p14:xfrm>
                <a:off x="1914738" y="3618852"/>
                <a:ext cx="81720" cy="210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591" y="3612732"/>
                  <a:ext cx="94014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14:cNvPr>
                <p14:cNvContentPartPr/>
                <p14:nvPr/>
              </p14:nvContentPartPr>
              <p14:xfrm>
                <a:off x="1966938" y="3459732"/>
                <a:ext cx="12960" cy="2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60983" y="3453612"/>
                  <a:ext cx="24869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14:cNvPr>
                <p14:cNvContentPartPr/>
                <p14:nvPr/>
              </p14:nvContentPartPr>
              <p14:xfrm>
                <a:off x="2067018" y="3591492"/>
                <a:ext cx="97200" cy="15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0898" y="3585372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14:cNvPr>
                <p14:cNvContentPartPr/>
                <p14:nvPr/>
              </p14:nvContentPartPr>
              <p14:xfrm>
                <a:off x="2218578" y="3482772"/>
                <a:ext cx="19800" cy="26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12458" y="3476652"/>
                  <a:ext cx="32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14:cNvPr>
                <p14:cNvContentPartPr/>
                <p14:nvPr/>
              </p14:nvContentPartPr>
              <p14:xfrm>
                <a:off x="2191938" y="3564852"/>
                <a:ext cx="110880" cy="27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818" y="3558732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14:cNvPr>
                <p14:cNvContentPartPr/>
                <p14:nvPr/>
              </p14:nvContentPartPr>
              <p14:xfrm>
                <a:off x="1527018" y="4091892"/>
                <a:ext cx="131040" cy="253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20898" y="4085772"/>
                  <a:ext cx="14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14:cNvPr>
                <p14:cNvContentPartPr/>
                <p14:nvPr/>
              </p14:nvContentPartPr>
              <p14:xfrm>
                <a:off x="1546458" y="4212132"/>
                <a:ext cx="72720" cy="4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0338" y="4206063"/>
                  <a:ext cx="84960" cy="54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14:cNvPr>
                <p14:cNvContentPartPr/>
                <p14:nvPr/>
              </p14:nvContentPartPr>
              <p14:xfrm>
                <a:off x="1675698" y="4111332"/>
                <a:ext cx="83160" cy="15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9578" y="4105212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14:cNvPr>
                <p14:cNvContentPartPr/>
                <p14:nvPr/>
              </p14:nvContentPartPr>
              <p14:xfrm>
                <a:off x="1820058" y="4105212"/>
                <a:ext cx="21960" cy="179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13938" y="4099092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14:cNvPr>
                <p14:cNvContentPartPr/>
                <p14:nvPr/>
              </p14:nvContentPartPr>
              <p14:xfrm>
                <a:off x="1802778" y="3996492"/>
                <a:ext cx="540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6658" y="3990372"/>
                  <a:ext cx="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14:cNvPr>
                <p14:cNvContentPartPr/>
                <p14:nvPr/>
              </p14:nvContentPartPr>
              <p14:xfrm>
                <a:off x="1903578" y="4107732"/>
                <a:ext cx="156960" cy="176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458" y="4101612"/>
                  <a:ext cx="16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14:cNvPr>
                <p14:cNvContentPartPr/>
                <p14:nvPr/>
              </p14:nvContentPartPr>
              <p14:xfrm>
                <a:off x="2094378" y="4073172"/>
                <a:ext cx="90720" cy="175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234" y="4067039"/>
                  <a:ext cx="103009" cy="187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14:cNvPr>
                <p14:cNvContentPartPr/>
                <p14:nvPr/>
              </p14:nvContentPartPr>
              <p14:xfrm>
                <a:off x="2208138" y="4076412"/>
                <a:ext cx="73080" cy="14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1988" y="4070292"/>
                  <a:ext cx="85381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14:cNvPr>
                <p14:cNvContentPartPr/>
                <p14:nvPr/>
              </p14:nvContentPartPr>
              <p14:xfrm>
                <a:off x="2333058" y="3956532"/>
                <a:ext cx="210240" cy="27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26948" y="3950412"/>
                  <a:ext cx="222459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14:cNvPr>
              <p14:cNvContentPartPr/>
              <p14:nvPr/>
            </p14:nvContentPartPr>
            <p14:xfrm>
              <a:off x="8512098" y="1821012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03098" y="18120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14:cNvPr>
              <p14:cNvContentPartPr/>
              <p14:nvPr/>
            </p14:nvContentPartPr>
            <p14:xfrm>
              <a:off x="7050138" y="2164092"/>
              <a:ext cx="4680" cy="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44455" y="2157972"/>
                <a:ext cx="16046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14:cNvPr>
              <p14:cNvContentPartPr/>
              <p14:nvPr/>
            </p14:nvContentPartPr>
            <p14:xfrm>
              <a:off x="317418" y="4609212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11298" y="4603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14:cNvPr>
              <p14:cNvContentPartPr/>
              <p14:nvPr/>
            </p14:nvContentPartPr>
            <p14:xfrm>
              <a:off x="4202538" y="2692212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196418" y="2686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14:cNvPr>
              <p14:cNvContentPartPr/>
              <p14:nvPr/>
            </p14:nvContentPartPr>
            <p14:xfrm>
              <a:off x="5314938" y="2618772"/>
              <a:ext cx="360" cy="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08818" y="26126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14:cNvPr>
              <p14:cNvContentPartPr/>
              <p14:nvPr/>
            </p14:nvContentPartPr>
            <p14:xfrm>
              <a:off x="5174538" y="3048972"/>
              <a:ext cx="22680" cy="16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68418" y="3042852"/>
                <a:ext cx="34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14:cNvPr>
              <p14:cNvContentPartPr/>
              <p14:nvPr/>
            </p14:nvContentPartPr>
            <p14:xfrm>
              <a:off x="7586898" y="254569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582578" y="254137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14:cNvPr>
              <p14:cNvContentPartPr/>
              <p14:nvPr/>
            </p14:nvContentPartPr>
            <p14:xfrm>
              <a:off x="6711378" y="622572"/>
              <a:ext cx="218952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707058" y="618252"/>
                <a:ext cx="2198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5B9143-1527-723E-7FBC-1B124BE979E1}"/>
              </a:ext>
            </a:extLst>
          </p:cNvPr>
          <p:cNvGrpSpPr/>
          <p:nvPr/>
        </p:nvGrpSpPr>
        <p:grpSpPr>
          <a:xfrm>
            <a:off x="119058" y="127932"/>
            <a:ext cx="2710440" cy="1026720"/>
            <a:chOff x="119058" y="127932"/>
            <a:chExt cx="271044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14:cNvPr>
                <p14:cNvContentPartPr/>
                <p14:nvPr/>
              </p14:nvContentPartPr>
              <p14:xfrm>
                <a:off x="119058" y="278412"/>
                <a:ext cx="1707480" cy="87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4738" y="274092"/>
                  <a:ext cx="17161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14:cNvPr>
                <p14:cNvContentPartPr/>
                <p14:nvPr/>
              </p14:nvContentPartPr>
              <p14:xfrm>
                <a:off x="1653018" y="365172"/>
                <a:ext cx="2844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48698" y="360852"/>
                  <a:ext cx="29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14:cNvPr>
                <p14:cNvContentPartPr/>
                <p14:nvPr/>
              </p14:nvContentPartPr>
              <p14:xfrm>
                <a:off x="2054778" y="216492"/>
                <a:ext cx="57600" cy="21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50458" y="212172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14:cNvPr>
                <p14:cNvContentPartPr/>
                <p14:nvPr/>
              </p14:nvContentPartPr>
              <p14:xfrm>
                <a:off x="2115978" y="364812"/>
                <a:ext cx="831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11658" y="360492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14:cNvPr>
                <p14:cNvContentPartPr/>
                <p14:nvPr/>
              </p14:nvContentPartPr>
              <p14:xfrm>
                <a:off x="2207778" y="222972"/>
                <a:ext cx="9396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03458" y="218638"/>
                  <a:ext cx="102600" cy="11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14:cNvPr>
                <p14:cNvContentPartPr/>
                <p14:nvPr/>
              </p14:nvContentPartPr>
              <p14:xfrm>
                <a:off x="2349258" y="127932"/>
                <a:ext cx="16992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44938" y="123612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14:cNvPr>
                <p14:cNvContentPartPr/>
                <p14:nvPr/>
              </p14:nvContentPartPr>
              <p14:xfrm>
                <a:off x="2459778" y="145932"/>
                <a:ext cx="860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55458" y="141612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14:cNvPr>
                <p14:cNvContentPartPr/>
                <p14:nvPr/>
              </p14:nvContentPartPr>
              <p14:xfrm>
                <a:off x="2499378" y="174372"/>
                <a:ext cx="5400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95058" y="170052"/>
                  <a:ext cx="6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14:cNvPr>
                <p14:cNvContentPartPr/>
                <p14:nvPr/>
              </p14:nvContentPartPr>
              <p14:xfrm>
                <a:off x="2252778" y="737412"/>
                <a:ext cx="88920" cy="18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48458" y="733092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14:cNvPr>
                <p14:cNvContentPartPr/>
                <p14:nvPr/>
              </p14:nvContentPartPr>
              <p14:xfrm>
                <a:off x="2162778" y="657132"/>
                <a:ext cx="149760" cy="12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58448" y="652824"/>
                  <a:ext cx="158421" cy="136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14:cNvPr>
                <p14:cNvContentPartPr/>
                <p14:nvPr/>
              </p14:nvContentPartPr>
              <p14:xfrm>
                <a:off x="2399298" y="690252"/>
                <a:ext cx="24156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4978" y="685921"/>
                  <a:ext cx="250200" cy="156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14:cNvPr>
                <p14:cNvContentPartPr/>
                <p14:nvPr/>
              </p14:nvContentPartPr>
              <p14:xfrm>
                <a:off x="2612058" y="582252"/>
                <a:ext cx="1062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07738" y="577932"/>
                  <a:ext cx="114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14:cNvPr>
                <p14:cNvContentPartPr/>
                <p14:nvPr/>
              </p14:nvContentPartPr>
              <p14:xfrm>
                <a:off x="2729778" y="563532"/>
                <a:ext cx="99720" cy="9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25458" y="559212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48B593-4971-FED8-02EA-F2799F3FC5C4}"/>
              </a:ext>
            </a:extLst>
          </p:cNvPr>
          <p:cNvGrpSpPr/>
          <p:nvPr/>
        </p:nvGrpSpPr>
        <p:grpSpPr>
          <a:xfrm>
            <a:off x="3309738" y="159612"/>
            <a:ext cx="2864520" cy="949680"/>
            <a:chOff x="3309738" y="159612"/>
            <a:chExt cx="28645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14:cNvPr>
                <p14:cNvContentPartPr/>
                <p14:nvPr/>
              </p14:nvContentPartPr>
              <p14:xfrm>
                <a:off x="3309738" y="180852"/>
                <a:ext cx="1430280" cy="9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05418" y="176530"/>
                  <a:ext cx="1438920" cy="93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14:cNvPr>
                <p14:cNvContentPartPr/>
                <p14:nvPr/>
              </p14:nvContentPartPr>
              <p14:xfrm>
                <a:off x="4608618" y="402612"/>
                <a:ext cx="31356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04298" y="398292"/>
                  <a:ext cx="32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14:cNvPr>
                <p14:cNvContentPartPr/>
                <p14:nvPr/>
              </p14:nvContentPartPr>
              <p14:xfrm>
                <a:off x="5051778" y="332052"/>
                <a:ext cx="40320" cy="20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47458" y="327732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14:cNvPr>
                <p14:cNvContentPartPr/>
                <p14:nvPr/>
              </p14:nvContentPartPr>
              <p14:xfrm>
                <a:off x="5065098" y="242052"/>
                <a:ext cx="172080" cy="24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60778" y="237738"/>
                  <a:ext cx="180720" cy="255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14:cNvPr>
                <p14:cNvContentPartPr/>
                <p14:nvPr/>
              </p14:nvContentPartPr>
              <p14:xfrm>
                <a:off x="5257698" y="340692"/>
                <a:ext cx="2700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53320" y="336372"/>
                  <a:ext cx="3575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14:cNvPr>
                <p14:cNvContentPartPr/>
                <p14:nvPr/>
              </p14:nvContentPartPr>
              <p14:xfrm>
                <a:off x="5235018" y="241332"/>
                <a:ext cx="7920" cy="1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30492" y="237012"/>
                  <a:ext cx="16971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14:cNvPr>
                <p14:cNvContentPartPr/>
                <p14:nvPr/>
              </p14:nvContentPartPr>
              <p14:xfrm>
                <a:off x="5331138" y="293532"/>
                <a:ext cx="142200" cy="42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26829" y="289216"/>
                  <a:ext cx="150818" cy="43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14:cNvPr>
                <p14:cNvContentPartPr/>
                <p14:nvPr/>
              </p14:nvContentPartPr>
              <p14:xfrm>
                <a:off x="5424738" y="264732"/>
                <a:ext cx="144720" cy="13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20429" y="260424"/>
                  <a:ext cx="153339" cy="142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14:cNvPr>
                <p14:cNvContentPartPr/>
                <p14:nvPr/>
              </p14:nvContentPartPr>
              <p14:xfrm>
                <a:off x="5550378" y="159612"/>
                <a:ext cx="61560" cy="205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46058" y="155292"/>
                  <a:ext cx="7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14:cNvPr>
                <p14:cNvContentPartPr/>
                <p14:nvPr/>
              </p14:nvContentPartPr>
              <p14:xfrm>
                <a:off x="5572698" y="203172"/>
                <a:ext cx="7488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68378" y="198852"/>
                  <a:ext cx="8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14:cNvPr>
                <p14:cNvContentPartPr/>
                <p14:nvPr/>
              </p14:nvContentPartPr>
              <p14:xfrm>
                <a:off x="5622018" y="604212"/>
                <a:ext cx="8856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17698" y="599892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14:cNvPr>
                <p14:cNvContentPartPr/>
                <p14:nvPr/>
              </p14:nvContentPartPr>
              <p14:xfrm>
                <a:off x="5551818" y="494412"/>
                <a:ext cx="165960" cy="15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47498" y="490092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14:cNvPr>
                <p14:cNvContentPartPr/>
                <p14:nvPr/>
              </p14:nvContentPartPr>
              <p14:xfrm>
                <a:off x="5786898" y="510972"/>
                <a:ext cx="206280" cy="20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782578" y="506652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14:cNvPr>
                <p14:cNvContentPartPr/>
                <p14:nvPr/>
              </p14:nvContentPartPr>
              <p14:xfrm>
                <a:off x="5993898" y="408372"/>
                <a:ext cx="10872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89578" y="404052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14:cNvPr>
                <p14:cNvContentPartPr/>
                <p14:nvPr/>
              </p14:nvContentPartPr>
              <p14:xfrm>
                <a:off x="6102618" y="418452"/>
                <a:ext cx="71640" cy="13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98276" y="414132"/>
                  <a:ext cx="80324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14:cNvPr>
              <p14:cNvContentPartPr/>
              <p14:nvPr/>
            </p14:nvContentPartPr>
            <p14:xfrm>
              <a:off x="130938" y="168205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26618" y="1677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14:cNvPr>
              <p14:cNvContentPartPr/>
              <p14:nvPr/>
            </p14:nvContentPartPr>
            <p14:xfrm>
              <a:off x="6665298" y="78972"/>
              <a:ext cx="86040" cy="578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660996" y="74655"/>
                <a:ext cx="94644" cy="587515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0D7804D-C3B4-E1C6-F340-ACAECC712480}"/>
              </a:ext>
            </a:extLst>
          </p:cNvPr>
          <p:cNvGrpSpPr/>
          <p:nvPr/>
        </p:nvGrpSpPr>
        <p:grpSpPr>
          <a:xfrm>
            <a:off x="8323818" y="127932"/>
            <a:ext cx="588240" cy="564480"/>
            <a:chOff x="8323818" y="127932"/>
            <a:chExt cx="58824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D2839B-18CA-D057-3E96-877EF7F64EDC}"/>
                    </a:ext>
                  </a:extLst>
                </p14:cNvPr>
                <p14:cNvContentPartPr/>
                <p14:nvPr/>
              </p14:nvContentPartPr>
              <p14:xfrm>
                <a:off x="8323818" y="266892"/>
                <a:ext cx="77760" cy="14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D2839B-18CA-D057-3E96-877EF7F64ED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19478" y="262572"/>
                  <a:ext cx="86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C7A675-D7B4-E35A-19BC-BA51D5386235}"/>
                    </a:ext>
                  </a:extLst>
                </p14:cNvPr>
                <p14:cNvContentPartPr/>
                <p14:nvPr/>
              </p14:nvContentPartPr>
              <p14:xfrm>
                <a:off x="8329578" y="245292"/>
                <a:ext cx="140400" cy="1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C7A675-D7B4-E35A-19BC-BA51D538623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25269" y="240972"/>
                  <a:ext cx="149018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611703-ABA0-8361-86A9-1C355F409259}"/>
                    </a:ext>
                  </a:extLst>
                </p14:cNvPr>
                <p14:cNvContentPartPr/>
                <p14:nvPr/>
              </p14:nvContentPartPr>
              <p14:xfrm>
                <a:off x="8515698" y="318012"/>
                <a:ext cx="52920" cy="7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611703-ABA0-8361-86A9-1C355F40925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511378" y="313692"/>
                  <a:ext cx="61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41D040-0BD3-9AE4-794C-EC582E583AF3}"/>
                    </a:ext>
                  </a:extLst>
                </p14:cNvPr>
                <p14:cNvContentPartPr/>
                <p14:nvPr/>
              </p14:nvContentPartPr>
              <p14:xfrm>
                <a:off x="8629098" y="327372"/>
                <a:ext cx="11880" cy="9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41D040-0BD3-9AE4-794C-EC582E583AF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624778" y="323069"/>
                  <a:ext cx="20520" cy="98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BDEE3E-CF80-9359-14CC-DBCA61132BE0}"/>
                    </a:ext>
                  </a:extLst>
                </p14:cNvPr>
                <p14:cNvContentPartPr/>
                <p14:nvPr/>
              </p14:nvContentPartPr>
              <p14:xfrm>
                <a:off x="8698578" y="318372"/>
                <a:ext cx="118800" cy="8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BDEE3E-CF80-9359-14CC-DBCA61132BE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694258" y="314052"/>
                  <a:ext cx="127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AFCDCB-2009-021E-793D-48EABE4C2289}"/>
                    </a:ext>
                  </a:extLst>
                </p14:cNvPr>
                <p14:cNvContentPartPr/>
                <p14:nvPr/>
              </p14:nvContentPartPr>
              <p14:xfrm>
                <a:off x="8784258" y="185532"/>
                <a:ext cx="42120" cy="20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AFCDCB-2009-021E-793D-48EABE4C228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79938" y="181212"/>
                  <a:ext cx="50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7B48FF-FDEB-E6FF-AAA9-89DD613BB728}"/>
                    </a:ext>
                  </a:extLst>
                </p14:cNvPr>
                <p14:cNvContentPartPr/>
                <p14:nvPr/>
              </p14:nvContentPartPr>
              <p14:xfrm>
                <a:off x="8907378" y="127932"/>
                <a:ext cx="4680" cy="564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7B48FF-FDEB-E6FF-AAA9-89DD613BB72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903058" y="123612"/>
                  <a:ext cx="1332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AD42C0B-A43E-A2FF-95CA-194B45E2209D}"/>
              </a:ext>
            </a:extLst>
          </p:cNvPr>
          <p:cNvGrpSpPr/>
          <p:nvPr/>
        </p:nvGrpSpPr>
        <p:grpSpPr>
          <a:xfrm>
            <a:off x="9772458" y="174372"/>
            <a:ext cx="1543680" cy="730440"/>
            <a:chOff x="9772458" y="174372"/>
            <a:chExt cx="154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14:cNvPr>
                <p14:cNvContentPartPr/>
                <p14:nvPr/>
              </p14:nvContentPartPr>
              <p14:xfrm>
                <a:off x="9870738" y="341412"/>
                <a:ext cx="65160" cy="14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866418" y="337092"/>
                  <a:ext cx="73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14:cNvPr>
                <p14:cNvContentPartPr/>
                <p14:nvPr/>
              </p14:nvContentPartPr>
              <p14:xfrm>
                <a:off x="10004658" y="320532"/>
                <a:ext cx="10440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000338" y="316212"/>
                  <a:ext cx="11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14:cNvPr>
                <p14:cNvContentPartPr/>
                <p14:nvPr/>
              </p14:nvContentPartPr>
              <p14:xfrm>
                <a:off x="10172418" y="174372"/>
                <a:ext cx="38880" cy="32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168058" y="170052"/>
                  <a:ext cx="47601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14:cNvPr>
                <p14:cNvContentPartPr/>
                <p14:nvPr/>
              </p14:nvContentPartPr>
              <p14:xfrm>
                <a:off x="10161618" y="316572"/>
                <a:ext cx="91440" cy="2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57281" y="312252"/>
                  <a:ext cx="100114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14:cNvPr>
                <p14:cNvContentPartPr/>
                <p14:nvPr/>
              </p14:nvContentPartPr>
              <p14:xfrm>
                <a:off x="10334778" y="391812"/>
                <a:ext cx="18720" cy="29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330458" y="387492"/>
                  <a:ext cx="27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14:cNvPr>
                <p14:cNvContentPartPr/>
                <p14:nvPr/>
              </p14:nvContentPartPr>
              <p14:xfrm>
                <a:off x="10299858" y="278412"/>
                <a:ext cx="155160" cy="172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295538" y="274092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14:cNvPr>
                <p14:cNvContentPartPr/>
                <p14:nvPr/>
              </p14:nvContentPartPr>
              <p14:xfrm>
                <a:off x="10485978" y="284892"/>
                <a:ext cx="125640" cy="189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481658" y="280564"/>
                  <a:ext cx="134280" cy="197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14:cNvPr>
                <p14:cNvContentPartPr/>
                <p14:nvPr/>
              </p14:nvContentPartPr>
              <p14:xfrm>
                <a:off x="10706658" y="180132"/>
                <a:ext cx="50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702338" y="175812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14:cNvPr>
                <p14:cNvContentPartPr/>
                <p14:nvPr/>
              </p14:nvContentPartPr>
              <p14:xfrm>
                <a:off x="10703778" y="255732"/>
                <a:ext cx="18000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699458" y="251412"/>
                  <a:ext cx="18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14:cNvPr>
                <p14:cNvContentPartPr/>
                <p14:nvPr/>
              </p14:nvContentPartPr>
              <p14:xfrm>
                <a:off x="9832218" y="527892"/>
                <a:ext cx="1368360" cy="217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827898" y="523565"/>
                  <a:ext cx="1377000" cy="22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14:cNvPr>
                <p14:cNvContentPartPr/>
                <p14:nvPr/>
              </p14:nvContentPartPr>
              <p14:xfrm>
                <a:off x="9772458" y="549852"/>
                <a:ext cx="1543680" cy="354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68139" y="545532"/>
                  <a:ext cx="1552318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CFE5659-B20D-367B-40EA-D582594106EF}"/>
              </a:ext>
            </a:extLst>
          </p:cNvPr>
          <p:cNvGrpSpPr/>
          <p:nvPr/>
        </p:nvGrpSpPr>
        <p:grpSpPr>
          <a:xfrm>
            <a:off x="6721098" y="1180212"/>
            <a:ext cx="5420520" cy="4772520"/>
            <a:chOff x="6721098" y="1180212"/>
            <a:chExt cx="5420520" cy="47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14:cNvPr>
                <p14:cNvContentPartPr/>
                <p14:nvPr/>
              </p14:nvContentPartPr>
              <p14:xfrm>
                <a:off x="6785898" y="1554972"/>
                <a:ext cx="21240" cy="191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781578" y="1550660"/>
                  <a:ext cx="29880" cy="199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14:cNvPr>
                <p14:cNvContentPartPr/>
                <p14:nvPr/>
              </p14:nvContentPartPr>
              <p14:xfrm>
                <a:off x="6721098" y="1488732"/>
                <a:ext cx="150840" cy="5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716778" y="1484412"/>
                  <a:ext cx="15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14:cNvPr>
                <p14:cNvContentPartPr/>
                <p14:nvPr/>
              </p14:nvContentPartPr>
              <p14:xfrm>
                <a:off x="6877698" y="1635972"/>
                <a:ext cx="8856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73378" y="1631652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14:cNvPr>
                <p14:cNvContentPartPr/>
                <p14:nvPr/>
              </p14:nvContentPartPr>
              <p14:xfrm>
                <a:off x="6987138" y="1554252"/>
                <a:ext cx="8928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982835" y="1549942"/>
                  <a:ext cx="97885" cy="165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14:cNvPr>
                <p14:cNvContentPartPr/>
                <p14:nvPr/>
              </p14:nvContentPartPr>
              <p14:xfrm>
                <a:off x="7108098" y="1512852"/>
                <a:ext cx="33840" cy="19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103823" y="1508532"/>
                  <a:ext cx="42389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14:cNvPr>
                <p14:cNvContentPartPr/>
                <p14:nvPr/>
              </p14:nvContentPartPr>
              <p14:xfrm>
                <a:off x="7150218" y="1613652"/>
                <a:ext cx="109800" cy="9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145884" y="1609332"/>
                  <a:ext cx="118468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14:cNvPr>
                <p14:cNvContentPartPr/>
                <p14:nvPr/>
              </p14:nvContentPartPr>
              <p14:xfrm>
                <a:off x="7319778" y="1501692"/>
                <a:ext cx="20520" cy="208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15458" y="1497372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14:cNvPr>
                <p14:cNvContentPartPr/>
                <p14:nvPr/>
              </p14:nvContentPartPr>
              <p14:xfrm>
                <a:off x="7445778" y="1626972"/>
                <a:ext cx="26640" cy="27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441458" y="1622652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14:cNvPr>
                <p14:cNvContentPartPr/>
                <p14:nvPr/>
              </p14:nvContentPartPr>
              <p14:xfrm>
                <a:off x="7552698" y="1496292"/>
                <a:ext cx="8352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48378" y="1491972"/>
                  <a:ext cx="9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14:cNvPr>
                <p14:cNvContentPartPr/>
                <p14:nvPr/>
              </p14:nvContentPartPr>
              <p14:xfrm>
                <a:off x="7678698" y="1547412"/>
                <a:ext cx="4680" cy="178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674687" y="1543092"/>
                  <a:ext cx="12703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14:cNvPr>
                <p14:cNvContentPartPr/>
                <p14:nvPr/>
              </p14:nvContentPartPr>
              <p14:xfrm>
                <a:off x="7763658" y="1540572"/>
                <a:ext cx="12240" cy="12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759338" y="1536265"/>
                  <a:ext cx="20880" cy="12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14:cNvPr>
                <p14:cNvContentPartPr/>
                <p14:nvPr/>
              </p14:nvContentPartPr>
              <p14:xfrm>
                <a:off x="7740258" y="1517532"/>
                <a:ext cx="131400" cy="19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35938" y="1513212"/>
                  <a:ext cx="14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14:cNvPr>
                <p14:cNvContentPartPr/>
                <p14:nvPr/>
              </p14:nvContentPartPr>
              <p14:xfrm>
                <a:off x="8393298" y="1441212"/>
                <a:ext cx="11160" cy="19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88978" y="1436892"/>
                  <a:ext cx="1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14:cNvPr>
                <p14:cNvContentPartPr/>
                <p14:nvPr/>
              </p14:nvContentPartPr>
              <p14:xfrm>
                <a:off x="8296818" y="1378212"/>
                <a:ext cx="191880" cy="68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292506" y="1373892"/>
                  <a:ext cx="200504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14:cNvPr>
                <p14:cNvContentPartPr/>
                <p14:nvPr/>
              </p14:nvContentPartPr>
              <p14:xfrm>
                <a:off x="8543418" y="1432932"/>
                <a:ext cx="199440" cy="194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539098" y="1428604"/>
                  <a:ext cx="208080" cy="202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14:cNvPr>
                <p14:cNvContentPartPr/>
                <p14:nvPr/>
              </p14:nvContentPartPr>
              <p14:xfrm>
                <a:off x="8774178" y="1415652"/>
                <a:ext cx="33840" cy="19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769858" y="1411324"/>
                  <a:ext cx="42480" cy="199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14:cNvPr>
                <p14:cNvContentPartPr/>
                <p14:nvPr/>
              </p14:nvContentPartPr>
              <p14:xfrm>
                <a:off x="8835738" y="1492332"/>
                <a:ext cx="69840" cy="11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831418" y="1488026"/>
                  <a:ext cx="78480" cy="123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14:cNvPr>
                <p14:cNvContentPartPr/>
                <p14:nvPr/>
              </p14:nvContentPartPr>
              <p14:xfrm>
                <a:off x="8944098" y="1406292"/>
                <a:ext cx="3168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939778" y="1401972"/>
                  <a:ext cx="4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14:cNvPr>
                <p14:cNvContentPartPr/>
                <p14:nvPr/>
              </p14:nvContentPartPr>
              <p14:xfrm>
                <a:off x="9050298" y="1507092"/>
                <a:ext cx="2844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045978" y="1502772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14:cNvPr>
                <p14:cNvContentPartPr/>
                <p14:nvPr/>
              </p14:nvContentPartPr>
              <p14:xfrm>
                <a:off x="9171618" y="1476852"/>
                <a:ext cx="99360" cy="10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67298" y="147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14:cNvPr>
                <p14:cNvContentPartPr/>
                <p14:nvPr/>
              </p14:nvContentPartPr>
              <p14:xfrm>
                <a:off x="9252258" y="1383612"/>
                <a:ext cx="32040" cy="210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247986" y="1379292"/>
                  <a:ext cx="4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14:cNvPr>
                <p14:cNvContentPartPr/>
                <p14:nvPr/>
              </p14:nvContentPartPr>
              <p14:xfrm>
                <a:off x="9324978" y="1443732"/>
                <a:ext cx="76320" cy="103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320678" y="1439397"/>
                  <a:ext cx="84919" cy="11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14:cNvPr>
                <p14:cNvContentPartPr/>
                <p14:nvPr/>
              </p14:nvContentPartPr>
              <p14:xfrm>
                <a:off x="9420378" y="1455972"/>
                <a:ext cx="103320" cy="131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416073" y="1451652"/>
                  <a:ext cx="11193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14:cNvPr>
                <p14:cNvContentPartPr/>
                <p14:nvPr/>
              </p14:nvContentPartPr>
              <p14:xfrm>
                <a:off x="9579498" y="1455972"/>
                <a:ext cx="111240" cy="97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575164" y="1451652"/>
                  <a:ext cx="119908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14:cNvPr>
                <p14:cNvContentPartPr/>
                <p14:nvPr/>
              </p14:nvContentPartPr>
              <p14:xfrm>
                <a:off x="10125978" y="1382172"/>
                <a:ext cx="8640" cy="195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121658" y="1377860"/>
                  <a:ext cx="17280" cy="204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14:cNvPr>
                <p14:cNvContentPartPr/>
                <p14:nvPr/>
              </p14:nvContentPartPr>
              <p14:xfrm>
                <a:off x="10044618" y="1299372"/>
                <a:ext cx="219240" cy="7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040298" y="1295052"/>
                  <a:ext cx="227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14:cNvPr>
                <p14:cNvContentPartPr/>
                <p14:nvPr/>
              </p14:nvContentPartPr>
              <p14:xfrm>
                <a:off x="10197978" y="1367052"/>
                <a:ext cx="212400" cy="189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193651" y="1362732"/>
                  <a:ext cx="221055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14:cNvPr>
                <p14:cNvContentPartPr/>
                <p14:nvPr/>
              </p14:nvContentPartPr>
              <p14:xfrm>
                <a:off x="10420458" y="1319532"/>
                <a:ext cx="56160" cy="209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416166" y="1315212"/>
                  <a:ext cx="64745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14:cNvPr>
                <p14:cNvContentPartPr/>
                <p14:nvPr/>
              </p14:nvContentPartPr>
              <p14:xfrm>
                <a:off x="10486338" y="1429332"/>
                <a:ext cx="68040" cy="81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482018" y="1425012"/>
                  <a:ext cx="76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14:cNvPr>
                <p14:cNvContentPartPr/>
                <p14:nvPr/>
              </p14:nvContentPartPr>
              <p14:xfrm>
                <a:off x="10583178" y="1330332"/>
                <a:ext cx="61560" cy="20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578858" y="1326020"/>
                  <a:ext cx="70200" cy="209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14:cNvPr>
                <p14:cNvContentPartPr/>
                <p14:nvPr/>
              </p14:nvContentPartPr>
              <p14:xfrm>
                <a:off x="10704498" y="1448052"/>
                <a:ext cx="19080" cy="1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700178" y="1443732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14:cNvPr>
                <p14:cNvContentPartPr/>
                <p14:nvPr/>
              </p14:nvContentPartPr>
              <p14:xfrm>
                <a:off x="10757058" y="1324212"/>
                <a:ext cx="4788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752738" y="1319892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14:cNvPr>
                <p14:cNvContentPartPr/>
                <p14:nvPr/>
              </p14:nvContentPartPr>
              <p14:xfrm>
                <a:off x="10868298" y="1392252"/>
                <a:ext cx="15480" cy="136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863978" y="1387943"/>
                  <a:ext cx="24120" cy="144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14:cNvPr>
                <p14:cNvContentPartPr/>
                <p14:nvPr/>
              </p14:nvContentPartPr>
              <p14:xfrm>
                <a:off x="10901778" y="1328532"/>
                <a:ext cx="105840" cy="216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897458" y="1324205"/>
                  <a:ext cx="114480" cy="22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14:cNvPr>
                <p14:cNvContentPartPr/>
                <p14:nvPr/>
              </p14:nvContentPartPr>
              <p14:xfrm>
                <a:off x="11253858" y="1292172"/>
                <a:ext cx="47160" cy="220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249538" y="1287852"/>
                  <a:ext cx="5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14:cNvPr>
                <p14:cNvContentPartPr/>
                <p14:nvPr/>
              </p14:nvContentPartPr>
              <p14:xfrm>
                <a:off x="11180778" y="1230972"/>
                <a:ext cx="127800" cy="6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176458" y="1226677"/>
                  <a:ext cx="136440" cy="6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14:cNvPr>
                <p14:cNvContentPartPr/>
                <p14:nvPr/>
              </p14:nvContentPartPr>
              <p14:xfrm>
                <a:off x="11335218" y="1286772"/>
                <a:ext cx="18360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330898" y="1282452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14:cNvPr>
                <p14:cNvContentPartPr/>
                <p14:nvPr/>
              </p14:nvContentPartPr>
              <p14:xfrm>
                <a:off x="11560578" y="1256532"/>
                <a:ext cx="13680" cy="19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556141" y="1252212"/>
                  <a:ext cx="22554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14:cNvPr>
                <p14:cNvContentPartPr/>
                <p14:nvPr/>
              </p14:nvContentPartPr>
              <p14:xfrm>
                <a:off x="11590098" y="1325292"/>
                <a:ext cx="70560" cy="108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585778" y="1320972"/>
                  <a:ext cx="7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14:cNvPr>
                <p14:cNvContentPartPr/>
                <p14:nvPr/>
              </p14:nvContentPartPr>
              <p14:xfrm>
                <a:off x="11702778" y="1285332"/>
                <a:ext cx="45720" cy="137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698458" y="1281012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14:cNvPr>
                <p14:cNvContentPartPr/>
                <p14:nvPr/>
              </p14:nvContentPartPr>
              <p14:xfrm>
                <a:off x="11785578" y="1351932"/>
                <a:ext cx="13680" cy="32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781258" y="1347612"/>
                  <a:ext cx="2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14:cNvPr>
                <p14:cNvContentPartPr/>
                <p14:nvPr/>
              </p14:nvContentPartPr>
              <p14:xfrm>
                <a:off x="11853258" y="1243212"/>
                <a:ext cx="66240" cy="160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848914" y="1238882"/>
                  <a:ext cx="74927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14:cNvPr>
                <p14:cNvContentPartPr/>
                <p14:nvPr/>
              </p14:nvContentPartPr>
              <p14:xfrm>
                <a:off x="11875938" y="1319172"/>
                <a:ext cx="50760" cy="56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871618" y="1314852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14:cNvPr>
                <p14:cNvContentPartPr/>
                <p14:nvPr/>
              </p14:nvContentPartPr>
              <p14:xfrm>
                <a:off x="11981418" y="1303692"/>
                <a:ext cx="51480" cy="51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977098" y="1299372"/>
                  <a:ext cx="60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14:cNvPr>
                <p14:cNvContentPartPr/>
                <p14:nvPr/>
              </p14:nvContentPartPr>
              <p14:xfrm>
                <a:off x="12040818" y="1273452"/>
                <a:ext cx="65160" cy="11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036498" y="1269132"/>
                  <a:ext cx="7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14:cNvPr>
                <p14:cNvContentPartPr/>
                <p14:nvPr/>
              </p14:nvContentPartPr>
              <p14:xfrm>
                <a:off x="12118938" y="1289652"/>
                <a:ext cx="22680" cy="119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2114618" y="1285332"/>
                  <a:ext cx="3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14:cNvPr>
                <p14:cNvContentPartPr/>
                <p14:nvPr/>
              </p14:nvContentPartPr>
              <p14:xfrm>
                <a:off x="12058098" y="1421412"/>
                <a:ext cx="56880" cy="96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2053778" y="1417092"/>
                  <a:ext cx="6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14:cNvPr>
                <p14:cNvContentPartPr/>
                <p14:nvPr/>
              </p14:nvContentPartPr>
              <p14:xfrm>
                <a:off x="7999818" y="1310892"/>
                <a:ext cx="227160" cy="4641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95498" y="1306572"/>
                  <a:ext cx="235800" cy="46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14:cNvPr>
                <p14:cNvContentPartPr/>
                <p14:nvPr/>
              </p14:nvContentPartPr>
              <p14:xfrm>
                <a:off x="9770658" y="1206492"/>
                <a:ext cx="172800" cy="4654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766338" y="1202172"/>
                  <a:ext cx="181440" cy="46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14:cNvPr>
                <p14:cNvContentPartPr/>
                <p14:nvPr/>
              </p14:nvContentPartPr>
              <p14:xfrm>
                <a:off x="11061618" y="1180212"/>
                <a:ext cx="210600" cy="46634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057298" y="1175892"/>
                  <a:ext cx="219240" cy="46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14:cNvPr>
                <p14:cNvContentPartPr/>
                <p14:nvPr/>
              </p14:nvContentPartPr>
              <p14:xfrm>
                <a:off x="11314338" y="5784252"/>
                <a:ext cx="360" cy="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10018" y="57799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14:cNvPr>
                <p14:cNvContentPartPr/>
                <p14:nvPr/>
              </p14:nvContentPartPr>
              <p14:xfrm>
                <a:off x="6869418" y="1718412"/>
                <a:ext cx="4771080" cy="26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865098" y="1714092"/>
                  <a:ext cx="47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14:cNvPr>
                <p14:cNvContentPartPr/>
                <p14:nvPr/>
              </p14:nvContentPartPr>
              <p14:xfrm>
                <a:off x="11653818" y="1728492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649498" y="172417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584EE-E349-F818-637B-19CB14419E0F}"/>
              </a:ext>
            </a:extLst>
          </p:cNvPr>
          <p:cNvGrpSpPr/>
          <p:nvPr/>
        </p:nvGrpSpPr>
        <p:grpSpPr>
          <a:xfrm>
            <a:off x="6519138" y="834972"/>
            <a:ext cx="321120" cy="192960"/>
            <a:chOff x="6519138" y="834972"/>
            <a:chExt cx="32112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6E498F4-7F4B-738D-CA5B-7410D9C583D4}"/>
                    </a:ext>
                  </a:extLst>
                </p14:cNvPr>
                <p14:cNvContentPartPr/>
                <p14:nvPr/>
              </p14:nvContentPartPr>
              <p14:xfrm>
                <a:off x="6519138" y="883572"/>
                <a:ext cx="74520" cy="1213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6E498F4-7F4B-738D-CA5B-7410D9C583D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514818" y="879252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1EB315E-862A-CABD-CF2D-E87A2F21A4C5}"/>
                    </a:ext>
                  </a:extLst>
                </p14:cNvPr>
                <p14:cNvContentPartPr/>
                <p14:nvPr/>
              </p14:nvContentPartPr>
              <p14:xfrm>
                <a:off x="6647298" y="834972"/>
                <a:ext cx="192960" cy="1929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1EB315E-862A-CABD-CF2D-E87A2F21A4C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642978" y="830652"/>
                  <a:ext cx="2016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85E76E0-B25C-DC96-09D6-8012CDA1768E}"/>
              </a:ext>
            </a:extLst>
          </p:cNvPr>
          <p:cNvGrpSpPr/>
          <p:nvPr/>
        </p:nvGrpSpPr>
        <p:grpSpPr>
          <a:xfrm>
            <a:off x="7706418" y="787452"/>
            <a:ext cx="487080" cy="190080"/>
            <a:chOff x="7706418" y="787452"/>
            <a:chExt cx="48708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395C6DA-144C-98EC-04C6-C3A0BC502C19}"/>
                    </a:ext>
                  </a:extLst>
                </p14:cNvPr>
                <p14:cNvContentPartPr/>
                <p14:nvPr/>
              </p14:nvContentPartPr>
              <p14:xfrm>
                <a:off x="7706418" y="841452"/>
                <a:ext cx="40320" cy="9144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395C6DA-144C-98EC-04C6-C3A0BC502C1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702098" y="837132"/>
                  <a:ext cx="48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7AE6E3B-465E-2179-0969-C28735897723}"/>
                    </a:ext>
                  </a:extLst>
                </p14:cNvPr>
                <p14:cNvContentPartPr/>
                <p14:nvPr/>
              </p14:nvContentPartPr>
              <p14:xfrm>
                <a:off x="7785258" y="827052"/>
                <a:ext cx="73440" cy="10044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7AE6E3B-465E-2179-0969-C28735897723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780938" y="822732"/>
                  <a:ext cx="82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AC113335-568C-4591-8342-AF79335E99DF}"/>
                    </a:ext>
                  </a:extLst>
                </p14:cNvPr>
                <p14:cNvContentPartPr/>
                <p14:nvPr/>
              </p14:nvContentPartPr>
              <p14:xfrm>
                <a:off x="7932138" y="787452"/>
                <a:ext cx="8640" cy="1818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AC113335-568C-4591-8342-AF79335E99D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927818" y="783132"/>
                  <a:ext cx="17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3AFB3DC-6BA6-6F7F-F1DB-5CF6F43BF14A}"/>
                    </a:ext>
                  </a:extLst>
                </p14:cNvPr>
                <p14:cNvContentPartPr/>
                <p14:nvPr/>
              </p14:nvContentPartPr>
              <p14:xfrm>
                <a:off x="7921698" y="861252"/>
                <a:ext cx="55440" cy="205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3AFB3DC-6BA6-6F7F-F1DB-5CF6F43BF14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917406" y="856932"/>
                  <a:ext cx="64024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5A599DA-DCF0-6912-5148-44503784AA57}"/>
                    </a:ext>
                  </a:extLst>
                </p14:cNvPr>
                <p14:cNvContentPartPr/>
                <p14:nvPr/>
              </p14:nvContentPartPr>
              <p14:xfrm>
                <a:off x="8007378" y="809052"/>
                <a:ext cx="186120" cy="1684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5A599DA-DCF0-6912-5148-44503784AA5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003058" y="804723"/>
                  <a:ext cx="194760" cy="1771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89FFE9-B1E1-27E5-25B8-873E0CC18039}"/>
              </a:ext>
            </a:extLst>
          </p:cNvPr>
          <p:cNvGrpSpPr/>
          <p:nvPr/>
        </p:nvGrpSpPr>
        <p:grpSpPr>
          <a:xfrm>
            <a:off x="8489058" y="752172"/>
            <a:ext cx="433440" cy="171720"/>
            <a:chOff x="8489058" y="752172"/>
            <a:chExt cx="4334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9455B88-342D-6549-7AFC-BC8BA8F90AA7}"/>
                    </a:ext>
                  </a:extLst>
                </p14:cNvPr>
                <p14:cNvContentPartPr/>
                <p14:nvPr/>
              </p14:nvContentPartPr>
              <p14:xfrm>
                <a:off x="8489058" y="812652"/>
                <a:ext cx="77760" cy="1072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9455B88-342D-6549-7AFC-BC8BA8F90AA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484738" y="808332"/>
                  <a:ext cx="86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03B3527-535C-8DA8-7E66-257A9E2DA6DB}"/>
                    </a:ext>
                  </a:extLst>
                </p14:cNvPr>
                <p14:cNvContentPartPr/>
                <p14:nvPr/>
              </p14:nvContentPartPr>
              <p14:xfrm>
                <a:off x="8502378" y="752172"/>
                <a:ext cx="111600" cy="3096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03B3527-535C-8DA8-7E66-257A9E2DA6DB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498058" y="747852"/>
                  <a:ext cx="12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9B11D5C-9EA6-4439-2A45-845426DB3045}"/>
                    </a:ext>
                  </a:extLst>
                </p14:cNvPr>
                <p14:cNvContentPartPr/>
                <p14:nvPr/>
              </p14:nvContentPartPr>
              <p14:xfrm>
                <a:off x="8644938" y="819492"/>
                <a:ext cx="54720" cy="838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9B11D5C-9EA6-4439-2A45-845426DB3045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640618" y="815172"/>
                  <a:ext cx="63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3225D98-4FFC-D950-FAC4-3C0359327099}"/>
                    </a:ext>
                  </a:extLst>
                </p14:cNvPr>
                <p14:cNvContentPartPr/>
                <p14:nvPr/>
              </p14:nvContentPartPr>
              <p14:xfrm>
                <a:off x="8739618" y="822372"/>
                <a:ext cx="19080" cy="10152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3225D98-4FFC-D950-FAC4-3C035932709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735298" y="818037"/>
                  <a:ext cx="27720" cy="110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D6F2EAE-3207-8F42-D2C9-EB5C412A7FAA}"/>
                    </a:ext>
                  </a:extLst>
                </p14:cNvPr>
                <p14:cNvContentPartPr/>
                <p14:nvPr/>
              </p14:nvContentPartPr>
              <p14:xfrm>
                <a:off x="8827818" y="775572"/>
                <a:ext cx="94680" cy="14724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D6F2EAE-3207-8F42-D2C9-EB5C412A7FA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823498" y="771263"/>
                  <a:ext cx="103320" cy="1558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4FAA09-0686-4BA1-2C94-55C0F4C0FED8}"/>
              </a:ext>
            </a:extLst>
          </p:cNvPr>
          <p:cNvGrpSpPr/>
          <p:nvPr/>
        </p:nvGrpSpPr>
        <p:grpSpPr>
          <a:xfrm>
            <a:off x="6961218" y="211092"/>
            <a:ext cx="879480" cy="438840"/>
            <a:chOff x="6961218" y="211092"/>
            <a:chExt cx="87948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AB5113-D462-6349-E749-0FD6E8D4A535}"/>
                    </a:ext>
                  </a:extLst>
                </p14:cNvPr>
                <p14:cNvContentPartPr/>
                <p14:nvPr/>
              </p14:nvContentPartPr>
              <p14:xfrm>
                <a:off x="6961218" y="298212"/>
                <a:ext cx="22320" cy="27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AB5113-D462-6349-E749-0FD6E8D4A53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956898" y="293892"/>
                  <a:ext cx="30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E01006-7E9F-6819-8906-BC1753D88FAD}"/>
                    </a:ext>
                  </a:extLst>
                </p14:cNvPr>
                <p14:cNvContentPartPr/>
                <p14:nvPr/>
              </p14:nvContentPartPr>
              <p14:xfrm>
                <a:off x="6972378" y="211092"/>
                <a:ext cx="255960" cy="33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E01006-7E9F-6819-8906-BC1753D88FA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968058" y="206772"/>
                  <a:ext cx="264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C23067-94A9-A24B-4924-A67601DED6B6}"/>
                    </a:ext>
                  </a:extLst>
                </p14:cNvPr>
                <p14:cNvContentPartPr/>
                <p14:nvPr/>
              </p14:nvContentPartPr>
              <p14:xfrm>
                <a:off x="7240578" y="388212"/>
                <a:ext cx="21600" cy="12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C23067-94A9-A24B-4924-A67601DED6B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236258" y="383892"/>
                  <a:ext cx="30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5AE2ED-B045-F871-B67D-189270513875}"/>
                    </a:ext>
                  </a:extLst>
                </p14:cNvPr>
                <p14:cNvContentPartPr/>
                <p14:nvPr/>
              </p14:nvContentPartPr>
              <p14:xfrm>
                <a:off x="7224378" y="280212"/>
                <a:ext cx="8640" cy="1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5AE2ED-B045-F871-B67D-18927051387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220058" y="275892"/>
                  <a:ext cx="17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0FBD47-8637-4D33-021A-01A202CEF9E6}"/>
                    </a:ext>
                  </a:extLst>
                </p14:cNvPr>
                <p14:cNvContentPartPr/>
                <p14:nvPr/>
              </p14:nvContentPartPr>
              <p14:xfrm>
                <a:off x="7350378" y="354372"/>
                <a:ext cx="163800" cy="29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0FBD47-8637-4D33-021A-01A202CEF9E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346058" y="350052"/>
                  <a:ext cx="172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5C9AFB-2961-9EFF-30AB-4E8C678DF0B3}"/>
                    </a:ext>
                  </a:extLst>
                </p14:cNvPr>
                <p14:cNvContentPartPr/>
                <p14:nvPr/>
              </p14:nvContentPartPr>
              <p14:xfrm>
                <a:off x="7522098" y="283452"/>
                <a:ext cx="197640" cy="23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5C9AFB-2961-9EFF-30AB-4E8C678DF0B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517778" y="279132"/>
                  <a:ext cx="206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BEA5FC-B921-4E5E-25EF-514D3915F392}"/>
                    </a:ext>
                  </a:extLst>
                </p14:cNvPr>
                <p14:cNvContentPartPr/>
                <p14:nvPr/>
              </p14:nvContentPartPr>
              <p14:xfrm>
                <a:off x="7755018" y="287052"/>
                <a:ext cx="85680" cy="20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BEA5FC-B921-4E5E-25EF-514D3915F392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750698" y="282732"/>
                  <a:ext cx="94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4C1EBE-E2DB-6BEB-E17A-9F45502580AF}"/>
                    </a:ext>
                  </a:extLst>
                </p14:cNvPr>
                <p14:cNvContentPartPr/>
                <p14:nvPr/>
              </p14:nvContentPartPr>
              <p14:xfrm>
                <a:off x="7708218" y="362292"/>
                <a:ext cx="110160" cy="43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4C1EBE-E2DB-6BEB-E17A-9F45502580A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703898" y="357972"/>
                  <a:ext cx="1188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3ABE4966-6E48-D762-D893-E5493FF9EA12}"/>
              </a:ext>
            </a:extLst>
          </p:cNvPr>
          <p:cNvGrpSpPr/>
          <p:nvPr/>
        </p:nvGrpSpPr>
        <p:grpSpPr>
          <a:xfrm>
            <a:off x="7105218" y="795732"/>
            <a:ext cx="480600" cy="470880"/>
            <a:chOff x="7105218" y="795732"/>
            <a:chExt cx="48060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D0535C-F9A8-9A88-7EBC-FBAE312DCF34}"/>
                    </a:ext>
                  </a:extLst>
                </p14:cNvPr>
                <p14:cNvContentPartPr/>
                <p14:nvPr/>
              </p14:nvContentPartPr>
              <p14:xfrm>
                <a:off x="7105218" y="892212"/>
                <a:ext cx="19800" cy="24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D0535C-F9A8-9A88-7EBC-FBAE312DCF3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100898" y="887892"/>
                  <a:ext cx="28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A48DC167-37CC-3755-3CBA-C6F5E7D88887}"/>
                    </a:ext>
                  </a:extLst>
                </p14:cNvPr>
                <p14:cNvContentPartPr/>
                <p14:nvPr/>
              </p14:nvContentPartPr>
              <p14:xfrm>
                <a:off x="7114938" y="836052"/>
                <a:ext cx="165960" cy="2498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A48DC167-37CC-3755-3CBA-C6F5E7D8888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110618" y="831732"/>
                  <a:ext cx="174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6896A763-47C6-378B-0226-5647B6116132}"/>
                    </a:ext>
                  </a:extLst>
                </p14:cNvPr>
                <p14:cNvContentPartPr/>
                <p14:nvPr/>
              </p14:nvContentPartPr>
              <p14:xfrm>
                <a:off x="7300698" y="928572"/>
                <a:ext cx="10800" cy="1180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6896A763-47C6-378B-0226-5647B611613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296378" y="924252"/>
                  <a:ext cx="19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3D44049-A9ED-A040-0C40-B57BA0739CA1}"/>
                    </a:ext>
                  </a:extLst>
                </p14:cNvPr>
                <p14:cNvContentPartPr/>
                <p14:nvPr/>
              </p14:nvContentPartPr>
              <p14:xfrm>
                <a:off x="7284858" y="837132"/>
                <a:ext cx="13680" cy="126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3D44049-A9ED-A040-0C40-B57BA0739CA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280538" y="832812"/>
                  <a:ext cx="2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08050C9-0F56-DF6B-EA63-64749F90C0B4}"/>
                    </a:ext>
                  </a:extLst>
                </p14:cNvPr>
                <p14:cNvContentPartPr/>
                <p14:nvPr/>
              </p14:nvContentPartPr>
              <p14:xfrm>
                <a:off x="7339938" y="959892"/>
                <a:ext cx="97200" cy="3067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08050C9-0F56-DF6B-EA63-64749F90C0B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335618" y="955572"/>
                  <a:ext cx="1058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966FEEB6-6A91-4EB0-96D6-42B3C40007E5}"/>
                    </a:ext>
                  </a:extLst>
                </p14:cNvPr>
                <p14:cNvContentPartPr/>
                <p14:nvPr/>
              </p14:nvContentPartPr>
              <p14:xfrm>
                <a:off x="7383498" y="803652"/>
                <a:ext cx="126360" cy="2260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966FEEB6-6A91-4EB0-96D6-42B3C40007E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379178" y="799332"/>
                  <a:ext cx="135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01328C4-94B0-2122-B0D4-75CF167704F7}"/>
                    </a:ext>
                  </a:extLst>
                </p14:cNvPr>
                <p14:cNvContentPartPr/>
                <p14:nvPr/>
              </p14:nvContentPartPr>
              <p14:xfrm>
                <a:off x="7514538" y="795732"/>
                <a:ext cx="38520" cy="2102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01328C4-94B0-2122-B0D4-75CF167704F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510218" y="791412"/>
                  <a:ext cx="4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18D374A-D542-96E5-6F81-5C34423BDBE9}"/>
                    </a:ext>
                  </a:extLst>
                </p14:cNvPr>
                <p14:cNvContentPartPr/>
                <p14:nvPr/>
              </p14:nvContentPartPr>
              <p14:xfrm>
                <a:off x="7479618" y="866652"/>
                <a:ext cx="106200" cy="3312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18D374A-D542-96E5-6F81-5C34423BDBE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475298" y="862332"/>
                  <a:ext cx="11484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3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14:cNvPr>
              <p14:cNvContentPartPr/>
              <p14:nvPr/>
            </p14:nvContentPartPr>
            <p14:xfrm>
              <a:off x="251898" y="1628412"/>
              <a:ext cx="9360" cy="378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247578" y="1624092"/>
                <a:ext cx="18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5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14:cNvPr>
              <p14:cNvContentPartPr/>
              <p14:nvPr/>
            </p14:nvContentPartPr>
            <p14:xfrm>
              <a:off x="3430698" y="1484052"/>
              <a:ext cx="360" cy="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426378" y="147973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3000ECB-E361-9C6F-0384-63E642519017}"/>
              </a:ext>
            </a:extLst>
          </p:cNvPr>
          <p:cNvGrpSpPr/>
          <p:nvPr/>
        </p:nvGrpSpPr>
        <p:grpSpPr>
          <a:xfrm>
            <a:off x="7284858" y="2119452"/>
            <a:ext cx="207720" cy="253440"/>
            <a:chOff x="7284858" y="2119452"/>
            <a:chExt cx="20772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1BF7BF7-C3EF-6EB7-0835-F3117170D5E5}"/>
                    </a:ext>
                  </a:extLst>
                </p14:cNvPr>
                <p14:cNvContentPartPr/>
                <p14:nvPr/>
              </p14:nvContentPartPr>
              <p14:xfrm>
                <a:off x="7364418" y="2119452"/>
                <a:ext cx="60840" cy="1980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1BF7BF7-C3EF-6EB7-0835-F3117170D5E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60098" y="2115132"/>
                  <a:ext cx="69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5F44B06E-7F2A-B121-C432-DA75DDE4FED0}"/>
                    </a:ext>
                  </a:extLst>
                </p14:cNvPr>
                <p14:cNvContentPartPr/>
                <p14:nvPr/>
              </p14:nvContentPartPr>
              <p14:xfrm>
                <a:off x="7284858" y="2363892"/>
                <a:ext cx="207720" cy="90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5F44B06E-7F2A-B121-C432-DA75DDE4FED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280538" y="2359572"/>
                  <a:ext cx="21636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2C2DE75-75EE-A406-E6C4-5BF2ECF5E4CD}"/>
              </a:ext>
            </a:extLst>
          </p:cNvPr>
          <p:cNvGrpSpPr/>
          <p:nvPr/>
        </p:nvGrpSpPr>
        <p:grpSpPr>
          <a:xfrm>
            <a:off x="8434698" y="2003892"/>
            <a:ext cx="851760" cy="658440"/>
            <a:chOff x="8434698" y="2003892"/>
            <a:chExt cx="85176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79D36DF-4492-2A65-1981-47760D9E51DC}"/>
                    </a:ext>
                  </a:extLst>
                </p14:cNvPr>
                <p14:cNvContentPartPr/>
                <p14:nvPr/>
              </p14:nvContentPartPr>
              <p14:xfrm>
                <a:off x="8448018" y="2124852"/>
                <a:ext cx="37800" cy="1843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79D36DF-4492-2A65-1981-47760D9E51DC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443698" y="2120532"/>
                  <a:ext cx="46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C242FD3-850B-7A42-6ADA-95ED95489A82}"/>
                    </a:ext>
                  </a:extLst>
                </p14:cNvPr>
                <p14:cNvContentPartPr/>
                <p14:nvPr/>
              </p14:nvContentPartPr>
              <p14:xfrm>
                <a:off x="8434698" y="2003892"/>
                <a:ext cx="209880" cy="2444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C242FD3-850B-7A42-6ADA-95ED95489A82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430378" y="1999572"/>
                  <a:ext cx="218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0AF1AD00-F372-5716-81F9-D8E5A6988F12}"/>
                    </a:ext>
                  </a:extLst>
                </p14:cNvPr>
                <p14:cNvContentPartPr/>
                <p14:nvPr/>
              </p14:nvContentPartPr>
              <p14:xfrm>
                <a:off x="8704698" y="2151852"/>
                <a:ext cx="67320" cy="1260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0AF1AD00-F372-5716-81F9-D8E5A6988F1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700378" y="2147532"/>
                  <a:ext cx="7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27A38F8-7FAF-00A8-63C0-93FA109A36C9}"/>
                    </a:ext>
                  </a:extLst>
                </p14:cNvPr>
                <p14:cNvContentPartPr/>
                <p14:nvPr/>
              </p14:nvContentPartPr>
              <p14:xfrm>
                <a:off x="8790378" y="2102892"/>
                <a:ext cx="116640" cy="5594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27A38F8-7FAF-00A8-63C0-93FA109A36C9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786058" y="2098572"/>
                  <a:ext cx="1252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653018F5-7C7A-C38A-F1B2-1B9F52537E0B}"/>
                    </a:ext>
                  </a:extLst>
                </p14:cNvPr>
                <p14:cNvContentPartPr/>
                <p14:nvPr/>
              </p14:nvContentPartPr>
              <p14:xfrm>
                <a:off x="8934738" y="2159772"/>
                <a:ext cx="93600" cy="1112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653018F5-7C7A-C38A-F1B2-1B9F52537E0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930418" y="2155452"/>
                  <a:ext cx="102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E62E07C-4C47-4C81-E803-BCC01C5F46D6}"/>
                    </a:ext>
                  </a:extLst>
                </p14:cNvPr>
                <p14:cNvContentPartPr/>
                <p14:nvPr/>
              </p14:nvContentPartPr>
              <p14:xfrm>
                <a:off x="9045258" y="2136732"/>
                <a:ext cx="91440" cy="14148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E62E07C-4C47-4C81-E803-BCC01C5F46D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040938" y="2132412"/>
                  <a:ext cx="100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2F29775-C858-503F-D2E0-191A6D8D3FC8}"/>
                    </a:ext>
                  </a:extLst>
                </p14:cNvPr>
                <p14:cNvContentPartPr/>
                <p14:nvPr/>
              </p14:nvContentPartPr>
              <p14:xfrm>
                <a:off x="9173778" y="2031612"/>
                <a:ext cx="18360" cy="23868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2F29775-C858-503F-D2E0-191A6D8D3FC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169458" y="2027292"/>
                  <a:ext cx="27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87F958D-2777-1201-7B3A-C3A79CA4CAD3}"/>
                    </a:ext>
                  </a:extLst>
                </p14:cNvPr>
                <p14:cNvContentPartPr/>
                <p14:nvPr/>
              </p14:nvContentPartPr>
              <p14:xfrm>
                <a:off x="9170538" y="2076612"/>
                <a:ext cx="115920" cy="1504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E87F958D-2777-1201-7B3A-C3A79CA4CAD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166218" y="2072292"/>
                  <a:ext cx="1245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6B137A93-178F-C177-4022-B8283927F0EF}"/>
              </a:ext>
            </a:extLst>
          </p:cNvPr>
          <p:cNvGrpSpPr/>
          <p:nvPr/>
        </p:nvGrpSpPr>
        <p:grpSpPr>
          <a:xfrm>
            <a:off x="10275738" y="1904532"/>
            <a:ext cx="211320" cy="264240"/>
            <a:chOff x="10275738" y="1904532"/>
            <a:chExt cx="21132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5F2378D9-9617-34F3-60A3-389B7B225D02}"/>
                    </a:ext>
                  </a:extLst>
                </p14:cNvPr>
                <p14:cNvContentPartPr/>
                <p14:nvPr/>
              </p14:nvContentPartPr>
              <p14:xfrm>
                <a:off x="10340178" y="1904532"/>
                <a:ext cx="22680" cy="250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5F2378D9-9617-34F3-60A3-389B7B225D0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335858" y="1900212"/>
                  <a:ext cx="31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01DFBBF8-338B-3A8C-E1BF-EF4190AE9513}"/>
                    </a:ext>
                  </a:extLst>
                </p14:cNvPr>
                <p14:cNvContentPartPr/>
                <p14:nvPr/>
              </p14:nvContentPartPr>
              <p14:xfrm>
                <a:off x="10275738" y="2135652"/>
                <a:ext cx="211320" cy="3312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01DFBBF8-338B-3A8C-E1BF-EF4190AE9513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271418" y="2131332"/>
                  <a:ext cx="2199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1DB949E-2F37-AE44-5004-E9AC8BF9B6FE}"/>
              </a:ext>
            </a:extLst>
          </p:cNvPr>
          <p:cNvGrpSpPr/>
          <p:nvPr/>
        </p:nvGrpSpPr>
        <p:grpSpPr>
          <a:xfrm>
            <a:off x="11499378" y="1911372"/>
            <a:ext cx="160920" cy="307440"/>
            <a:chOff x="11499378" y="1911372"/>
            <a:chExt cx="16092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62E4F1A7-3493-F690-F248-99F9483694D4}"/>
                    </a:ext>
                  </a:extLst>
                </p14:cNvPr>
                <p14:cNvContentPartPr/>
                <p14:nvPr/>
              </p14:nvContentPartPr>
              <p14:xfrm>
                <a:off x="11499378" y="1911372"/>
                <a:ext cx="81720" cy="30744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62E4F1A7-3493-F690-F248-99F9483694D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495058" y="1907052"/>
                  <a:ext cx="90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F4951C2A-CA99-F061-0F1A-2B15EF57FE6E}"/>
                    </a:ext>
                  </a:extLst>
                </p14:cNvPr>
                <p14:cNvContentPartPr/>
                <p14:nvPr/>
              </p14:nvContentPartPr>
              <p14:xfrm>
                <a:off x="11506938" y="1980852"/>
                <a:ext cx="153360" cy="406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F4951C2A-CA99-F061-0F1A-2B15EF57FE6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502618" y="1976532"/>
                  <a:ext cx="1620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21844DE2-56D7-617F-58BF-813E0DC64A89}"/>
              </a:ext>
            </a:extLst>
          </p:cNvPr>
          <p:cNvGrpSpPr/>
          <p:nvPr/>
        </p:nvGrpSpPr>
        <p:grpSpPr>
          <a:xfrm>
            <a:off x="10350258" y="2456052"/>
            <a:ext cx="216720" cy="208440"/>
            <a:chOff x="10350258" y="2456052"/>
            <a:chExt cx="2167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9EFC4D6D-7DDF-C7CE-E8E1-46C250A2BEE6}"/>
                    </a:ext>
                  </a:extLst>
                </p14:cNvPr>
                <p14:cNvContentPartPr/>
                <p14:nvPr/>
              </p14:nvContentPartPr>
              <p14:xfrm>
                <a:off x="10360698" y="2456052"/>
                <a:ext cx="78120" cy="20016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9EFC4D6D-7DDF-C7CE-E8E1-46C250A2BEE6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356378" y="2451732"/>
                  <a:ext cx="86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DA799F96-9E42-34FD-F05A-44778514F59D}"/>
                    </a:ext>
                  </a:extLst>
                </p14:cNvPr>
                <p14:cNvContentPartPr/>
                <p14:nvPr/>
              </p14:nvContentPartPr>
              <p14:xfrm>
                <a:off x="10350258" y="2637852"/>
                <a:ext cx="216720" cy="266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DA799F96-9E42-34FD-F05A-44778514F59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345938" y="2633532"/>
                  <a:ext cx="2253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8FC5DEC-B5EB-3529-2768-517FDD5CEF4F}"/>
              </a:ext>
            </a:extLst>
          </p:cNvPr>
          <p:cNvGrpSpPr/>
          <p:nvPr/>
        </p:nvGrpSpPr>
        <p:grpSpPr>
          <a:xfrm>
            <a:off x="11503698" y="2418612"/>
            <a:ext cx="133200" cy="256320"/>
            <a:chOff x="11503698" y="2418612"/>
            <a:chExt cx="13320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39942CD1-B2BA-331E-6EBE-6A36B4D2F863}"/>
                    </a:ext>
                  </a:extLst>
                </p14:cNvPr>
                <p14:cNvContentPartPr/>
                <p14:nvPr/>
              </p14:nvContentPartPr>
              <p14:xfrm>
                <a:off x="11532138" y="2539572"/>
                <a:ext cx="12960" cy="1353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39942CD1-B2BA-331E-6EBE-6A36B4D2F86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527818" y="2535252"/>
                  <a:ext cx="21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6C2E2FE-3EAC-EED4-2DFF-97BF5B1DB7D1}"/>
                    </a:ext>
                  </a:extLst>
                </p14:cNvPr>
                <p14:cNvContentPartPr/>
                <p14:nvPr/>
              </p14:nvContentPartPr>
              <p14:xfrm>
                <a:off x="11503698" y="2418612"/>
                <a:ext cx="133200" cy="23436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6C2E2FE-3EAC-EED4-2DFF-97BF5B1DB7D1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499378" y="2414292"/>
                  <a:ext cx="1418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335395C2-680E-B6D2-2CAB-A35B8D029457}"/>
              </a:ext>
            </a:extLst>
          </p:cNvPr>
          <p:cNvGrpSpPr/>
          <p:nvPr/>
        </p:nvGrpSpPr>
        <p:grpSpPr>
          <a:xfrm>
            <a:off x="7291698" y="2618052"/>
            <a:ext cx="175680" cy="191880"/>
            <a:chOff x="7291698" y="2618052"/>
            <a:chExt cx="17568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2AEDB0D5-EDAE-E0C8-D373-4077295B00CB}"/>
                    </a:ext>
                  </a:extLst>
                </p14:cNvPr>
                <p14:cNvContentPartPr/>
                <p14:nvPr/>
              </p14:nvContentPartPr>
              <p14:xfrm>
                <a:off x="7326618" y="2618052"/>
                <a:ext cx="64800" cy="1605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2AEDB0D5-EDAE-E0C8-D373-4077295B00CB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322298" y="2613732"/>
                  <a:ext cx="73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54C98FC-7585-D044-2423-8A9AD58E3BE6}"/>
                    </a:ext>
                  </a:extLst>
                </p14:cNvPr>
                <p14:cNvContentPartPr/>
                <p14:nvPr/>
              </p14:nvContentPartPr>
              <p14:xfrm>
                <a:off x="7291698" y="2781492"/>
                <a:ext cx="175680" cy="2844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54C98FC-7585-D044-2423-8A9AD58E3BE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287378" y="2777172"/>
                  <a:ext cx="1843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7170C5A4-334F-2CAB-783B-96BD429559C7}"/>
              </a:ext>
            </a:extLst>
          </p:cNvPr>
          <p:cNvGrpSpPr/>
          <p:nvPr/>
        </p:nvGrpSpPr>
        <p:grpSpPr>
          <a:xfrm>
            <a:off x="8273778" y="2532372"/>
            <a:ext cx="1050840" cy="570240"/>
            <a:chOff x="8273778" y="2532372"/>
            <a:chExt cx="105084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FC055317-4A00-D2B7-65D1-0E9CF525DDDD}"/>
                    </a:ext>
                  </a:extLst>
                </p14:cNvPr>
                <p14:cNvContentPartPr/>
                <p14:nvPr/>
              </p14:nvContentPartPr>
              <p14:xfrm>
                <a:off x="8275218" y="2634972"/>
                <a:ext cx="12960" cy="19548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FC055317-4A00-D2B7-65D1-0E9CF525DDD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270898" y="2630652"/>
                  <a:ext cx="21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0290277-CB8D-0395-E910-90F9BD5700E4}"/>
                    </a:ext>
                  </a:extLst>
                </p14:cNvPr>
                <p14:cNvContentPartPr/>
                <p14:nvPr/>
              </p14:nvContentPartPr>
              <p14:xfrm>
                <a:off x="8273778" y="2532372"/>
                <a:ext cx="262080" cy="2484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0290277-CB8D-0395-E910-90F9BD5700E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69458" y="2528052"/>
                  <a:ext cx="270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63E6DF0-4D9C-E69A-5EE7-55FC47A1070D}"/>
                    </a:ext>
                  </a:extLst>
                </p14:cNvPr>
                <p14:cNvContentPartPr/>
                <p14:nvPr/>
              </p14:nvContentPartPr>
              <p14:xfrm>
                <a:off x="8565738" y="2647572"/>
                <a:ext cx="69120" cy="11124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63E6DF0-4D9C-E69A-5EE7-55FC47A1070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561418" y="2643252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231902FD-74A6-7B4A-D4BD-3A4CE8CC9DE6}"/>
                    </a:ext>
                  </a:extLst>
                </p14:cNvPr>
                <p14:cNvContentPartPr/>
                <p14:nvPr/>
              </p14:nvContentPartPr>
              <p14:xfrm>
                <a:off x="8676978" y="2694012"/>
                <a:ext cx="120600" cy="40860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231902FD-74A6-7B4A-D4BD-3A4CE8CC9DE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672658" y="2689692"/>
                  <a:ext cx="1292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E14C974-BB03-CBE9-642B-794783013DE5}"/>
                    </a:ext>
                  </a:extLst>
                </p14:cNvPr>
                <p14:cNvContentPartPr/>
                <p14:nvPr/>
              </p14:nvContentPartPr>
              <p14:xfrm>
                <a:off x="8855898" y="2682132"/>
                <a:ext cx="103320" cy="9396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E14C974-BB03-CBE9-642B-794783013DE5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851578" y="2677812"/>
                  <a:ext cx="111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E4F60C4A-FA4B-7D6B-2CF1-858C24548E14}"/>
                    </a:ext>
                  </a:extLst>
                </p14:cNvPr>
                <p14:cNvContentPartPr/>
                <p14:nvPr/>
              </p14:nvContentPartPr>
              <p14:xfrm>
                <a:off x="8977218" y="2647212"/>
                <a:ext cx="96840" cy="1515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E4F60C4A-FA4B-7D6B-2CF1-858C24548E1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972898" y="2642892"/>
                  <a:ext cx="105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6ECBEF46-BE1C-78D5-86FB-44B3B5148C1D}"/>
                    </a:ext>
                  </a:extLst>
                </p14:cNvPr>
                <p14:cNvContentPartPr/>
                <p14:nvPr/>
              </p14:nvContentPartPr>
              <p14:xfrm>
                <a:off x="9106458" y="2565852"/>
                <a:ext cx="35640" cy="23832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6ECBEF46-BE1C-78D5-86FB-44B3B5148C1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102138" y="2561532"/>
                  <a:ext cx="44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A1AD456-3465-18EE-7590-A6D19F6E361E}"/>
                    </a:ext>
                  </a:extLst>
                </p14:cNvPr>
                <p14:cNvContentPartPr/>
                <p14:nvPr/>
              </p14:nvContentPartPr>
              <p14:xfrm>
                <a:off x="9159018" y="2620932"/>
                <a:ext cx="165600" cy="12240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A1AD456-3465-18EE-7590-A6D19F6E361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154698" y="2616612"/>
                  <a:ext cx="17424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5E778D31-AF12-64FF-4E00-1D246B2F6030}"/>
                  </a:ext>
                </a:extLst>
              </p14:cNvPr>
              <p14:cNvContentPartPr/>
              <p14:nvPr/>
            </p14:nvContentPartPr>
            <p14:xfrm>
              <a:off x="10378698" y="2916132"/>
              <a:ext cx="174240" cy="205560"/>
            </p14:xfrm>
          </p:contentPart>
        </mc:Choice>
        <mc:Fallback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5E778D31-AF12-64FF-4E00-1D246B2F6030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10374378" y="2911812"/>
                <a:ext cx="1828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BC39C73-76BF-925A-B766-93AE4C7C98D5}"/>
              </a:ext>
            </a:extLst>
          </p:cNvPr>
          <p:cNvGrpSpPr/>
          <p:nvPr/>
        </p:nvGrpSpPr>
        <p:grpSpPr>
          <a:xfrm>
            <a:off x="11344938" y="2853492"/>
            <a:ext cx="180360" cy="275760"/>
            <a:chOff x="11344938" y="2853492"/>
            <a:chExt cx="18036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63CCB465-F754-241B-038D-A70A1B53FD7F}"/>
                    </a:ext>
                  </a:extLst>
                </p14:cNvPr>
                <p14:cNvContentPartPr/>
                <p14:nvPr/>
              </p14:nvContentPartPr>
              <p14:xfrm>
                <a:off x="11344938" y="2853492"/>
                <a:ext cx="155160" cy="27576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63CCB465-F754-241B-038D-A70A1B53FD7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340618" y="2849172"/>
                  <a:ext cx="163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9EE775A8-FBB4-75B7-0DD3-5F90C6B0C8DC}"/>
                    </a:ext>
                  </a:extLst>
                </p14:cNvPr>
                <p14:cNvContentPartPr/>
                <p14:nvPr/>
              </p14:nvContentPartPr>
              <p14:xfrm>
                <a:off x="11371938" y="2965092"/>
                <a:ext cx="153360" cy="579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9EE775A8-FBB4-75B7-0DD3-5F90C6B0C8DC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367618" y="2960772"/>
                  <a:ext cx="1620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C9026AF8-7578-ED3C-CDDA-76D73AF598C2}"/>
              </a:ext>
            </a:extLst>
          </p:cNvPr>
          <p:cNvGrpSpPr/>
          <p:nvPr/>
        </p:nvGrpSpPr>
        <p:grpSpPr>
          <a:xfrm>
            <a:off x="7322298" y="3056172"/>
            <a:ext cx="267840" cy="272520"/>
            <a:chOff x="7322298" y="3056172"/>
            <a:chExt cx="2678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DBF7767-BE92-04C6-450D-EED4FA05ADF7}"/>
                    </a:ext>
                  </a:extLst>
                </p14:cNvPr>
                <p14:cNvContentPartPr/>
                <p14:nvPr/>
              </p14:nvContentPartPr>
              <p14:xfrm>
                <a:off x="7336698" y="3121692"/>
                <a:ext cx="253440" cy="20700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DBF7767-BE92-04C6-450D-EED4FA05ADF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7332378" y="3117372"/>
                  <a:ext cx="262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3539FF8E-2E91-BFED-C056-821524B212A4}"/>
                    </a:ext>
                  </a:extLst>
                </p14:cNvPr>
                <p14:cNvContentPartPr/>
                <p14:nvPr/>
              </p14:nvContentPartPr>
              <p14:xfrm>
                <a:off x="7322298" y="3056172"/>
                <a:ext cx="199440" cy="730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3539FF8E-2E91-BFED-C056-821524B212A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317978" y="3051852"/>
                  <a:ext cx="2080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B507397-CE33-6B9C-3F8D-D03F81D5BA74}"/>
              </a:ext>
            </a:extLst>
          </p:cNvPr>
          <p:cNvGrpSpPr/>
          <p:nvPr/>
        </p:nvGrpSpPr>
        <p:grpSpPr>
          <a:xfrm>
            <a:off x="8181618" y="3090732"/>
            <a:ext cx="497160" cy="336960"/>
            <a:chOff x="8181618" y="3090732"/>
            <a:chExt cx="49716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5AA8FA2-5811-2AB9-5039-6067FC061E52}"/>
                    </a:ext>
                  </a:extLst>
                </p14:cNvPr>
                <p14:cNvContentPartPr/>
                <p14:nvPr/>
              </p14:nvContentPartPr>
              <p14:xfrm>
                <a:off x="8194578" y="3234372"/>
                <a:ext cx="14400" cy="19332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5AA8FA2-5811-2AB9-5039-6067FC061E52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190258" y="3230052"/>
                  <a:ext cx="23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DE31777-89C0-A6E2-A195-30A694BD5177}"/>
                    </a:ext>
                  </a:extLst>
                </p14:cNvPr>
                <p14:cNvContentPartPr/>
                <p14:nvPr/>
              </p14:nvContentPartPr>
              <p14:xfrm>
                <a:off x="8181618" y="3110172"/>
                <a:ext cx="316800" cy="2350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DE31777-89C0-A6E2-A195-30A694BD517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177298" y="3105852"/>
                  <a:ext cx="325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87EE04B-D6ED-DF58-6C42-CA21FD8AEDE4}"/>
                    </a:ext>
                  </a:extLst>
                </p14:cNvPr>
                <p14:cNvContentPartPr/>
                <p14:nvPr/>
              </p14:nvContentPartPr>
              <p14:xfrm>
                <a:off x="8479698" y="3198732"/>
                <a:ext cx="90360" cy="1587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87EE04B-D6ED-DF58-6C42-CA21FD8AEDE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475378" y="3194412"/>
                  <a:ext cx="99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295D04CC-0D16-6C4C-356F-0F15A1185737}"/>
                    </a:ext>
                  </a:extLst>
                </p14:cNvPr>
                <p14:cNvContentPartPr/>
                <p14:nvPr/>
              </p14:nvContentPartPr>
              <p14:xfrm>
                <a:off x="8573658" y="3213492"/>
                <a:ext cx="71640" cy="1587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295D04CC-0D16-6C4C-356F-0F15A1185737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569338" y="3209172"/>
                  <a:ext cx="80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DB1B041-9E78-B26C-6B45-2B587C89720C}"/>
                    </a:ext>
                  </a:extLst>
                </p14:cNvPr>
                <p14:cNvContentPartPr/>
                <p14:nvPr/>
              </p14:nvContentPartPr>
              <p14:xfrm>
                <a:off x="8658258" y="3090732"/>
                <a:ext cx="20520" cy="313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DB1B041-9E78-B26C-6B45-2B587C89720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653938" y="3086412"/>
                  <a:ext cx="2916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C476E276-1A96-8E12-4DBA-9A8B5BA3B553}"/>
                  </a:ext>
                </a:extLst>
              </p14:cNvPr>
              <p14:cNvContentPartPr/>
              <p14:nvPr/>
            </p14:nvContentPartPr>
            <p14:xfrm>
              <a:off x="10358538" y="3462612"/>
              <a:ext cx="212040" cy="313200"/>
            </p14:xfrm>
          </p:contentPart>
        </mc:Choice>
        <mc:Fallback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C476E276-1A96-8E12-4DBA-9A8B5BA3B553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10354218" y="3458292"/>
                <a:ext cx="2206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4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6689FBDA-C867-E934-F2AA-83BD19F77EE0}"/>
                  </a:ext>
                </a:extLst>
              </p14:cNvPr>
              <p14:cNvContentPartPr/>
              <p14:nvPr/>
            </p14:nvContentPartPr>
            <p14:xfrm>
              <a:off x="11341338" y="3452172"/>
              <a:ext cx="183600" cy="216360"/>
            </p14:xfrm>
          </p:contentPart>
        </mc:Choice>
        <mc:Fallback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6689FBDA-C867-E934-F2AA-83BD19F77EE0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11337018" y="3447852"/>
                <a:ext cx="192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6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74574721-759C-95DB-4D33-A4E16FDB9BFE}"/>
                  </a:ext>
                </a:extLst>
              </p14:cNvPr>
              <p14:cNvContentPartPr/>
              <p14:nvPr/>
            </p14:nvContentPartPr>
            <p14:xfrm>
              <a:off x="7608498" y="3628932"/>
              <a:ext cx="159120" cy="293040"/>
            </p14:xfrm>
          </p:contentPart>
        </mc:Choice>
        <mc:Fallback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74574721-759C-95DB-4D33-A4E16FDB9BFE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7604178" y="3624612"/>
                <a:ext cx="16776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3" name="Group 582">
            <a:extLst>
              <a:ext uri="{FF2B5EF4-FFF2-40B4-BE49-F238E27FC236}">
                <a16:creationId xmlns:a16="http://schemas.microsoft.com/office/drawing/2014/main" id="{285ADA5A-871D-C8F0-938E-3BFDF06B1E74}"/>
              </a:ext>
            </a:extLst>
          </p:cNvPr>
          <p:cNvGrpSpPr/>
          <p:nvPr/>
        </p:nvGrpSpPr>
        <p:grpSpPr>
          <a:xfrm>
            <a:off x="8346858" y="3526332"/>
            <a:ext cx="835200" cy="390240"/>
            <a:chOff x="8346858" y="3526332"/>
            <a:chExt cx="83520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4643FF4-F2A0-2A5B-EF2D-52E808675E89}"/>
                    </a:ext>
                  </a:extLst>
                </p14:cNvPr>
                <p14:cNvContentPartPr/>
                <p14:nvPr/>
              </p14:nvContentPartPr>
              <p14:xfrm>
                <a:off x="8346858" y="3654492"/>
                <a:ext cx="180720" cy="2620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4643FF4-F2A0-2A5B-EF2D-52E808675E89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342538" y="3650172"/>
                  <a:ext cx="189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8F961AA0-CBAA-03A0-C16D-9E24F545833F}"/>
                    </a:ext>
                  </a:extLst>
                </p14:cNvPr>
                <p14:cNvContentPartPr/>
                <p14:nvPr/>
              </p14:nvContentPartPr>
              <p14:xfrm>
                <a:off x="8649978" y="3705972"/>
                <a:ext cx="18360" cy="14148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8F961AA0-CBAA-03A0-C16D-9E24F545833F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645658" y="3701652"/>
                  <a:ext cx="27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FC863B0-346B-8930-3320-40AF69BFFDAC}"/>
                    </a:ext>
                  </a:extLst>
                </p14:cNvPr>
                <p14:cNvContentPartPr/>
                <p14:nvPr/>
              </p14:nvContentPartPr>
              <p14:xfrm>
                <a:off x="8681658" y="3526332"/>
                <a:ext cx="10800" cy="4140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FC863B0-346B-8930-3320-40AF69BFFDA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77338" y="3522012"/>
                  <a:ext cx="19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B2E3C126-F41A-C035-4E1A-A86B4F4BA577}"/>
                    </a:ext>
                  </a:extLst>
                </p14:cNvPr>
                <p14:cNvContentPartPr/>
                <p14:nvPr/>
              </p14:nvContentPartPr>
              <p14:xfrm>
                <a:off x="8752218" y="3580692"/>
                <a:ext cx="147960" cy="30420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B2E3C126-F41A-C035-4E1A-A86B4F4BA57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747898" y="3576372"/>
                  <a:ext cx="156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B6A5AAD-370F-06EB-21D0-3ED9DE7B333B}"/>
                    </a:ext>
                  </a:extLst>
                </p14:cNvPr>
                <p14:cNvContentPartPr/>
                <p14:nvPr/>
              </p14:nvContentPartPr>
              <p14:xfrm>
                <a:off x="8935818" y="3646212"/>
                <a:ext cx="4680" cy="16740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B6A5AAD-370F-06EB-21D0-3ED9DE7B333B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931498" y="3641892"/>
                  <a:ext cx="13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94D2290-E037-2571-508A-48E9AEB005C2}"/>
                    </a:ext>
                  </a:extLst>
                </p14:cNvPr>
                <p14:cNvContentPartPr/>
                <p14:nvPr/>
              </p14:nvContentPartPr>
              <p14:xfrm>
                <a:off x="8928978" y="3546852"/>
                <a:ext cx="18360" cy="385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94D2290-E037-2571-508A-48E9AEB005C2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924658" y="3542532"/>
                  <a:ext cx="27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C99A67F2-6DC7-7D99-F93D-C9104D0F65FD}"/>
                    </a:ext>
                  </a:extLst>
                </p14:cNvPr>
                <p14:cNvContentPartPr/>
                <p14:nvPr/>
              </p14:nvContentPartPr>
              <p14:xfrm>
                <a:off x="9023658" y="3646932"/>
                <a:ext cx="158400" cy="16920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C99A67F2-6DC7-7D99-F93D-C9104D0F65FD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9019338" y="3642612"/>
                  <a:ext cx="1670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575AA12C-14D9-001A-17C5-5391B913046F}"/>
              </a:ext>
            </a:extLst>
          </p:cNvPr>
          <p:cNvGrpSpPr/>
          <p:nvPr/>
        </p:nvGrpSpPr>
        <p:grpSpPr>
          <a:xfrm>
            <a:off x="10123818" y="4016652"/>
            <a:ext cx="402120" cy="198000"/>
            <a:chOff x="10123818" y="4016652"/>
            <a:chExt cx="40212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AA84BA7B-348B-BB82-BE4B-EE8D4150525C}"/>
                    </a:ext>
                  </a:extLst>
                </p14:cNvPr>
                <p14:cNvContentPartPr/>
                <p14:nvPr/>
              </p14:nvContentPartPr>
              <p14:xfrm>
                <a:off x="10123818" y="4061652"/>
                <a:ext cx="147240" cy="11016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AA84BA7B-348B-BB82-BE4B-EE8D4150525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119498" y="4057332"/>
                  <a:ext cx="155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50FD188D-9FBB-AEFE-D646-65FF2C23C848}"/>
                    </a:ext>
                  </a:extLst>
                </p14:cNvPr>
                <p14:cNvContentPartPr/>
                <p14:nvPr/>
              </p14:nvContentPartPr>
              <p14:xfrm>
                <a:off x="10312818" y="4045812"/>
                <a:ext cx="99000" cy="11412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50FD188D-9FBB-AEFE-D646-65FF2C23C848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308498" y="4041492"/>
                  <a:ext cx="107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759A1A1-64DD-8F73-CE23-6568EC46DADB}"/>
                    </a:ext>
                  </a:extLst>
                </p14:cNvPr>
                <p14:cNvContentPartPr/>
                <p14:nvPr/>
              </p14:nvContentPartPr>
              <p14:xfrm>
                <a:off x="10457538" y="4031412"/>
                <a:ext cx="3960" cy="1472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759A1A1-64DD-8F73-CE23-6568EC46DAD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453218" y="4027092"/>
                  <a:ext cx="12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CA5BA30-0C59-892E-81B0-62C0BC4661A8}"/>
                    </a:ext>
                  </a:extLst>
                </p14:cNvPr>
                <p14:cNvContentPartPr/>
                <p14:nvPr/>
              </p14:nvContentPartPr>
              <p14:xfrm>
                <a:off x="10519458" y="4016652"/>
                <a:ext cx="6480" cy="1980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CA5BA30-0C59-892E-81B0-62C0BC4661A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0515138" y="4012332"/>
                  <a:ext cx="1512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609FE9FB-5F46-A30C-F6C2-19301F604334}"/>
              </a:ext>
            </a:extLst>
          </p:cNvPr>
          <p:cNvGrpSpPr/>
          <p:nvPr/>
        </p:nvGrpSpPr>
        <p:grpSpPr>
          <a:xfrm>
            <a:off x="11342778" y="3833772"/>
            <a:ext cx="148680" cy="308160"/>
            <a:chOff x="11342778" y="3833772"/>
            <a:chExt cx="1486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18794840-6572-CE51-2891-F5F1B613BF52}"/>
                    </a:ext>
                  </a:extLst>
                </p14:cNvPr>
                <p14:cNvContentPartPr/>
                <p14:nvPr/>
              </p14:nvContentPartPr>
              <p14:xfrm>
                <a:off x="11342778" y="3833772"/>
                <a:ext cx="142200" cy="3081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18794840-6572-CE51-2891-F5F1B613BF5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1338458" y="3829452"/>
                  <a:ext cx="150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DD017B7-3F56-7E77-C301-62C112F470DF}"/>
                    </a:ext>
                  </a:extLst>
                </p14:cNvPr>
                <p14:cNvContentPartPr/>
                <p14:nvPr/>
              </p14:nvContentPartPr>
              <p14:xfrm>
                <a:off x="11385978" y="3916932"/>
                <a:ext cx="105480" cy="6696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DD017B7-3F56-7E77-C301-62C112F470DF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1381658" y="3912612"/>
                  <a:ext cx="1141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4B6460-ECFB-7CD7-40F7-8B158476E780}"/>
              </a:ext>
            </a:extLst>
          </p:cNvPr>
          <p:cNvGrpSpPr/>
          <p:nvPr/>
        </p:nvGrpSpPr>
        <p:grpSpPr>
          <a:xfrm>
            <a:off x="7053738" y="4172532"/>
            <a:ext cx="514080" cy="274680"/>
            <a:chOff x="7053738" y="4172532"/>
            <a:chExt cx="51408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C75A6CB2-146A-11F4-BA53-4C758340F158}"/>
                    </a:ext>
                  </a:extLst>
                </p14:cNvPr>
                <p14:cNvContentPartPr/>
                <p14:nvPr/>
              </p14:nvContentPartPr>
              <p14:xfrm>
                <a:off x="7053738" y="4310772"/>
                <a:ext cx="139680" cy="13644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C75A6CB2-146A-11F4-BA53-4C758340F15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049418" y="4306452"/>
                  <a:ext cx="148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BCD86621-D1F9-9AC0-32F8-0B732F9F97D0}"/>
                    </a:ext>
                  </a:extLst>
                </p14:cNvPr>
                <p14:cNvContentPartPr/>
                <p14:nvPr/>
              </p14:nvContentPartPr>
              <p14:xfrm>
                <a:off x="7237338" y="4232292"/>
                <a:ext cx="138960" cy="1674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BCD86621-D1F9-9AC0-32F8-0B732F9F97D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233018" y="4227972"/>
                  <a:ext cx="14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9F0E9328-F53C-7D48-6FD7-004EBB9DF54A}"/>
                    </a:ext>
                  </a:extLst>
                </p14:cNvPr>
                <p14:cNvContentPartPr/>
                <p14:nvPr/>
              </p14:nvContentPartPr>
              <p14:xfrm>
                <a:off x="7454778" y="4205292"/>
                <a:ext cx="34560" cy="167760"/>
              </p14:xfrm>
            </p:contentPart>
          </mc:Choice>
          <mc:Fallback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9F0E9328-F53C-7D48-6FD7-004EBB9DF54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450458" y="4200972"/>
                  <a:ext cx="43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BFF140B-6F12-2ED3-56C7-35A8D10C5EB7}"/>
                    </a:ext>
                  </a:extLst>
                </p14:cNvPr>
                <p14:cNvContentPartPr/>
                <p14:nvPr/>
              </p14:nvContentPartPr>
              <p14:xfrm>
                <a:off x="7533978" y="4172532"/>
                <a:ext cx="33840" cy="21024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BFF140B-6F12-2ED3-56C7-35A8D10C5EB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529658" y="4168212"/>
                  <a:ext cx="424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20800F33-234D-3C89-F607-1C7D4C8E9041}"/>
              </a:ext>
            </a:extLst>
          </p:cNvPr>
          <p:cNvGrpSpPr/>
          <p:nvPr/>
        </p:nvGrpSpPr>
        <p:grpSpPr>
          <a:xfrm>
            <a:off x="8453418" y="4022052"/>
            <a:ext cx="702720" cy="316080"/>
            <a:chOff x="8453418" y="4022052"/>
            <a:chExt cx="70272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74EB98C-DA5A-4E69-51DF-183130270A88}"/>
                    </a:ext>
                  </a:extLst>
                </p14:cNvPr>
                <p14:cNvContentPartPr/>
                <p14:nvPr/>
              </p14:nvContentPartPr>
              <p14:xfrm>
                <a:off x="8453418" y="4143012"/>
                <a:ext cx="7200" cy="1951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74EB98C-DA5A-4E69-51DF-183130270A88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8449098" y="4138692"/>
                  <a:ext cx="15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A031186F-909A-547A-08BA-0BB22723D60F}"/>
                    </a:ext>
                  </a:extLst>
                </p14:cNvPr>
                <p14:cNvContentPartPr/>
                <p14:nvPr/>
              </p14:nvContentPartPr>
              <p14:xfrm>
                <a:off x="8460618" y="4053012"/>
                <a:ext cx="176400" cy="1990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A031186F-909A-547A-08BA-0BB22723D60F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456298" y="4048692"/>
                  <a:ext cx="185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4F725B6-4249-4DD9-0C7A-277929199B03}"/>
                    </a:ext>
                  </a:extLst>
                </p14:cNvPr>
                <p14:cNvContentPartPr/>
                <p14:nvPr/>
              </p14:nvContentPartPr>
              <p14:xfrm>
                <a:off x="8669418" y="4135452"/>
                <a:ext cx="102600" cy="1407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4F725B6-4249-4DD9-0C7A-277929199B03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665098" y="4131132"/>
                  <a:ext cx="111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4E7F9D1-47A4-90C0-37A5-24B286644CCD}"/>
                    </a:ext>
                  </a:extLst>
                </p14:cNvPr>
                <p14:cNvContentPartPr/>
                <p14:nvPr/>
              </p14:nvContentPartPr>
              <p14:xfrm>
                <a:off x="8774538" y="4155612"/>
                <a:ext cx="102240" cy="17676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14E7F9D1-47A4-90C0-37A5-24B286644CCD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770218" y="4151292"/>
                  <a:ext cx="110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DA264A3D-9AA2-5C94-4E49-05387E01BBA8}"/>
                    </a:ext>
                  </a:extLst>
                </p14:cNvPr>
                <p14:cNvContentPartPr/>
                <p14:nvPr/>
              </p14:nvContentPartPr>
              <p14:xfrm>
                <a:off x="8896938" y="4077132"/>
                <a:ext cx="10080" cy="828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DA264A3D-9AA2-5C94-4E49-05387E01BBA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892618" y="4072812"/>
                  <a:ext cx="18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8012277E-6AAA-BE4B-9535-31A8D8158978}"/>
                    </a:ext>
                  </a:extLst>
                </p14:cNvPr>
                <p14:cNvContentPartPr/>
                <p14:nvPr/>
              </p14:nvContentPartPr>
              <p14:xfrm>
                <a:off x="8937258" y="4136532"/>
                <a:ext cx="106920" cy="10332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8012277E-6AAA-BE4B-9535-31A8D8158978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932938" y="4132212"/>
                  <a:ext cx="11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B4485EC-D944-9A9A-2A71-64BCF494EBBF}"/>
                    </a:ext>
                  </a:extLst>
                </p14:cNvPr>
                <p14:cNvContentPartPr/>
                <p14:nvPr/>
              </p14:nvContentPartPr>
              <p14:xfrm>
                <a:off x="9071538" y="4022052"/>
                <a:ext cx="37800" cy="25128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B4485EC-D944-9A9A-2A71-64BCF494EBBF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67218" y="4017732"/>
                  <a:ext cx="46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0BF45BA8-4E83-D1C4-9556-013B4FD88D89}"/>
                    </a:ext>
                  </a:extLst>
                </p14:cNvPr>
                <p14:cNvContentPartPr/>
                <p14:nvPr/>
              </p14:nvContentPartPr>
              <p14:xfrm>
                <a:off x="9055698" y="4056972"/>
                <a:ext cx="100440" cy="572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0BF45BA8-4E83-D1C4-9556-013B4FD88D89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051378" y="4052652"/>
                  <a:ext cx="1090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39A8A53-9E06-5A52-FBD6-C73DE9437F2C}"/>
              </a:ext>
            </a:extLst>
          </p:cNvPr>
          <p:cNvGrpSpPr/>
          <p:nvPr/>
        </p:nvGrpSpPr>
        <p:grpSpPr>
          <a:xfrm>
            <a:off x="10184298" y="4497612"/>
            <a:ext cx="387720" cy="233640"/>
            <a:chOff x="10184298" y="4497612"/>
            <a:chExt cx="3877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7E76AA5-E6CD-FAF6-501B-A6A44176A36B}"/>
                    </a:ext>
                  </a:extLst>
                </p14:cNvPr>
                <p14:cNvContentPartPr/>
                <p14:nvPr/>
              </p14:nvContentPartPr>
              <p14:xfrm>
                <a:off x="10184298" y="4538292"/>
                <a:ext cx="128160" cy="181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7E76AA5-E6CD-FAF6-501B-A6A44176A36B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0179978" y="4533972"/>
                  <a:ext cx="136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CA4F501-13A8-D2A1-7B13-78F96C30115A}"/>
                    </a:ext>
                  </a:extLst>
                </p14:cNvPr>
                <p14:cNvContentPartPr/>
                <p14:nvPr/>
              </p14:nvContentPartPr>
              <p14:xfrm>
                <a:off x="10357818" y="4497612"/>
                <a:ext cx="92160" cy="151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CA4F501-13A8-D2A1-7B13-78F96C30115A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0353498" y="4493292"/>
                  <a:ext cx="100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14D53F0-3350-6CCB-3C59-47FA039B93AB}"/>
                    </a:ext>
                  </a:extLst>
                </p14:cNvPr>
                <p14:cNvContentPartPr/>
                <p14:nvPr/>
              </p14:nvContentPartPr>
              <p14:xfrm>
                <a:off x="10509018" y="4504092"/>
                <a:ext cx="7920" cy="206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14D53F0-3350-6CCB-3C59-47FA039B93A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0504698" y="4499772"/>
                  <a:ext cx="16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71BEA67-C111-3F64-4976-0A8145274843}"/>
                    </a:ext>
                  </a:extLst>
                </p14:cNvPr>
                <p14:cNvContentPartPr/>
                <p14:nvPr/>
              </p14:nvContentPartPr>
              <p14:xfrm>
                <a:off x="10565538" y="4509492"/>
                <a:ext cx="6480" cy="221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71BEA67-C111-3F64-4976-0A814527484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0561218" y="4505172"/>
                  <a:ext cx="151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23351EB-EA1B-9DE9-73C6-B4B955E817D4}"/>
              </a:ext>
            </a:extLst>
          </p:cNvPr>
          <p:cNvGrpSpPr/>
          <p:nvPr/>
        </p:nvGrpSpPr>
        <p:grpSpPr>
          <a:xfrm>
            <a:off x="11286978" y="4373052"/>
            <a:ext cx="147960" cy="295560"/>
            <a:chOff x="11286978" y="4373052"/>
            <a:chExt cx="1479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995275B-1CB1-A078-3CE9-226929BE89BA}"/>
                    </a:ext>
                  </a:extLst>
                </p14:cNvPr>
                <p14:cNvContentPartPr/>
                <p14:nvPr/>
              </p14:nvContentPartPr>
              <p14:xfrm>
                <a:off x="11286978" y="4459092"/>
                <a:ext cx="17280" cy="209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995275B-1CB1-A078-3CE9-226929BE89BA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1282658" y="4454772"/>
                  <a:ext cx="25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94FC6D4-821D-EA69-0AD3-BC75D32EEFC5}"/>
                    </a:ext>
                  </a:extLst>
                </p14:cNvPr>
                <p14:cNvContentPartPr/>
                <p14:nvPr/>
              </p14:nvContentPartPr>
              <p14:xfrm>
                <a:off x="11298138" y="4373052"/>
                <a:ext cx="136800" cy="239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94FC6D4-821D-EA69-0AD3-BC75D32EEFC5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1293818" y="4368732"/>
                  <a:ext cx="14544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8655B7F-2966-6BF0-58B5-F4258267C9EE}"/>
              </a:ext>
            </a:extLst>
          </p:cNvPr>
          <p:cNvGrpSpPr/>
          <p:nvPr/>
        </p:nvGrpSpPr>
        <p:grpSpPr>
          <a:xfrm>
            <a:off x="7082898" y="4802532"/>
            <a:ext cx="519480" cy="313200"/>
            <a:chOff x="7082898" y="4802532"/>
            <a:chExt cx="519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1FA6438-730C-3C14-8ED4-8343BC909B4F}"/>
                    </a:ext>
                  </a:extLst>
                </p14:cNvPr>
                <p14:cNvContentPartPr/>
                <p14:nvPr/>
              </p14:nvContentPartPr>
              <p14:xfrm>
                <a:off x="7082898" y="4826652"/>
                <a:ext cx="186480" cy="2890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1FA6438-730C-3C14-8ED4-8343BC909B4F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078578" y="4822332"/>
                  <a:ext cx="195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7A761AB-3F7F-A7C3-3193-86F022045CEA}"/>
                    </a:ext>
                  </a:extLst>
                </p14:cNvPr>
                <p14:cNvContentPartPr/>
                <p14:nvPr/>
              </p14:nvContentPartPr>
              <p14:xfrm>
                <a:off x="7292058" y="4892532"/>
                <a:ext cx="107280" cy="1245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7A761AB-3F7F-A7C3-3193-86F022045CEA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7287738" y="4888212"/>
                  <a:ext cx="115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2535603-0FCD-11B1-89A2-DBAD1863BECF}"/>
                    </a:ext>
                  </a:extLst>
                </p14:cNvPr>
                <p14:cNvContentPartPr/>
                <p14:nvPr/>
              </p14:nvContentPartPr>
              <p14:xfrm>
                <a:off x="7500138" y="4802532"/>
                <a:ext cx="36360" cy="246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2535603-0FCD-11B1-89A2-DBAD1863BECF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7495818" y="4798212"/>
                  <a:ext cx="45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2C76825-0434-4009-43A8-9833FEC2D18A}"/>
                    </a:ext>
                  </a:extLst>
                </p14:cNvPr>
                <p14:cNvContentPartPr/>
                <p14:nvPr/>
              </p14:nvContentPartPr>
              <p14:xfrm>
                <a:off x="7575018" y="4805412"/>
                <a:ext cx="27360" cy="2656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2C76825-0434-4009-43A8-9833FEC2D18A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7570698" y="4801092"/>
                  <a:ext cx="360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94E2911-8871-9369-9356-8C2193F8DC1F}"/>
              </a:ext>
            </a:extLst>
          </p:cNvPr>
          <p:cNvGrpSpPr/>
          <p:nvPr/>
        </p:nvGrpSpPr>
        <p:grpSpPr>
          <a:xfrm>
            <a:off x="8457018" y="4642332"/>
            <a:ext cx="706680" cy="386640"/>
            <a:chOff x="8457018" y="4642332"/>
            <a:chExt cx="7066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BAA5E6B-31DA-64DD-213C-69E501733E3A}"/>
                    </a:ext>
                  </a:extLst>
                </p14:cNvPr>
                <p14:cNvContentPartPr/>
                <p14:nvPr/>
              </p14:nvContentPartPr>
              <p14:xfrm>
                <a:off x="8457018" y="4769772"/>
                <a:ext cx="7920" cy="2127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BAA5E6B-31DA-64DD-213C-69E501733E3A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452698" y="4765452"/>
                  <a:ext cx="16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AEBF94C-A294-B9D6-851D-782E3D16B7F0}"/>
                    </a:ext>
                  </a:extLst>
                </p14:cNvPr>
                <p14:cNvContentPartPr/>
                <p14:nvPr/>
              </p14:nvContentPartPr>
              <p14:xfrm>
                <a:off x="8468898" y="4647012"/>
                <a:ext cx="229320" cy="3279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AEBF94C-A294-B9D6-851D-782E3D16B7F0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464578" y="4642692"/>
                  <a:ext cx="237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19B8270-C3E5-5CAB-D50D-D8BB944BE064}"/>
                    </a:ext>
                  </a:extLst>
                </p14:cNvPr>
                <p14:cNvContentPartPr/>
                <p14:nvPr/>
              </p14:nvContentPartPr>
              <p14:xfrm>
                <a:off x="8696058" y="4817292"/>
                <a:ext cx="73080" cy="1234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19B8270-C3E5-5CAB-D50D-D8BB944BE064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8691738" y="4812972"/>
                  <a:ext cx="81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16BB109-3800-512F-4876-08174D38C28E}"/>
                    </a:ext>
                  </a:extLst>
                </p14:cNvPr>
                <p14:cNvContentPartPr/>
                <p14:nvPr/>
              </p14:nvContentPartPr>
              <p14:xfrm>
                <a:off x="8776698" y="4845012"/>
                <a:ext cx="79920" cy="1839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16BB109-3800-512F-4876-08174D38C28E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8772378" y="4840692"/>
                  <a:ext cx="88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2ADE954-D541-16CD-99C6-D6CE79F8AB7D}"/>
                    </a:ext>
                  </a:extLst>
                </p14:cNvPr>
                <p14:cNvContentPartPr/>
                <p14:nvPr/>
              </p14:nvContentPartPr>
              <p14:xfrm>
                <a:off x="8830698" y="4685892"/>
                <a:ext cx="14400" cy="2988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2ADE954-D541-16CD-99C6-D6CE79F8AB7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8826378" y="4681572"/>
                  <a:ext cx="23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8BC64FC9-2CE0-23AA-FDAF-3197EE738916}"/>
                    </a:ext>
                  </a:extLst>
                </p14:cNvPr>
                <p14:cNvContentPartPr/>
                <p14:nvPr/>
              </p14:nvContentPartPr>
              <p14:xfrm>
                <a:off x="8937258" y="4774092"/>
                <a:ext cx="99360" cy="1375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8BC64FC9-2CE0-23AA-FDAF-3197EE738916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8932938" y="4769772"/>
                  <a:ext cx="10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07F45B67-9811-9535-1A78-D0A82C88100C}"/>
                    </a:ext>
                  </a:extLst>
                </p14:cNvPr>
                <p14:cNvContentPartPr/>
                <p14:nvPr/>
              </p14:nvContentPartPr>
              <p14:xfrm>
                <a:off x="9070098" y="4642332"/>
                <a:ext cx="40320" cy="2793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07F45B67-9811-9535-1A78-D0A82C88100C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065778" y="4638012"/>
                  <a:ext cx="48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01F8757F-9653-5080-78AA-47A9BDA66D2A}"/>
                    </a:ext>
                  </a:extLst>
                </p14:cNvPr>
                <p14:cNvContentPartPr/>
                <p14:nvPr/>
              </p14:nvContentPartPr>
              <p14:xfrm>
                <a:off x="9027618" y="4706772"/>
                <a:ext cx="136080" cy="849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01F8757F-9653-5080-78AA-47A9BDA66D2A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023298" y="4702452"/>
                  <a:ext cx="1447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697A3CB1-2A4D-1CB0-2500-33A14B9B8A7F}"/>
              </a:ext>
            </a:extLst>
          </p:cNvPr>
          <p:cNvGrpSpPr/>
          <p:nvPr/>
        </p:nvGrpSpPr>
        <p:grpSpPr>
          <a:xfrm>
            <a:off x="10421898" y="5020692"/>
            <a:ext cx="225720" cy="325800"/>
            <a:chOff x="10421898" y="5020692"/>
            <a:chExt cx="2257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96B7B0D-60C2-0C22-CA8D-A65EBC1C5DD3}"/>
                    </a:ext>
                  </a:extLst>
                </p14:cNvPr>
                <p14:cNvContentPartPr/>
                <p14:nvPr/>
              </p14:nvContentPartPr>
              <p14:xfrm>
                <a:off x="10493178" y="5020692"/>
                <a:ext cx="154440" cy="615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96B7B0D-60C2-0C22-CA8D-A65EBC1C5DD3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0488858" y="5016372"/>
                  <a:ext cx="163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F50C142-FC92-F30C-634C-06B89F940C10}"/>
                    </a:ext>
                  </a:extLst>
                </p14:cNvPr>
                <p14:cNvContentPartPr/>
                <p14:nvPr/>
              </p14:nvContentPartPr>
              <p14:xfrm>
                <a:off x="10421898" y="5078292"/>
                <a:ext cx="154800" cy="2682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F50C142-FC92-F30C-634C-06B89F940C10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0417578" y="5073972"/>
                  <a:ext cx="16344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DC298FE2-A3DD-C578-9296-EF9F44AEBCF9}"/>
                  </a:ext>
                </a:extLst>
              </p14:cNvPr>
              <p14:cNvContentPartPr/>
              <p14:nvPr/>
            </p14:nvContentPartPr>
            <p14:xfrm>
              <a:off x="11370138" y="4987572"/>
              <a:ext cx="153360" cy="2217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DC298FE2-A3DD-C578-9296-EF9F44AEBCF9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11365818" y="4983252"/>
                <a:ext cx="162000" cy="23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4D5CF2F-78FB-1773-E429-FDFF6AEB2009}"/>
              </a:ext>
            </a:extLst>
          </p:cNvPr>
          <p:cNvGrpSpPr/>
          <p:nvPr/>
        </p:nvGrpSpPr>
        <p:grpSpPr>
          <a:xfrm>
            <a:off x="7106658" y="5323452"/>
            <a:ext cx="544680" cy="299520"/>
            <a:chOff x="7106658" y="5323452"/>
            <a:chExt cx="5446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13280CF-3973-0CB4-83A9-CC738B78F893}"/>
                    </a:ext>
                  </a:extLst>
                </p14:cNvPr>
                <p14:cNvContentPartPr/>
                <p14:nvPr/>
              </p14:nvContentPartPr>
              <p14:xfrm>
                <a:off x="7106658" y="5447652"/>
                <a:ext cx="153360" cy="1753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13280CF-3973-0CB4-83A9-CC738B78F893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7102338" y="5443332"/>
                  <a:ext cx="162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FFE9F1E-723A-30DF-2CBF-60DA56CD3D20}"/>
                    </a:ext>
                  </a:extLst>
                </p14:cNvPr>
                <p14:cNvContentPartPr/>
                <p14:nvPr/>
              </p14:nvContentPartPr>
              <p14:xfrm>
                <a:off x="7329138" y="5403732"/>
                <a:ext cx="121680" cy="1620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FFE9F1E-723A-30DF-2CBF-60DA56CD3D20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324818" y="5399412"/>
                  <a:ext cx="130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CE3BC09-3FF5-A389-EEF9-F9EBD706A39C}"/>
                    </a:ext>
                  </a:extLst>
                </p14:cNvPr>
                <p14:cNvContentPartPr/>
                <p14:nvPr/>
              </p14:nvContentPartPr>
              <p14:xfrm>
                <a:off x="7533978" y="5346852"/>
                <a:ext cx="20520" cy="2674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CE3BC09-3FF5-A389-EEF9-F9EBD706A39C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7529658" y="5342532"/>
                  <a:ext cx="29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D57C444-3983-6B21-8B50-E60BD8096B8B}"/>
                    </a:ext>
                  </a:extLst>
                </p14:cNvPr>
                <p14:cNvContentPartPr/>
                <p14:nvPr/>
              </p14:nvContentPartPr>
              <p14:xfrm>
                <a:off x="7613898" y="5323452"/>
                <a:ext cx="37440" cy="2624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D57C444-3983-6B21-8B50-E60BD8096B8B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609578" y="5319132"/>
                  <a:ext cx="4608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1798F53C-ADD6-136F-EE39-4CF77CB9BE86}"/>
              </a:ext>
            </a:extLst>
          </p:cNvPr>
          <p:cNvGrpSpPr/>
          <p:nvPr/>
        </p:nvGrpSpPr>
        <p:grpSpPr>
          <a:xfrm>
            <a:off x="8679858" y="5235612"/>
            <a:ext cx="445680" cy="300960"/>
            <a:chOff x="8679858" y="5235612"/>
            <a:chExt cx="4456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C945760-A84C-3EFF-9F7F-DFD63DA9C5AE}"/>
                    </a:ext>
                  </a:extLst>
                </p14:cNvPr>
                <p14:cNvContentPartPr/>
                <p14:nvPr/>
              </p14:nvContentPartPr>
              <p14:xfrm>
                <a:off x="8679858" y="5339292"/>
                <a:ext cx="160560" cy="19728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C945760-A84C-3EFF-9F7F-DFD63DA9C5AE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8675538" y="5334972"/>
                  <a:ext cx="169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1CD0F6D-818A-D24D-7D80-FF6713946798}"/>
                    </a:ext>
                  </a:extLst>
                </p14:cNvPr>
                <p14:cNvContentPartPr/>
                <p14:nvPr/>
              </p14:nvContentPartPr>
              <p14:xfrm>
                <a:off x="8819178" y="5268372"/>
                <a:ext cx="143280" cy="2394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1CD0F6D-818A-D24D-7D80-FF671394679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8814858" y="5264052"/>
                  <a:ext cx="151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2637244C-FAD7-7376-6DF1-BACCF20BDAF9}"/>
                    </a:ext>
                  </a:extLst>
                </p14:cNvPr>
                <p14:cNvContentPartPr/>
                <p14:nvPr/>
              </p14:nvContentPartPr>
              <p14:xfrm>
                <a:off x="9015738" y="5252892"/>
                <a:ext cx="42840" cy="2343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2637244C-FAD7-7376-6DF1-BACCF20BDAF9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9011418" y="5248572"/>
                  <a:ext cx="51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9CA6DE2-308E-E93B-5A70-E2B1457663E8}"/>
                    </a:ext>
                  </a:extLst>
                </p14:cNvPr>
                <p14:cNvContentPartPr/>
                <p14:nvPr/>
              </p14:nvContentPartPr>
              <p14:xfrm>
                <a:off x="9076218" y="5235612"/>
                <a:ext cx="49320" cy="2667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9CA6DE2-308E-E93B-5A70-E2B1457663E8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9071898" y="5231292"/>
                  <a:ext cx="5796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87CC63A-6BD3-9120-8659-96021F7FC5FC}"/>
              </a:ext>
            </a:extLst>
          </p:cNvPr>
          <p:cNvGrpSpPr/>
          <p:nvPr/>
        </p:nvGrpSpPr>
        <p:grpSpPr>
          <a:xfrm>
            <a:off x="3177978" y="4760052"/>
            <a:ext cx="962640" cy="558000"/>
            <a:chOff x="3177978" y="4760052"/>
            <a:chExt cx="96264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37D73CD-28C7-9689-64CD-04F6050AF205}"/>
                    </a:ext>
                  </a:extLst>
                </p14:cNvPr>
                <p14:cNvContentPartPr/>
                <p14:nvPr/>
              </p14:nvContentPartPr>
              <p14:xfrm>
                <a:off x="3778458" y="4760052"/>
                <a:ext cx="362160" cy="402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37D73CD-28C7-9689-64CD-04F6050AF205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3774138" y="4755732"/>
                  <a:ext cx="3708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B95FE51-D1D3-8D59-71B2-28DDC57E5F52}"/>
                    </a:ext>
                  </a:extLst>
                </p14:cNvPr>
                <p14:cNvContentPartPr/>
                <p14:nvPr/>
              </p14:nvContentPartPr>
              <p14:xfrm>
                <a:off x="3177978" y="4936452"/>
                <a:ext cx="668880" cy="3816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B95FE51-D1D3-8D59-71B2-28DDC57E5F5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3173658" y="4932132"/>
                  <a:ext cx="677520" cy="39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307E47ED-E5D1-22EC-BEFA-7B4ECB3CBDF2}"/>
                  </a:ext>
                </a:extLst>
              </p14:cNvPr>
              <p14:cNvContentPartPr/>
              <p14:nvPr/>
            </p14:nvContentPartPr>
            <p14:xfrm>
              <a:off x="10556178" y="5662572"/>
              <a:ext cx="161280" cy="3164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307E47ED-E5D1-22EC-BEFA-7B4ECB3CBDF2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10551858" y="5658252"/>
                <a:ext cx="16992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21CDE1C6-F806-3695-7571-5A7CF294D6F2}"/>
              </a:ext>
            </a:extLst>
          </p:cNvPr>
          <p:cNvGrpSpPr/>
          <p:nvPr/>
        </p:nvGrpSpPr>
        <p:grpSpPr>
          <a:xfrm>
            <a:off x="11415498" y="5642412"/>
            <a:ext cx="187560" cy="385560"/>
            <a:chOff x="11415498" y="5642412"/>
            <a:chExt cx="18756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8CE1AE6-D36F-09CD-176B-F1CB2E602443}"/>
                    </a:ext>
                  </a:extLst>
                </p14:cNvPr>
                <p14:cNvContentPartPr/>
                <p14:nvPr/>
              </p14:nvContentPartPr>
              <p14:xfrm>
                <a:off x="11424858" y="5754732"/>
                <a:ext cx="9720" cy="245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8CE1AE6-D36F-09CD-176B-F1CB2E602443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420538" y="5750412"/>
                  <a:ext cx="1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106DD17-2FED-5E92-5D30-2DD8FAEFD26C}"/>
                    </a:ext>
                  </a:extLst>
                </p14:cNvPr>
                <p14:cNvContentPartPr/>
                <p14:nvPr/>
              </p14:nvContentPartPr>
              <p14:xfrm>
                <a:off x="11415498" y="5642412"/>
                <a:ext cx="187560" cy="385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106DD17-2FED-5E92-5D30-2DD8FAEFD26C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1411178" y="5638092"/>
                  <a:ext cx="19620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6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14:cNvPr>
              <p14:cNvContentPartPr/>
              <p14:nvPr/>
            </p14:nvContentPartPr>
            <p14:xfrm>
              <a:off x="9923658" y="5874972"/>
              <a:ext cx="54720" cy="2674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:cNvPr>
              <p:cNvPicPr/>
              <p:nvPr/>
            </p:nvPicPr>
            <p:blipFill>
              <a:blip r:embed="rId757"/>
              <a:stretch>
                <a:fillRect/>
              </a:stretch>
            </p:blipFill>
            <p:spPr>
              <a:xfrm>
                <a:off x="9919338" y="5870652"/>
                <a:ext cx="63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14:cNvPr>
              <p14:cNvContentPartPr/>
              <p14:nvPr/>
            </p14:nvContentPartPr>
            <p14:xfrm>
              <a:off x="8221578" y="6005652"/>
              <a:ext cx="90000" cy="31500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:cNvPr>
              <p:cNvPicPr/>
              <p:nvPr/>
            </p:nvPicPr>
            <p:blipFill>
              <a:blip r:embed="rId759"/>
              <a:stretch>
                <a:fillRect/>
              </a:stretch>
            </p:blipFill>
            <p:spPr>
              <a:xfrm>
                <a:off x="8217258" y="6001332"/>
                <a:ext cx="9864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Group 432">
            <a:extLst>
              <a:ext uri="{FF2B5EF4-FFF2-40B4-BE49-F238E27FC236}">
                <a16:creationId xmlns:a16="http://schemas.microsoft.com/office/drawing/2014/main" id="{84AA0A0D-90D1-4339-2BC3-1ED54A9230DA}"/>
              </a:ext>
            </a:extLst>
          </p:cNvPr>
          <p:cNvGrpSpPr/>
          <p:nvPr/>
        </p:nvGrpSpPr>
        <p:grpSpPr>
          <a:xfrm>
            <a:off x="7004418" y="5891892"/>
            <a:ext cx="459000" cy="304920"/>
            <a:chOff x="7004418" y="5891892"/>
            <a:chExt cx="4590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36308A04-EE81-AF6F-7B71-35B0FC4C50D6}"/>
                    </a:ext>
                  </a:extLst>
                </p14:cNvPr>
                <p14:cNvContentPartPr/>
                <p14:nvPr/>
              </p14:nvContentPartPr>
              <p14:xfrm>
                <a:off x="7004418" y="5997732"/>
                <a:ext cx="203400" cy="1990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36308A04-EE81-AF6F-7B71-35B0FC4C50D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000098" y="5993412"/>
                  <a:ext cx="212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3EB5193-58BC-87F0-FCB5-BDCE4F75A6D3}"/>
                    </a:ext>
                  </a:extLst>
                </p14:cNvPr>
                <p14:cNvContentPartPr/>
                <p14:nvPr/>
              </p14:nvContentPartPr>
              <p14:xfrm>
                <a:off x="7202058" y="5966052"/>
                <a:ext cx="133920" cy="1677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3EB5193-58BC-87F0-FCB5-BDCE4F75A6D3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197738" y="5961732"/>
                  <a:ext cx="142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495A053E-9CEB-0696-426B-DBA1F24FA2DE}"/>
                    </a:ext>
                  </a:extLst>
                </p14:cNvPr>
                <p14:cNvContentPartPr/>
                <p14:nvPr/>
              </p14:nvContentPartPr>
              <p14:xfrm>
                <a:off x="7395378" y="5892972"/>
                <a:ext cx="30240" cy="2365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495A053E-9CEB-0696-426B-DBA1F24FA2DE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7391058" y="5888652"/>
                  <a:ext cx="38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4DA17C3-771A-570E-1CAB-44FD77A431DF}"/>
                    </a:ext>
                  </a:extLst>
                </p14:cNvPr>
                <p14:cNvContentPartPr/>
                <p14:nvPr/>
              </p14:nvContentPartPr>
              <p14:xfrm>
                <a:off x="7441458" y="5891892"/>
                <a:ext cx="21960" cy="2674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4DA17C3-771A-570E-1CAB-44FD77A431DF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7437138" y="5887572"/>
                  <a:ext cx="3060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AD6D3B3-DC75-17C3-256A-45DD93DD6E67}"/>
              </a:ext>
            </a:extLst>
          </p:cNvPr>
          <p:cNvGrpSpPr/>
          <p:nvPr/>
        </p:nvGrpSpPr>
        <p:grpSpPr>
          <a:xfrm>
            <a:off x="8605338" y="5721252"/>
            <a:ext cx="483120" cy="317880"/>
            <a:chOff x="8605338" y="5721252"/>
            <a:chExt cx="48312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96C7A66-34CC-98CD-3C36-A6E0C1831FEE}"/>
                    </a:ext>
                  </a:extLst>
                </p14:cNvPr>
                <p14:cNvContentPartPr/>
                <p14:nvPr/>
              </p14:nvContentPartPr>
              <p14:xfrm>
                <a:off x="8605338" y="5862732"/>
                <a:ext cx="127080" cy="1634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96C7A66-34CC-98CD-3C36-A6E0C1831FE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8601018" y="5858412"/>
                  <a:ext cx="13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354D308-AA66-7F12-7C9E-89D0A6B5A5E3}"/>
                    </a:ext>
                  </a:extLst>
                </p14:cNvPr>
                <p14:cNvContentPartPr/>
                <p14:nvPr/>
              </p14:nvContentPartPr>
              <p14:xfrm>
                <a:off x="8763378" y="5784252"/>
                <a:ext cx="137520" cy="1800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354D308-AA66-7F12-7C9E-89D0A6B5A5E3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8759058" y="5779932"/>
                  <a:ext cx="146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6E0C46A-1BB8-41B2-AEF1-90DA56E0FCBF}"/>
                    </a:ext>
                  </a:extLst>
                </p14:cNvPr>
                <p14:cNvContentPartPr/>
                <p14:nvPr/>
              </p14:nvContentPartPr>
              <p14:xfrm>
                <a:off x="8980098" y="5721252"/>
                <a:ext cx="32040" cy="3063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6E0C46A-1BB8-41B2-AEF1-90DA56E0FCBF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8975778" y="5716932"/>
                  <a:ext cx="4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7403C45C-C205-A2F2-4306-EB5E29D2F73E}"/>
                    </a:ext>
                  </a:extLst>
                </p14:cNvPr>
                <p14:cNvContentPartPr/>
                <p14:nvPr/>
              </p14:nvContentPartPr>
              <p14:xfrm>
                <a:off x="9066498" y="5742852"/>
                <a:ext cx="21960" cy="2962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7403C45C-C205-A2F2-4306-EB5E29D2F73E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9062178" y="5738532"/>
                  <a:ext cx="3060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569E9C12-21AD-F6B4-4598-56475E374ADA}"/>
              </a:ext>
            </a:extLst>
          </p:cNvPr>
          <p:cNvGrpSpPr/>
          <p:nvPr/>
        </p:nvGrpSpPr>
        <p:grpSpPr>
          <a:xfrm>
            <a:off x="6374778" y="1876812"/>
            <a:ext cx="510120" cy="4457880"/>
            <a:chOff x="6374778" y="1876812"/>
            <a:chExt cx="510120" cy="44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8BE7A5F-F958-6784-5CB3-1DB1A9FC9309}"/>
                    </a:ext>
                  </a:extLst>
                </p14:cNvPr>
                <p14:cNvContentPartPr/>
                <p14:nvPr/>
              </p14:nvContentPartPr>
              <p14:xfrm>
                <a:off x="6679338" y="1876812"/>
                <a:ext cx="156960" cy="42573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8BE7A5F-F958-6784-5CB3-1DB1A9FC9309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673218" y="1870692"/>
                  <a:ext cx="169200" cy="42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9A6BB8E-30BA-C18F-2C4C-3F9B16CAB799}"/>
                    </a:ext>
                  </a:extLst>
                </p14:cNvPr>
                <p14:cNvContentPartPr/>
                <p14:nvPr/>
              </p14:nvContentPartPr>
              <p14:xfrm>
                <a:off x="6884538" y="6130572"/>
                <a:ext cx="360" cy="3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9A6BB8E-30BA-C18F-2C4C-3F9B16CAB7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8418" y="61244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B2CAB92-47EE-7386-3E5A-39080B718EE5}"/>
                    </a:ext>
                  </a:extLst>
                </p14:cNvPr>
                <p14:cNvContentPartPr/>
                <p14:nvPr/>
              </p14:nvContentPartPr>
              <p14:xfrm>
                <a:off x="6498978" y="2104332"/>
                <a:ext cx="32400" cy="16668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B2CAB92-47EE-7386-3E5A-39080B718EE5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492858" y="2098212"/>
                  <a:ext cx="44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BC3E6C8-30CA-65E2-25F1-8AF56F860251}"/>
                    </a:ext>
                  </a:extLst>
                </p14:cNvPr>
                <p14:cNvContentPartPr/>
                <p14:nvPr/>
              </p14:nvContentPartPr>
              <p14:xfrm>
                <a:off x="6468378" y="2241852"/>
                <a:ext cx="104040" cy="331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BC3E6C8-30CA-65E2-25F1-8AF56F860251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6462258" y="2235732"/>
                  <a:ext cx="116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D44EE88-F1E5-2636-1B23-BAFCE4023195}"/>
                    </a:ext>
                  </a:extLst>
                </p14:cNvPr>
                <p14:cNvContentPartPr/>
                <p14:nvPr/>
              </p14:nvContentPartPr>
              <p14:xfrm>
                <a:off x="6374778" y="2001012"/>
                <a:ext cx="246240" cy="3985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D44EE88-F1E5-2636-1B23-BAFCE4023195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6368658" y="1994892"/>
                  <a:ext cx="258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DE679BB-EC7B-E885-618E-BAFCCB4EEC09}"/>
                    </a:ext>
                  </a:extLst>
                </p14:cNvPr>
                <p14:cNvContentPartPr/>
                <p14:nvPr/>
              </p14:nvContentPartPr>
              <p14:xfrm>
                <a:off x="6552258" y="2616612"/>
                <a:ext cx="71640" cy="1404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DE679BB-EC7B-E885-618E-BAFCCB4EEC09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6546138" y="2610492"/>
                  <a:ext cx="83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7CFB829B-AB71-4479-3B21-5637ECDD708F}"/>
                    </a:ext>
                  </a:extLst>
                </p14:cNvPr>
                <p14:cNvContentPartPr/>
                <p14:nvPr/>
              </p14:nvContentPartPr>
              <p14:xfrm>
                <a:off x="6488538" y="2498892"/>
                <a:ext cx="235440" cy="32580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7CFB829B-AB71-4479-3B21-5637ECDD708F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6482418" y="2492772"/>
                  <a:ext cx="2476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8601C5FA-0EC2-4A26-0894-6438B1D89ECC}"/>
                    </a:ext>
                  </a:extLst>
                </p14:cNvPr>
                <p14:cNvContentPartPr/>
                <p14:nvPr/>
              </p14:nvContentPartPr>
              <p14:xfrm>
                <a:off x="6423738" y="2844132"/>
                <a:ext cx="270000" cy="40356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8601C5FA-0EC2-4A26-0894-6438B1D89ECC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6417618" y="2838012"/>
                  <a:ext cx="2822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5B42D58-40F8-8876-6BC3-589A0EC91BF8}"/>
                    </a:ext>
                  </a:extLst>
                </p14:cNvPr>
                <p14:cNvContentPartPr/>
                <p14:nvPr/>
              </p14:nvContentPartPr>
              <p14:xfrm>
                <a:off x="6509418" y="3581772"/>
                <a:ext cx="97200" cy="17892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5B42D58-40F8-8876-6BC3-589A0EC91BF8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6503298" y="3575652"/>
                  <a:ext cx="109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A2637EE3-C3F8-8BE1-2138-4B6C0D044E12}"/>
                    </a:ext>
                  </a:extLst>
                </p14:cNvPr>
                <p14:cNvContentPartPr/>
                <p14:nvPr/>
              </p14:nvContentPartPr>
              <p14:xfrm>
                <a:off x="6586818" y="3657012"/>
                <a:ext cx="10080" cy="19476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A2637EE3-C3F8-8BE1-2138-4B6C0D044E12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6580698" y="3650892"/>
                  <a:ext cx="2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93B18121-D62E-0331-9790-7212725D3B89}"/>
                    </a:ext>
                  </a:extLst>
                </p14:cNvPr>
                <p14:cNvContentPartPr/>
                <p14:nvPr/>
              </p14:nvContentPartPr>
              <p14:xfrm>
                <a:off x="6446058" y="3463692"/>
                <a:ext cx="288000" cy="47448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93B18121-D62E-0331-9790-7212725D3B89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6439938" y="3457572"/>
                  <a:ext cx="3002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7D4FFD8-924E-85DB-3AF4-E80451395093}"/>
                    </a:ext>
                  </a:extLst>
                </p14:cNvPr>
                <p14:cNvContentPartPr/>
                <p14:nvPr/>
              </p14:nvContentPartPr>
              <p14:xfrm>
                <a:off x="6549018" y="4186572"/>
                <a:ext cx="82440" cy="5724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7D4FFD8-924E-85DB-3AF4-E80451395093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6542898" y="4180452"/>
                  <a:ext cx="94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3F69EA9-0F5B-C597-EBB7-6B28DF5F08D5}"/>
                    </a:ext>
                  </a:extLst>
                </p14:cNvPr>
                <p14:cNvContentPartPr/>
                <p14:nvPr/>
              </p14:nvContentPartPr>
              <p14:xfrm>
                <a:off x="6513018" y="4235532"/>
                <a:ext cx="90720" cy="17424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3F69EA9-0F5B-C597-EBB7-6B28DF5F08D5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6506898" y="4229412"/>
                  <a:ext cx="102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6028F3F1-1682-DB61-96EC-EC135A332673}"/>
                    </a:ext>
                  </a:extLst>
                </p14:cNvPr>
                <p14:cNvContentPartPr/>
                <p14:nvPr/>
              </p14:nvContentPartPr>
              <p14:xfrm>
                <a:off x="6414018" y="4051212"/>
                <a:ext cx="307440" cy="46188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6028F3F1-1682-DB61-96EC-EC135A332673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6407898" y="4045092"/>
                  <a:ext cx="3196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919225D0-609F-B9AB-741C-A5D3303EC54B}"/>
                    </a:ext>
                  </a:extLst>
                </p14:cNvPr>
                <p14:cNvContentPartPr/>
                <p14:nvPr/>
              </p14:nvContentPartPr>
              <p14:xfrm>
                <a:off x="6553698" y="4768692"/>
                <a:ext cx="108000" cy="23544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919225D0-609F-B9AB-741C-A5D3303EC54B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547578" y="4762572"/>
                  <a:ext cx="120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EDF4CD8C-DDF5-42E8-E091-F5B952003381}"/>
                    </a:ext>
                  </a:extLst>
                </p14:cNvPr>
                <p14:cNvContentPartPr/>
                <p14:nvPr/>
              </p14:nvContentPartPr>
              <p14:xfrm>
                <a:off x="6425898" y="4696692"/>
                <a:ext cx="325440" cy="46836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EDF4CD8C-DDF5-42E8-E091-F5B952003381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419778" y="4690572"/>
                  <a:ext cx="337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C4025035-41C6-C5E6-D587-D058AA6633D1}"/>
                    </a:ext>
                  </a:extLst>
                </p14:cNvPr>
                <p14:cNvContentPartPr/>
                <p14:nvPr/>
              </p14:nvContentPartPr>
              <p14:xfrm>
                <a:off x="6548298" y="5359812"/>
                <a:ext cx="54000" cy="29772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C4025035-41C6-C5E6-D587-D058AA6633D1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542178" y="5353692"/>
                  <a:ext cx="66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A84A6126-317A-8963-3EAE-7077F02E85DB}"/>
                    </a:ext>
                  </a:extLst>
                </p14:cNvPr>
                <p14:cNvContentPartPr/>
                <p14:nvPr/>
              </p14:nvContentPartPr>
              <p14:xfrm>
                <a:off x="6548298" y="5503812"/>
                <a:ext cx="117360" cy="3132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A84A6126-317A-8963-3EAE-7077F02E85DB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542178" y="5497692"/>
                  <a:ext cx="129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199B9F92-C4F1-05BB-40E4-C248ADFF0DE4}"/>
                    </a:ext>
                  </a:extLst>
                </p14:cNvPr>
                <p14:cNvContentPartPr/>
                <p14:nvPr/>
              </p14:nvContentPartPr>
              <p14:xfrm>
                <a:off x="6429138" y="5209332"/>
                <a:ext cx="299520" cy="54072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199B9F92-C4F1-05BB-40E4-C248ADFF0DE4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423018" y="5203212"/>
                  <a:ext cx="3117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27AA9045-B7C4-05E2-2B17-F5B99B0CC50E}"/>
                    </a:ext>
                  </a:extLst>
                </p14:cNvPr>
                <p14:cNvContentPartPr/>
                <p14:nvPr/>
              </p14:nvContentPartPr>
              <p14:xfrm>
                <a:off x="6578898" y="5899452"/>
                <a:ext cx="147960" cy="25416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27AA9045-B7C4-05E2-2B17-F5B99B0CC50E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6572778" y="5893332"/>
                  <a:ext cx="160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5547D717-2F95-17A9-0BE9-1BE4DEACE2D7}"/>
                    </a:ext>
                  </a:extLst>
                </p14:cNvPr>
                <p14:cNvContentPartPr/>
                <p14:nvPr/>
              </p14:nvContentPartPr>
              <p14:xfrm>
                <a:off x="6489978" y="5806932"/>
                <a:ext cx="364320" cy="52776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5547D717-2F95-17A9-0BE9-1BE4DEACE2D7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6483858" y="5800812"/>
                  <a:ext cx="376560" cy="54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54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806E-E75B-8A0C-952B-D110C134F57F}"/>
              </a:ext>
            </a:extLst>
          </p:cNvPr>
          <p:cNvGrpSpPr/>
          <p:nvPr/>
        </p:nvGrpSpPr>
        <p:grpSpPr>
          <a:xfrm>
            <a:off x="306978" y="589092"/>
            <a:ext cx="811080" cy="284760"/>
            <a:chOff x="306978" y="589092"/>
            <a:chExt cx="811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14:cNvPr>
                <p14:cNvContentPartPr/>
                <p14:nvPr/>
              </p14:nvContentPartPr>
              <p14:xfrm>
                <a:off x="403098" y="630492"/>
                <a:ext cx="25920" cy="22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892" y="624372"/>
                  <a:ext cx="38332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14:cNvPr>
                <p14:cNvContentPartPr/>
                <p14:nvPr/>
              </p14:nvContentPartPr>
              <p14:xfrm>
                <a:off x="306978" y="593772"/>
                <a:ext cx="200880" cy="3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847" y="587581"/>
                  <a:ext cx="213142" cy="43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14:cNvPr>
                <p14:cNvContentPartPr/>
                <p14:nvPr/>
              </p14:nvContentPartPr>
              <p14:xfrm>
                <a:off x="572658" y="723372"/>
                <a:ext cx="11664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519" y="717252"/>
                  <a:ext cx="12891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14:cNvPr>
                <p14:cNvContentPartPr/>
                <p14:nvPr/>
              </p14:nvContentPartPr>
              <p14:xfrm>
                <a:off x="768498" y="618972"/>
                <a:ext cx="12420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78" y="612852"/>
                  <a:ext cx="13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14:cNvPr>
                <p14:cNvContentPartPr/>
                <p14:nvPr/>
              </p14:nvContentPartPr>
              <p14:xfrm>
                <a:off x="936258" y="589092"/>
                <a:ext cx="4500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0138" y="582972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14:cNvPr>
                <p14:cNvContentPartPr/>
                <p14:nvPr/>
              </p14:nvContentPartPr>
              <p14:xfrm>
                <a:off x="1038858" y="705012"/>
                <a:ext cx="7920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10" y="698892"/>
                  <a:ext cx="91496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7229D0-9D31-5379-7F56-B8510A7B385B}"/>
              </a:ext>
            </a:extLst>
          </p:cNvPr>
          <p:cNvGrpSpPr/>
          <p:nvPr/>
        </p:nvGrpSpPr>
        <p:grpSpPr>
          <a:xfrm>
            <a:off x="1323978" y="608532"/>
            <a:ext cx="141120" cy="207360"/>
            <a:chOff x="1323978" y="608532"/>
            <a:chExt cx="1411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14:cNvPr>
                <p14:cNvContentPartPr/>
                <p14:nvPr/>
              </p14:nvContentPartPr>
              <p14:xfrm>
                <a:off x="1349538" y="608532"/>
                <a:ext cx="7452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447" y="602412"/>
                  <a:ext cx="86701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14:cNvPr>
                <p14:cNvContentPartPr/>
                <p14:nvPr/>
              </p14:nvContentPartPr>
              <p14:xfrm>
                <a:off x="1323978" y="796812"/>
                <a:ext cx="14112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858" y="790692"/>
                  <a:ext cx="153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14:cNvPr>
              <p14:cNvContentPartPr/>
              <p14:nvPr/>
            </p14:nvContentPartPr>
            <p14:xfrm>
              <a:off x="755898" y="1009212"/>
              <a:ext cx="33840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71" y="1003092"/>
                <a:ext cx="350653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F0268-A03F-1ECA-5085-70E9647D3722}"/>
              </a:ext>
            </a:extLst>
          </p:cNvPr>
          <p:cNvGrpSpPr/>
          <p:nvPr/>
        </p:nvGrpSpPr>
        <p:grpSpPr>
          <a:xfrm>
            <a:off x="3418818" y="494412"/>
            <a:ext cx="1155960" cy="446760"/>
            <a:chOff x="3418818" y="494412"/>
            <a:chExt cx="11559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14:cNvPr>
                <p14:cNvContentPartPr/>
                <p14:nvPr/>
              </p14:nvContentPartPr>
              <p14:xfrm>
                <a:off x="3538698" y="618972"/>
                <a:ext cx="1296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2578" y="612852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14:cNvPr>
                <p14:cNvContentPartPr/>
                <p14:nvPr/>
              </p14:nvContentPartPr>
              <p14:xfrm>
                <a:off x="3537978" y="542652"/>
                <a:ext cx="21960" cy="22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1858" y="536542"/>
                  <a:ext cx="34200" cy="239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14:cNvPr>
                <p14:cNvContentPartPr/>
                <p14:nvPr/>
              </p14:nvContentPartPr>
              <p14:xfrm>
                <a:off x="3418818" y="523932"/>
                <a:ext cx="265320" cy="3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2698" y="517878"/>
                  <a:ext cx="277560" cy="45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14:cNvPr>
                <p14:cNvContentPartPr/>
                <p14:nvPr/>
              </p14:nvContentPartPr>
              <p14:xfrm>
                <a:off x="3748578" y="527892"/>
                <a:ext cx="283680" cy="20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458" y="521772"/>
                  <a:ext cx="29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14:cNvPr>
                <p14:cNvContentPartPr/>
                <p14:nvPr/>
              </p14:nvContentPartPr>
              <p14:xfrm>
                <a:off x="4073298" y="494412"/>
                <a:ext cx="5940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178" y="488292"/>
                  <a:ext cx="71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14:cNvPr>
                <p14:cNvContentPartPr/>
                <p14:nvPr/>
              </p14:nvContentPartPr>
              <p14:xfrm>
                <a:off x="4153218" y="592332"/>
                <a:ext cx="6012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7098" y="586212"/>
                  <a:ext cx="7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14:cNvPr>
                <p14:cNvContentPartPr/>
                <p14:nvPr/>
              </p14:nvContentPartPr>
              <p14:xfrm>
                <a:off x="4407378" y="505212"/>
                <a:ext cx="16740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1271" y="499080"/>
                  <a:ext cx="179614" cy="194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14:cNvPr>
                <p14:cNvContentPartPr/>
                <p14:nvPr/>
              </p14:nvContentPartPr>
              <p14:xfrm>
                <a:off x="3685578" y="843252"/>
                <a:ext cx="705960" cy="9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455" y="837132"/>
                  <a:ext cx="718206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14:cNvPr>
              <p14:cNvContentPartPr/>
              <p14:nvPr/>
            </p14:nvContentPartPr>
            <p14:xfrm>
              <a:off x="1272138" y="1662612"/>
              <a:ext cx="115200" cy="217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018" y="1656492"/>
                <a:ext cx="127440" cy="21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14:cNvPr>
              <p14:cNvContentPartPr/>
              <p14:nvPr/>
            </p14:nvContentPartPr>
            <p14:xfrm>
              <a:off x="683898" y="2839452"/>
              <a:ext cx="18792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778" y="2833332"/>
                <a:ext cx="20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14:cNvPr>
              <p14:cNvContentPartPr/>
              <p14:nvPr/>
            </p14:nvContentPartPr>
            <p14:xfrm>
              <a:off x="737898" y="3198012"/>
              <a:ext cx="124920" cy="20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778" y="3191892"/>
                <a:ext cx="13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14:cNvPr>
              <p14:cNvContentPartPr/>
              <p14:nvPr/>
            </p14:nvContentPartPr>
            <p14:xfrm>
              <a:off x="3462018" y="1471452"/>
              <a:ext cx="2511720" cy="41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5898" y="1465332"/>
                <a:ext cx="2523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14:cNvPr>
              <p14:cNvContentPartPr/>
              <p14:nvPr/>
            </p14:nvContentPartPr>
            <p14:xfrm>
              <a:off x="3485778" y="1491612"/>
              <a:ext cx="37440" cy="2157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9658" y="1485492"/>
                <a:ext cx="4968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14:cNvPr>
              <p14:cNvContentPartPr/>
              <p14:nvPr/>
            </p14:nvContentPartPr>
            <p14:xfrm>
              <a:off x="5983818" y="1467492"/>
              <a:ext cx="70200" cy="239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7729" y="1461372"/>
                <a:ext cx="82378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14:cNvPr>
              <p14:cNvContentPartPr/>
              <p14:nvPr/>
            </p14:nvContentPartPr>
            <p14:xfrm>
              <a:off x="6054738" y="372217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8618" y="37160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14:cNvPr>
              <p14:cNvContentPartPr/>
              <p14:nvPr/>
            </p14:nvContentPartPr>
            <p14:xfrm>
              <a:off x="4532658" y="1487652"/>
              <a:ext cx="58680" cy="2271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6500" y="1481532"/>
                <a:ext cx="70996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14:cNvPr>
              <p14:cNvContentPartPr/>
              <p14:nvPr/>
            </p14:nvContentPartPr>
            <p14:xfrm>
              <a:off x="3540858" y="1836492"/>
              <a:ext cx="2418480" cy="6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4738" y="1830405"/>
                <a:ext cx="2430720" cy="7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14:cNvPr>
              <p14:cNvContentPartPr/>
              <p14:nvPr/>
            </p14:nvContentPartPr>
            <p14:xfrm>
              <a:off x="3814458" y="1579452"/>
              <a:ext cx="110160" cy="25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8338" y="1573341"/>
                <a:ext cx="122400" cy="26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14:cNvPr>
              <p14:cNvContentPartPr/>
              <p14:nvPr/>
            </p14:nvContentPartPr>
            <p14:xfrm>
              <a:off x="4024338" y="1627692"/>
              <a:ext cx="14400" cy="19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8218" y="1621561"/>
                <a:ext cx="26640" cy="21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14:cNvPr>
              <p14:cNvContentPartPr/>
              <p14:nvPr/>
            </p14:nvContentPartPr>
            <p14:xfrm>
              <a:off x="4146738" y="1654692"/>
              <a:ext cx="9000" cy="170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618" y="1648585"/>
                <a:ext cx="21240" cy="18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14:cNvPr>
              <p14:cNvContentPartPr/>
              <p14:nvPr/>
            </p14:nvContentPartPr>
            <p14:xfrm>
              <a:off x="4127658" y="1612212"/>
              <a:ext cx="126720" cy="24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538" y="1606092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14:cNvPr>
              <p14:cNvContentPartPr/>
              <p14:nvPr/>
            </p14:nvContentPartPr>
            <p14:xfrm>
              <a:off x="4792218" y="1579452"/>
              <a:ext cx="143640" cy="21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6098" y="1573332"/>
                <a:ext cx="155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14:cNvPr>
              <p14:cNvContentPartPr/>
              <p14:nvPr/>
            </p14:nvContentPartPr>
            <p14:xfrm>
              <a:off x="4977978" y="1673412"/>
              <a:ext cx="67680" cy="7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1858" y="1667292"/>
                <a:ext cx="79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14:cNvPr>
              <p14:cNvContentPartPr/>
              <p14:nvPr/>
            </p14:nvContentPartPr>
            <p14:xfrm>
              <a:off x="5112258" y="1631652"/>
              <a:ext cx="72360" cy="136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6138" y="1625532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14:cNvPr>
              <p14:cNvContentPartPr/>
              <p14:nvPr/>
            </p14:nvContentPartPr>
            <p14:xfrm>
              <a:off x="5246898" y="1616892"/>
              <a:ext cx="106920" cy="16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78" y="161077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14:cNvPr>
              <p14:cNvContentPartPr/>
              <p14:nvPr/>
            </p14:nvContentPartPr>
            <p14:xfrm>
              <a:off x="5399898" y="1657212"/>
              <a:ext cx="76680" cy="133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93778" y="1651092"/>
                <a:ext cx="88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14:cNvPr>
              <p14:cNvContentPartPr/>
              <p14:nvPr/>
            </p14:nvContentPartPr>
            <p14:xfrm>
              <a:off x="5504298" y="1645332"/>
              <a:ext cx="100080" cy="13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8178" y="1639212"/>
                <a:ext cx="112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14:cNvPr>
              <p14:cNvContentPartPr/>
              <p14:nvPr/>
            </p14:nvContentPartPr>
            <p14:xfrm>
              <a:off x="3461298" y="3595452"/>
              <a:ext cx="59760" cy="90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5178" y="3589334"/>
                <a:ext cx="72000" cy="91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14:cNvPr>
              <p14:cNvContentPartPr/>
              <p14:nvPr/>
            </p14:nvContentPartPr>
            <p14:xfrm>
              <a:off x="3510978" y="4448292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4858" y="44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14:cNvPr>
              <p14:cNvContentPartPr/>
              <p14:nvPr/>
            </p14:nvContentPartPr>
            <p14:xfrm>
              <a:off x="5926218" y="3714252"/>
              <a:ext cx="66600" cy="623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0098" y="3708136"/>
                <a:ext cx="78840" cy="63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14:cNvPr>
              <p14:cNvContentPartPr/>
              <p14:nvPr/>
            </p14:nvContentPartPr>
            <p14:xfrm>
              <a:off x="5949258" y="4278372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3138" y="42722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14:cNvPr>
              <p14:cNvContentPartPr/>
              <p14:nvPr/>
            </p14:nvContentPartPr>
            <p14:xfrm>
              <a:off x="4557498" y="3642972"/>
              <a:ext cx="24840" cy="784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1378" y="3636849"/>
                <a:ext cx="37080" cy="79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14:cNvPr>
              <p14:cNvContentPartPr/>
              <p14:nvPr/>
            </p14:nvContentPartPr>
            <p14:xfrm>
              <a:off x="4594578" y="4374492"/>
              <a:ext cx="3960" cy="8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8968" y="4368627"/>
                <a:ext cx="15180" cy="2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14:cNvPr>
              <p14:cNvContentPartPr/>
              <p14:nvPr/>
            </p14:nvContentPartPr>
            <p14:xfrm>
              <a:off x="4942338" y="1981932"/>
              <a:ext cx="144720" cy="306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6218" y="1975805"/>
                <a:ext cx="156960" cy="31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14:cNvPr>
              <p14:cNvContentPartPr/>
              <p14:nvPr/>
            </p14:nvContentPartPr>
            <p14:xfrm>
              <a:off x="4993458" y="2149692"/>
              <a:ext cx="8100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7311" y="2143572"/>
                <a:ext cx="9329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14:cNvPr>
              <p14:cNvContentPartPr/>
              <p14:nvPr/>
            </p14:nvContentPartPr>
            <p14:xfrm>
              <a:off x="3917418" y="2055732"/>
              <a:ext cx="47160" cy="18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1298" y="2049612"/>
                <a:ext cx="59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14:cNvPr>
              <p14:cNvContentPartPr/>
              <p14:nvPr/>
            </p14:nvContentPartPr>
            <p14:xfrm>
              <a:off x="3876378" y="2247972"/>
              <a:ext cx="218880" cy="11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0248" y="2241852"/>
                <a:ext cx="2311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14:cNvPr>
              <p14:cNvContentPartPr/>
              <p14:nvPr/>
            </p14:nvContentPartPr>
            <p14:xfrm>
              <a:off x="3898338" y="2443812"/>
              <a:ext cx="235440" cy="281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2218" y="2437692"/>
                <a:ext cx="247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14:cNvPr>
              <p14:cNvContentPartPr/>
              <p14:nvPr/>
            </p14:nvContentPartPr>
            <p14:xfrm>
              <a:off x="3993738" y="2913612"/>
              <a:ext cx="168120" cy="219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7618" y="2907492"/>
                <a:ext cx="18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14:cNvPr>
              <p14:cNvContentPartPr/>
              <p14:nvPr/>
            </p14:nvContentPartPr>
            <p14:xfrm>
              <a:off x="5030898" y="2453892"/>
              <a:ext cx="8640" cy="22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24778" y="2447772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14:cNvPr>
              <p14:cNvContentPartPr/>
              <p14:nvPr/>
            </p14:nvContentPartPr>
            <p14:xfrm>
              <a:off x="5005338" y="2421132"/>
              <a:ext cx="185040" cy="273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9218" y="2415012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14:cNvPr>
              <p14:cNvContentPartPr/>
              <p14:nvPr/>
            </p14:nvContentPartPr>
            <p14:xfrm>
              <a:off x="5008578" y="2843412"/>
              <a:ext cx="128520" cy="257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02458" y="2837292"/>
                <a:ext cx="14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14:cNvPr>
              <p14:cNvContentPartPr/>
              <p14:nvPr/>
            </p14:nvContentPartPr>
            <p14:xfrm>
              <a:off x="5022618" y="2953212"/>
              <a:ext cx="130680" cy="19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6515" y="2947092"/>
                <a:ext cx="142886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14:cNvPr>
              <p14:cNvContentPartPr/>
              <p14:nvPr/>
            </p14:nvContentPartPr>
            <p14:xfrm>
              <a:off x="4014618" y="3303492"/>
              <a:ext cx="132840" cy="23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498" y="3297381"/>
                <a:ext cx="145080" cy="25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14:cNvPr>
              <p14:cNvContentPartPr/>
              <p14:nvPr/>
            </p14:nvContentPartPr>
            <p14:xfrm>
              <a:off x="5067978" y="3231132"/>
              <a:ext cx="170640" cy="208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61858" y="3225001"/>
                <a:ext cx="182880" cy="22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14:cNvPr>
              <p14:cNvContentPartPr/>
              <p14:nvPr/>
            </p14:nvContentPartPr>
            <p14:xfrm>
              <a:off x="3799698" y="3747732"/>
              <a:ext cx="149760" cy="156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3578" y="3741626"/>
                <a:ext cx="162000" cy="16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14:cNvPr>
              <p14:cNvContentPartPr/>
              <p14:nvPr/>
            </p14:nvContentPartPr>
            <p14:xfrm>
              <a:off x="3968898" y="3726852"/>
              <a:ext cx="113760" cy="164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62778" y="3720719"/>
                <a:ext cx="126000" cy="17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14:cNvPr>
              <p14:cNvContentPartPr/>
              <p14:nvPr/>
            </p14:nvContentPartPr>
            <p14:xfrm>
              <a:off x="4141338" y="3695892"/>
              <a:ext cx="18360" cy="20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5218" y="3689772"/>
                <a:ext cx="30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14:cNvPr>
              <p14:cNvContentPartPr/>
              <p14:nvPr/>
            </p14:nvContentPartPr>
            <p14:xfrm>
              <a:off x="4194618" y="3703812"/>
              <a:ext cx="34200" cy="22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88562" y="3697692"/>
                <a:ext cx="4631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14:cNvPr>
              <p14:cNvContentPartPr/>
              <p14:nvPr/>
            </p14:nvContentPartPr>
            <p14:xfrm>
              <a:off x="5021898" y="3687252"/>
              <a:ext cx="159840" cy="239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15792" y="3681132"/>
                <a:ext cx="172052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14:cNvPr>
              <p14:cNvContentPartPr/>
              <p14:nvPr/>
            </p14:nvContentPartPr>
            <p14:xfrm>
              <a:off x="5030898" y="3808572"/>
              <a:ext cx="138240" cy="3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24778" y="3802452"/>
                <a:ext cx="150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14:cNvPr>
              <p14:cNvContentPartPr/>
              <p14:nvPr/>
            </p14:nvContentPartPr>
            <p14:xfrm>
              <a:off x="3486498" y="4503372"/>
              <a:ext cx="5760" cy="88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79970" y="4497252"/>
                <a:ext cx="18816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14:cNvPr>
              <p14:cNvContentPartPr/>
              <p14:nvPr/>
            </p14:nvContentPartPr>
            <p14:xfrm>
              <a:off x="3499098" y="5384292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2978" y="5378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14:cNvPr>
              <p14:cNvContentPartPr/>
              <p14:nvPr/>
            </p14:nvContentPartPr>
            <p14:xfrm>
              <a:off x="3579738" y="5255052"/>
              <a:ext cx="2208960" cy="9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3618" y="5248932"/>
                <a:ext cx="2221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14:cNvPr>
              <p14:cNvContentPartPr/>
              <p14:nvPr/>
            </p14:nvContentPartPr>
            <p14:xfrm>
              <a:off x="5946378" y="4343532"/>
              <a:ext cx="19080" cy="851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40140" y="4337409"/>
                <a:ext cx="31555" cy="86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14:cNvPr>
              <p14:cNvContentPartPr/>
              <p14:nvPr/>
            </p14:nvContentPartPr>
            <p14:xfrm>
              <a:off x="4591698" y="4473132"/>
              <a:ext cx="39240" cy="749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5578" y="4467012"/>
                <a:ext cx="5148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14:cNvPr>
              <p14:cNvContentPartPr/>
              <p14:nvPr/>
            </p14:nvContentPartPr>
            <p14:xfrm>
              <a:off x="4670538" y="514201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4418" y="51358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813DF6-1A24-0341-3202-821BF2416747}"/>
              </a:ext>
            </a:extLst>
          </p:cNvPr>
          <p:cNvGrpSpPr/>
          <p:nvPr/>
        </p:nvGrpSpPr>
        <p:grpSpPr>
          <a:xfrm>
            <a:off x="3767658" y="4118892"/>
            <a:ext cx="379080" cy="611280"/>
            <a:chOff x="3767658" y="4118892"/>
            <a:chExt cx="379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14:cNvPr>
                <p14:cNvContentPartPr/>
                <p14:nvPr/>
              </p14:nvContentPartPr>
              <p14:xfrm>
                <a:off x="3767658" y="4152732"/>
                <a:ext cx="150840" cy="17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61553" y="4146612"/>
                  <a:ext cx="163051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14:cNvPr>
                <p14:cNvContentPartPr/>
                <p14:nvPr/>
              </p14:nvContentPartPr>
              <p14:xfrm>
                <a:off x="3926058" y="4165332"/>
                <a:ext cx="82080" cy="14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9938" y="4159212"/>
                  <a:ext cx="9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14:cNvPr>
                <p14:cNvContentPartPr/>
                <p14:nvPr/>
              </p14:nvContentPartPr>
              <p14:xfrm>
                <a:off x="4068978" y="4134372"/>
                <a:ext cx="10800" cy="18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2858" y="4128252"/>
                  <a:ext cx="2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14:cNvPr>
                <p14:cNvContentPartPr/>
                <p14:nvPr/>
              </p14:nvContentPartPr>
              <p14:xfrm>
                <a:off x="4126938" y="4118892"/>
                <a:ext cx="19800" cy="22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0818" y="4112772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14:cNvPr>
                <p14:cNvContentPartPr/>
                <p14:nvPr/>
              </p14:nvContentPartPr>
              <p14:xfrm>
                <a:off x="3927858" y="4471692"/>
                <a:ext cx="115200" cy="27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21738" y="4465572"/>
                  <a:ext cx="12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14:cNvPr>
                <p14:cNvContentPartPr/>
                <p14:nvPr/>
              </p14:nvContentPartPr>
              <p14:xfrm>
                <a:off x="3873498" y="4530012"/>
                <a:ext cx="95760" cy="20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7378" y="4523892"/>
                  <a:ext cx="108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C7BB6B-4F6E-BC3F-80EE-96EB6251D13B}"/>
              </a:ext>
            </a:extLst>
          </p:cNvPr>
          <p:cNvGrpSpPr/>
          <p:nvPr/>
        </p:nvGrpSpPr>
        <p:grpSpPr>
          <a:xfrm>
            <a:off x="5084538" y="4071012"/>
            <a:ext cx="159120" cy="628920"/>
            <a:chOff x="5084538" y="4071012"/>
            <a:chExt cx="15912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14:cNvPr>
                <p14:cNvContentPartPr/>
                <p14:nvPr/>
              </p14:nvContentPartPr>
              <p14:xfrm>
                <a:off x="5116578" y="4127532"/>
                <a:ext cx="864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0458" y="4121423"/>
                  <a:ext cx="20880" cy="20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14:cNvPr>
                <p14:cNvContentPartPr/>
                <p14:nvPr/>
              </p14:nvContentPartPr>
              <p14:xfrm>
                <a:off x="5093178" y="4071012"/>
                <a:ext cx="150480" cy="25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7058" y="4064892"/>
                  <a:ext cx="16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14:cNvPr>
                <p14:cNvContentPartPr/>
                <p14:nvPr/>
              </p14:nvContentPartPr>
              <p14:xfrm>
                <a:off x="5084538" y="4468092"/>
                <a:ext cx="121680" cy="23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8418" y="4461981"/>
                  <a:ext cx="133920" cy="244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14:cNvPr>
              <p14:cNvContentPartPr/>
              <p14:nvPr/>
            </p14:nvContentPartPr>
            <p14:xfrm>
              <a:off x="3895098" y="4878492"/>
              <a:ext cx="132120" cy="23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8978" y="4872372"/>
                <a:ext cx="1443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CE689A-4D6D-F1B1-FA13-330C3FE206B4}"/>
              </a:ext>
            </a:extLst>
          </p:cNvPr>
          <p:cNvGrpSpPr/>
          <p:nvPr/>
        </p:nvGrpSpPr>
        <p:grpSpPr>
          <a:xfrm>
            <a:off x="5115858" y="4860132"/>
            <a:ext cx="172800" cy="256680"/>
            <a:chOff x="5115858" y="4860132"/>
            <a:chExt cx="172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14:cNvPr>
                <p14:cNvContentPartPr/>
                <p14:nvPr/>
              </p14:nvContentPartPr>
              <p14:xfrm>
                <a:off x="5115858" y="4906572"/>
                <a:ext cx="30960" cy="20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738" y="4900452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14:cNvPr>
                <p14:cNvContentPartPr/>
                <p14:nvPr/>
              </p14:nvContentPartPr>
              <p14:xfrm>
                <a:off x="5116218" y="4860132"/>
                <a:ext cx="172440" cy="25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111" y="4854012"/>
                  <a:ext cx="184655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B652954-1866-6702-4AB8-B30B796153DC}"/>
              </a:ext>
            </a:extLst>
          </p:cNvPr>
          <p:cNvGrpSpPr/>
          <p:nvPr/>
        </p:nvGrpSpPr>
        <p:grpSpPr>
          <a:xfrm>
            <a:off x="223098" y="1651812"/>
            <a:ext cx="2549520" cy="2884320"/>
            <a:chOff x="223098" y="1651812"/>
            <a:chExt cx="2549520" cy="28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14:cNvPr>
                <p14:cNvContentPartPr/>
                <p14:nvPr/>
              </p14:nvContentPartPr>
              <p14:xfrm>
                <a:off x="229578" y="1651812"/>
                <a:ext cx="240192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458" y="1645692"/>
                  <a:ext cx="241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14:cNvPr>
                <p14:cNvContentPartPr/>
                <p14:nvPr/>
              </p14:nvContentPartPr>
              <p14:xfrm>
                <a:off x="225618" y="1703652"/>
                <a:ext cx="37080" cy="210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498" y="1697533"/>
                  <a:ext cx="49320" cy="2114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14:cNvPr>
                <p14:cNvContentPartPr/>
                <p14:nvPr/>
              </p14:nvContentPartPr>
              <p14:xfrm>
                <a:off x="265218" y="1974012"/>
                <a:ext cx="2421360" cy="19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98" y="1967881"/>
                  <a:ext cx="2433600" cy="20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14:cNvPr>
                <p14:cNvContentPartPr/>
                <p14:nvPr/>
              </p14:nvContentPartPr>
              <p14:xfrm>
                <a:off x="603978" y="1848372"/>
                <a:ext cx="136800" cy="20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58" y="1842252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14:cNvPr>
                <p14:cNvContentPartPr/>
                <p14:nvPr/>
              </p14:nvContentPartPr>
              <p14:xfrm>
                <a:off x="823218" y="1846572"/>
                <a:ext cx="7560" cy="20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098" y="1840462"/>
                  <a:ext cx="19800" cy="22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14:cNvPr>
                <p14:cNvContentPartPr/>
                <p14:nvPr/>
              </p14:nvContentPartPr>
              <p14:xfrm>
                <a:off x="909618" y="1886892"/>
                <a:ext cx="12240" cy="16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498" y="1880772"/>
                  <a:ext cx="2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14:cNvPr>
                <p14:cNvContentPartPr/>
                <p14:nvPr/>
              </p14:nvContentPartPr>
              <p14:xfrm>
                <a:off x="858138" y="1835052"/>
                <a:ext cx="134280" cy="252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018" y="1828941"/>
                  <a:ext cx="146520" cy="26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14:cNvPr>
                <p14:cNvContentPartPr/>
                <p14:nvPr/>
              </p14:nvContentPartPr>
              <p14:xfrm>
                <a:off x="1526298" y="1872852"/>
                <a:ext cx="162720" cy="18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0178" y="1866732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14:cNvPr>
                <p14:cNvContentPartPr/>
                <p14:nvPr/>
              </p14:nvContentPartPr>
              <p14:xfrm>
                <a:off x="1673898" y="1779972"/>
                <a:ext cx="5760" cy="23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7370" y="1773852"/>
                  <a:ext cx="18816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14:cNvPr>
                <p14:cNvContentPartPr/>
                <p14:nvPr/>
              </p14:nvContentPartPr>
              <p14:xfrm>
                <a:off x="1774698" y="1867812"/>
                <a:ext cx="8892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8578" y="1861677"/>
                  <a:ext cx="101160" cy="161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14:cNvPr>
                <p14:cNvContentPartPr/>
                <p14:nvPr/>
              </p14:nvContentPartPr>
              <p14:xfrm>
                <a:off x="1923378" y="1869252"/>
                <a:ext cx="151920" cy="1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7258" y="1863132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14:cNvPr>
                <p14:cNvContentPartPr/>
                <p14:nvPr/>
              </p14:nvContentPartPr>
              <p14:xfrm>
                <a:off x="2123898" y="1825692"/>
                <a:ext cx="14976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17763" y="1819572"/>
                  <a:ext cx="162029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14:cNvPr>
                <p14:cNvContentPartPr/>
                <p14:nvPr/>
              </p14:nvContentPartPr>
              <p14:xfrm>
                <a:off x="664818" y="2320692"/>
                <a:ext cx="68760" cy="23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698" y="2314572"/>
                  <a:ext cx="8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14:cNvPr>
                <p14:cNvContentPartPr/>
                <p14:nvPr/>
              </p14:nvContentPartPr>
              <p14:xfrm>
                <a:off x="618738" y="2534532"/>
                <a:ext cx="206280" cy="1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607" y="2528412"/>
                  <a:ext cx="21854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14:cNvPr>
                <p14:cNvContentPartPr/>
                <p14:nvPr/>
              </p14:nvContentPartPr>
              <p14:xfrm>
                <a:off x="583818" y="3693012"/>
                <a:ext cx="12708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698" y="3686892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14:cNvPr>
                <p14:cNvContentPartPr/>
                <p14:nvPr/>
              </p14:nvContentPartPr>
              <p14:xfrm>
                <a:off x="744378" y="3663132"/>
                <a:ext cx="10224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8236" y="3657027"/>
                  <a:ext cx="114523" cy="161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14:cNvPr>
                <p14:cNvContentPartPr/>
                <p14:nvPr/>
              </p14:nvContentPartPr>
              <p14:xfrm>
                <a:off x="917898" y="3591852"/>
                <a:ext cx="1692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778" y="3585732"/>
                  <a:ext cx="29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14:cNvPr>
                <p14:cNvContentPartPr/>
                <p14:nvPr/>
              </p14:nvContentPartPr>
              <p14:xfrm>
                <a:off x="989178" y="3562332"/>
                <a:ext cx="9000" cy="27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58" y="3556212"/>
                  <a:ext cx="2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14:cNvPr>
                <p14:cNvContentPartPr/>
                <p14:nvPr/>
              </p14:nvContentPartPr>
              <p14:xfrm>
                <a:off x="759858" y="3993252"/>
                <a:ext cx="11880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3719" y="3987132"/>
                  <a:ext cx="131077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14:cNvPr>
                <p14:cNvContentPartPr/>
                <p14:nvPr/>
              </p14:nvContentPartPr>
              <p14:xfrm>
                <a:off x="883338" y="4069212"/>
                <a:ext cx="14040" cy="25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371" y="4063092"/>
                  <a:ext cx="25974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14:cNvPr>
                <p14:cNvContentPartPr/>
                <p14:nvPr/>
              </p14:nvContentPartPr>
              <p14:xfrm>
                <a:off x="223098" y="3546852"/>
                <a:ext cx="41040" cy="9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031" y="3540732"/>
                  <a:ext cx="53174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14:cNvPr>
                <p14:cNvContentPartPr/>
                <p14:nvPr/>
              </p14:nvContentPartPr>
              <p14:xfrm>
                <a:off x="224898" y="448177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778" y="44756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14:cNvPr>
                <p14:cNvContentPartPr/>
                <p14:nvPr/>
              </p14:nvContentPartPr>
              <p14:xfrm>
                <a:off x="1359258" y="3675372"/>
                <a:ext cx="25920" cy="74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3138" y="3669252"/>
                  <a:ext cx="38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14:cNvPr>
                <p14:cNvContentPartPr/>
                <p14:nvPr/>
              </p14:nvContentPartPr>
              <p14:xfrm>
                <a:off x="1357098" y="444973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0978" y="44436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14:cNvPr>
                <p14:cNvContentPartPr/>
                <p14:nvPr/>
              </p14:nvContentPartPr>
              <p14:xfrm>
                <a:off x="2617818" y="1664772"/>
                <a:ext cx="30960" cy="20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1698" y="1658652"/>
                  <a:ext cx="432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14:cNvPr>
                <p14:cNvContentPartPr/>
                <p14:nvPr/>
              </p14:nvContentPartPr>
              <p14:xfrm>
                <a:off x="2656698" y="369265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578" y="36865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14:cNvPr>
                <p14:cNvContentPartPr/>
                <p14:nvPr/>
              </p14:nvContentPartPr>
              <p14:xfrm>
                <a:off x="2630418" y="3545052"/>
                <a:ext cx="29520" cy="81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4298" y="3538932"/>
                  <a:ext cx="417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14:cNvPr>
                <p14:cNvContentPartPr/>
                <p14:nvPr/>
              </p14:nvContentPartPr>
              <p14:xfrm>
                <a:off x="2670018" y="432949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3898" y="43233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14:cNvPr>
                <p14:cNvContentPartPr/>
                <p14:nvPr/>
              </p14:nvContentPartPr>
              <p14:xfrm>
                <a:off x="237138" y="4293132"/>
                <a:ext cx="2535480" cy="24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018" y="4287012"/>
                  <a:ext cx="254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14:cNvPr>
                <p14:cNvContentPartPr/>
                <p14:nvPr/>
              </p14:nvContentPartPr>
              <p14:xfrm>
                <a:off x="1505418" y="2299452"/>
                <a:ext cx="5400" cy="179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680" y="2293320"/>
                  <a:ext cx="16875" cy="19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14:cNvPr>
                <p14:cNvContentPartPr/>
                <p14:nvPr/>
              </p14:nvContentPartPr>
              <p14:xfrm>
                <a:off x="1459698" y="2243652"/>
                <a:ext cx="272160" cy="225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578" y="2237532"/>
                  <a:ext cx="28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14:cNvPr>
                <p14:cNvContentPartPr/>
                <p14:nvPr/>
              </p14:nvContentPartPr>
              <p14:xfrm>
                <a:off x="1736178" y="2351292"/>
                <a:ext cx="109800" cy="121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0058" y="2345172"/>
                  <a:ext cx="122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14:cNvPr>
                <p14:cNvContentPartPr/>
                <p14:nvPr/>
              </p14:nvContentPartPr>
              <p14:xfrm>
                <a:off x="1883418" y="2343012"/>
                <a:ext cx="132120" cy="37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7315" y="2336892"/>
                  <a:ext cx="144327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14:cNvPr>
                <p14:cNvContentPartPr/>
                <p14:nvPr/>
              </p14:nvContentPartPr>
              <p14:xfrm>
                <a:off x="2033898" y="2333652"/>
                <a:ext cx="100080" cy="10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27778" y="2327553"/>
                  <a:ext cx="112320" cy="114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14:cNvPr>
                <p14:cNvContentPartPr/>
                <p14:nvPr/>
              </p14:nvContentPartPr>
              <p14:xfrm>
                <a:off x="2171778" y="2282172"/>
                <a:ext cx="98280" cy="13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65658" y="2276052"/>
                  <a:ext cx="110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14:cNvPr>
                <p14:cNvContentPartPr/>
                <p14:nvPr/>
              </p14:nvContentPartPr>
              <p14:xfrm>
                <a:off x="2310378" y="2203692"/>
                <a:ext cx="20520" cy="21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258" y="2197572"/>
                  <a:ext cx="3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14:cNvPr>
                <p14:cNvContentPartPr/>
                <p14:nvPr/>
              </p14:nvContentPartPr>
              <p14:xfrm>
                <a:off x="2311098" y="2229612"/>
                <a:ext cx="142200" cy="13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4978" y="2223492"/>
                  <a:ext cx="15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14:cNvPr>
                <p14:cNvContentPartPr/>
                <p14:nvPr/>
              </p14:nvContentPartPr>
              <p14:xfrm>
                <a:off x="1465098" y="2758452"/>
                <a:ext cx="5040" cy="21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58978" y="2752322"/>
                  <a:ext cx="17280" cy="22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14:cNvPr>
                <p14:cNvContentPartPr/>
                <p14:nvPr/>
              </p14:nvContentPartPr>
              <p14:xfrm>
                <a:off x="1453218" y="2724612"/>
                <a:ext cx="172440" cy="15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7098" y="2718492"/>
                  <a:ext cx="18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14:cNvPr>
                <p14:cNvContentPartPr/>
                <p14:nvPr/>
              </p14:nvContentPartPr>
              <p14:xfrm>
                <a:off x="1656618" y="2799852"/>
                <a:ext cx="97560" cy="129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498" y="2793732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14:cNvPr>
                <p14:cNvContentPartPr/>
                <p14:nvPr/>
              </p14:nvContentPartPr>
              <p14:xfrm>
                <a:off x="1764978" y="2828292"/>
                <a:ext cx="54720" cy="15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8858" y="2822172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14:cNvPr>
                <p14:cNvContentPartPr/>
                <p14:nvPr/>
              </p14:nvContentPartPr>
              <p14:xfrm>
                <a:off x="1758858" y="2702652"/>
                <a:ext cx="9360" cy="1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52738" y="2696532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14:cNvPr>
                <p14:cNvContentPartPr/>
                <p14:nvPr/>
              </p14:nvContentPartPr>
              <p14:xfrm>
                <a:off x="1537458" y="3140052"/>
                <a:ext cx="125280" cy="22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1338" y="3133932"/>
                  <a:ext cx="137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14:cNvPr>
                <p14:cNvContentPartPr/>
                <p14:nvPr/>
              </p14:nvContentPartPr>
              <p14:xfrm>
                <a:off x="1724658" y="3159852"/>
                <a:ext cx="9360" cy="135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18538" y="3153732"/>
                  <a:ext cx="2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14:cNvPr>
                <p14:cNvContentPartPr/>
                <p14:nvPr/>
              </p14:nvContentPartPr>
              <p14:xfrm>
                <a:off x="1735818" y="3090012"/>
                <a:ext cx="16920" cy="2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29698" y="3083786"/>
                  <a:ext cx="29160" cy="3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14:cNvPr>
                <p14:cNvContentPartPr/>
                <p14:nvPr/>
              </p14:nvContentPartPr>
              <p14:xfrm>
                <a:off x="1813938" y="3055812"/>
                <a:ext cx="13680" cy="27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7818" y="3049700"/>
                  <a:ext cx="25920" cy="282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14:cNvPr>
                <p14:cNvContentPartPr/>
                <p14:nvPr/>
              </p14:nvContentPartPr>
              <p14:xfrm>
                <a:off x="1788738" y="3161292"/>
                <a:ext cx="99360" cy="38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82640" y="3155172"/>
                  <a:ext cx="111556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14:cNvPr>
                <p14:cNvContentPartPr/>
                <p14:nvPr/>
              </p14:nvContentPartPr>
              <p14:xfrm>
                <a:off x="1943538" y="3138252"/>
                <a:ext cx="13320" cy="114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7248" y="3132132"/>
                  <a:ext cx="259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14:cNvPr>
                <p14:cNvContentPartPr/>
                <p14:nvPr/>
              </p14:nvContentPartPr>
              <p14:xfrm>
                <a:off x="1934178" y="3021612"/>
                <a:ext cx="7920" cy="31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8058" y="3015492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14:cNvPr>
                <p14:cNvContentPartPr/>
                <p14:nvPr/>
              </p14:nvContentPartPr>
              <p14:xfrm>
                <a:off x="2020578" y="3112332"/>
                <a:ext cx="145440" cy="16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4473" y="3106212"/>
                  <a:ext cx="15765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14:cNvPr>
                <p14:cNvContentPartPr/>
                <p14:nvPr/>
              </p14:nvContentPartPr>
              <p14:xfrm>
                <a:off x="1550778" y="3636132"/>
                <a:ext cx="33120" cy="21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4658" y="3630012"/>
                  <a:ext cx="45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14:cNvPr>
                <p14:cNvContentPartPr/>
                <p14:nvPr/>
              </p14:nvContentPartPr>
              <p14:xfrm>
                <a:off x="1567698" y="3512292"/>
                <a:ext cx="205200" cy="255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1578" y="3506172"/>
                  <a:ext cx="217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14:cNvPr>
                <p14:cNvContentPartPr/>
                <p14:nvPr/>
              </p14:nvContentPartPr>
              <p14:xfrm>
                <a:off x="1781538" y="3643692"/>
                <a:ext cx="105120" cy="17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5397" y="3637559"/>
                  <a:ext cx="117402" cy="188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14:cNvPr>
                <p14:cNvContentPartPr/>
                <p14:nvPr/>
              </p14:nvContentPartPr>
              <p14:xfrm>
                <a:off x="1914738" y="3618852"/>
                <a:ext cx="81720" cy="210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591" y="3612732"/>
                  <a:ext cx="94014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14:cNvPr>
                <p14:cNvContentPartPr/>
                <p14:nvPr/>
              </p14:nvContentPartPr>
              <p14:xfrm>
                <a:off x="1966938" y="3459732"/>
                <a:ext cx="12960" cy="2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60983" y="3453612"/>
                  <a:ext cx="24869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14:cNvPr>
                <p14:cNvContentPartPr/>
                <p14:nvPr/>
              </p14:nvContentPartPr>
              <p14:xfrm>
                <a:off x="2067018" y="3591492"/>
                <a:ext cx="97200" cy="15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0898" y="3585372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14:cNvPr>
                <p14:cNvContentPartPr/>
                <p14:nvPr/>
              </p14:nvContentPartPr>
              <p14:xfrm>
                <a:off x="2218578" y="3482772"/>
                <a:ext cx="19800" cy="26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12458" y="3476652"/>
                  <a:ext cx="32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14:cNvPr>
                <p14:cNvContentPartPr/>
                <p14:nvPr/>
              </p14:nvContentPartPr>
              <p14:xfrm>
                <a:off x="2191938" y="3564852"/>
                <a:ext cx="110880" cy="27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818" y="3558732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14:cNvPr>
                <p14:cNvContentPartPr/>
                <p14:nvPr/>
              </p14:nvContentPartPr>
              <p14:xfrm>
                <a:off x="1527018" y="4091892"/>
                <a:ext cx="131040" cy="253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20898" y="4085772"/>
                  <a:ext cx="14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14:cNvPr>
                <p14:cNvContentPartPr/>
                <p14:nvPr/>
              </p14:nvContentPartPr>
              <p14:xfrm>
                <a:off x="1546458" y="4212132"/>
                <a:ext cx="72720" cy="4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0338" y="4206063"/>
                  <a:ext cx="84960" cy="54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14:cNvPr>
                <p14:cNvContentPartPr/>
                <p14:nvPr/>
              </p14:nvContentPartPr>
              <p14:xfrm>
                <a:off x="1675698" y="4111332"/>
                <a:ext cx="83160" cy="15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9578" y="4105212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14:cNvPr>
                <p14:cNvContentPartPr/>
                <p14:nvPr/>
              </p14:nvContentPartPr>
              <p14:xfrm>
                <a:off x="1820058" y="4105212"/>
                <a:ext cx="21960" cy="179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13938" y="4099092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14:cNvPr>
                <p14:cNvContentPartPr/>
                <p14:nvPr/>
              </p14:nvContentPartPr>
              <p14:xfrm>
                <a:off x="1802778" y="3996492"/>
                <a:ext cx="540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6658" y="3990372"/>
                  <a:ext cx="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14:cNvPr>
                <p14:cNvContentPartPr/>
                <p14:nvPr/>
              </p14:nvContentPartPr>
              <p14:xfrm>
                <a:off x="1903578" y="4107732"/>
                <a:ext cx="156960" cy="176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458" y="4101612"/>
                  <a:ext cx="16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14:cNvPr>
                <p14:cNvContentPartPr/>
                <p14:nvPr/>
              </p14:nvContentPartPr>
              <p14:xfrm>
                <a:off x="2094378" y="4073172"/>
                <a:ext cx="90720" cy="175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234" y="4067039"/>
                  <a:ext cx="103009" cy="187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14:cNvPr>
                <p14:cNvContentPartPr/>
                <p14:nvPr/>
              </p14:nvContentPartPr>
              <p14:xfrm>
                <a:off x="2208138" y="4076412"/>
                <a:ext cx="73080" cy="14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1988" y="4070292"/>
                  <a:ext cx="85381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14:cNvPr>
                <p14:cNvContentPartPr/>
                <p14:nvPr/>
              </p14:nvContentPartPr>
              <p14:xfrm>
                <a:off x="2333058" y="3956532"/>
                <a:ext cx="210240" cy="27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26948" y="3950412"/>
                  <a:ext cx="222459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14:cNvPr>
              <p14:cNvContentPartPr/>
              <p14:nvPr/>
            </p14:nvContentPartPr>
            <p14:xfrm>
              <a:off x="8512098" y="1821012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03098" y="18120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14:cNvPr>
              <p14:cNvContentPartPr/>
              <p14:nvPr/>
            </p14:nvContentPartPr>
            <p14:xfrm>
              <a:off x="7050138" y="2164092"/>
              <a:ext cx="4680" cy="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44455" y="2157972"/>
                <a:ext cx="16046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14:cNvPr>
              <p14:cNvContentPartPr/>
              <p14:nvPr/>
            </p14:nvContentPartPr>
            <p14:xfrm>
              <a:off x="317418" y="4609212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11298" y="4603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14:cNvPr>
              <p14:cNvContentPartPr/>
              <p14:nvPr/>
            </p14:nvContentPartPr>
            <p14:xfrm>
              <a:off x="4202538" y="2692212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196418" y="2686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14:cNvPr>
              <p14:cNvContentPartPr/>
              <p14:nvPr/>
            </p14:nvContentPartPr>
            <p14:xfrm>
              <a:off x="5314938" y="2618772"/>
              <a:ext cx="360" cy="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08818" y="26126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14:cNvPr>
              <p14:cNvContentPartPr/>
              <p14:nvPr/>
            </p14:nvContentPartPr>
            <p14:xfrm>
              <a:off x="5174538" y="3048972"/>
              <a:ext cx="22680" cy="16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68418" y="3042852"/>
                <a:ext cx="34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14:cNvPr>
              <p14:cNvContentPartPr/>
              <p14:nvPr/>
            </p14:nvContentPartPr>
            <p14:xfrm>
              <a:off x="7586898" y="254569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971623-D1E3-991B-747A-3D39DAD67A4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582578" y="254137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14:cNvPr>
              <p14:cNvContentPartPr/>
              <p14:nvPr/>
            </p14:nvContentPartPr>
            <p14:xfrm>
              <a:off x="6711378" y="622572"/>
              <a:ext cx="218952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707058" y="618252"/>
                <a:ext cx="2198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5B9143-1527-723E-7FBC-1B124BE979E1}"/>
              </a:ext>
            </a:extLst>
          </p:cNvPr>
          <p:cNvGrpSpPr/>
          <p:nvPr/>
        </p:nvGrpSpPr>
        <p:grpSpPr>
          <a:xfrm>
            <a:off x="119058" y="127932"/>
            <a:ext cx="2710440" cy="1026720"/>
            <a:chOff x="119058" y="127932"/>
            <a:chExt cx="271044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14:cNvPr>
                <p14:cNvContentPartPr/>
                <p14:nvPr/>
              </p14:nvContentPartPr>
              <p14:xfrm>
                <a:off x="119058" y="278412"/>
                <a:ext cx="1707480" cy="87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4738" y="274092"/>
                  <a:ext cx="17161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14:cNvPr>
                <p14:cNvContentPartPr/>
                <p14:nvPr/>
              </p14:nvContentPartPr>
              <p14:xfrm>
                <a:off x="1653018" y="365172"/>
                <a:ext cx="2844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48698" y="360852"/>
                  <a:ext cx="29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14:cNvPr>
                <p14:cNvContentPartPr/>
                <p14:nvPr/>
              </p14:nvContentPartPr>
              <p14:xfrm>
                <a:off x="2054778" y="216492"/>
                <a:ext cx="57600" cy="21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50458" y="212172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14:cNvPr>
                <p14:cNvContentPartPr/>
                <p14:nvPr/>
              </p14:nvContentPartPr>
              <p14:xfrm>
                <a:off x="2115978" y="364812"/>
                <a:ext cx="831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111658" y="360492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14:cNvPr>
                <p14:cNvContentPartPr/>
                <p14:nvPr/>
              </p14:nvContentPartPr>
              <p14:xfrm>
                <a:off x="2207778" y="222972"/>
                <a:ext cx="9396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203458" y="218638"/>
                  <a:ext cx="102600" cy="11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14:cNvPr>
                <p14:cNvContentPartPr/>
                <p14:nvPr/>
              </p14:nvContentPartPr>
              <p14:xfrm>
                <a:off x="2349258" y="127932"/>
                <a:ext cx="16992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44938" y="123612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14:cNvPr>
                <p14:cNvContentPartPr/>
                <p14:nvPr/>
              </p14:nvContentPartPr>
              <p14:xfrm>
                <a:off x="2459778" y="145932"/>
                <a:ext cx="860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55458" y="141612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14:cNvPr>
                <p14:cNvContentPartPr/>
                <p14:nvPr/>
              </p14:nvContentPartPr>
              <p14:xfrm>
                <a:off x="2499378" y="174372"/>
                <a:ext cx="5400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95058" y="170052"/>
                  <a:ext cx="6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14:cNvPr>
                <p14:cNvContentPartPr/>
                <p14:nvPr/>
              </p14:nvContentPartPr>
              <p14:xfrm>
                <a:off x="2252778" y="737412"/>
                <a:ext cx="88920" cy="18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48458" y="733092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14:cNvPr>
                <p14:cNvContentPartPr/>
                <p14:nvPr/>
              </p14:nvContentPartPr>
              <p14:xfrm>
                <a:off x="2162778" y="657132"/>
                <a:ext cx="149760" cy="12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158448" y="652824"/>
                  <a:ext cx="158421" cy="136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14:cNvPr>
                <p14:cNvContentPartPr/>
                <p14:nvPr/>
              </p14:nvContentPartPr>
              <p14:xfrm>
                <a:off x="2399298" y="690252"/>
                <a:ext cx="24156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4978" y="685921"/>
                  <a:ext cx="250200" cy="156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14:cNvPr>
                <p14:cNvContentPartPr/>
                <p14:nvPr/>
              </p14:nvContentPartPr>
              <p14:xfrm>
                <a:off x="2612058" y="582252"/>
                <a:ext cx="1062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07738" y="577932"/>
                  <a:ext cx="114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14:cNvPr>
                <p14:cNvContentPartPr/>
                <p14:nvPr/>
              </p14:nvContentPartPr>
              <p14:xfrm>
                <a:off x="2729778" y="563532"/>
                <a:ext cx="99720" cy="9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725458" y="559212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48B593-4971-FED8-02EA-F2799F3FC5C4}"/>
              </a:ext>
            </a:extLst>
          </p:cNvPr>
          <p:cNvGrpSpPr/>
          <p:nvPr/>
        </p:nvGrpSpPr>
        <p:grpSpPr>
          <a:xfrm>
            <a:off x="3309738" y="159612"/>
            <a:ext cx="2864520" cy="949680"/>
            <a:chOff x="3309738" y="159612"/>
            <a:chExt cx="28645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14:cNvPr>
                <p14:cNvContentPartPr/>
                <p14:nvPr/>
              </p14:nvContentPartPr>
              <p14:xfrm>
                <a:off x="3309738" y="180852"/>
                <a:ext cx="1430280" cy="9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05418" y="176530"/>
                  <a:ext cx="1438920" cy="93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14:cNvPr>
                <p14:cNvContentPartPr/>
                <p14:nvPr/>
              </p14:nvContentPartPr>
              <p14:xfrm>
                <a:off x="4608618" y="402612"/>
                <a:ext cx="31356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04298" y="398292"/>
                  <a:ext cx="32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14:cNvPr>
                <p14:cNvContentPartPr/>
                <p14:nvPr/>
              </p14:nvContentPartPr>
              <p14:xfrm>
                <a:off x="5051778" y="332052"/>
                <a:ext cx="40320" cy="20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47458" y="327732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14:cNvPr>
                <p14:cNvContentPartPr/>
                <p14:nvPr/>
              </p14:nvContentPartPr>
              <p14:xfrm>
                <a:off x="5065098" y="242052"/>
                <a:ext cx="172080" cy="24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60778" y="237738"/>
                  <a:ext cx="180720" cy="255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14:cNvPr>
                <p14:cNvContentPartPr/>
                <p14:nvPr/>
              </p14:nvContentPartPr>
              <p14:xfrm>
                <a:off x="5257698" y="340692"/>
                <a:ext cx="2700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53320" y="336372"/>
                  <a:ext cx="3575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14:cNvPr>
                <p14:cNvContentPartPr/>
                <p14:nvPr/>
              </p14:nvContentPartPr>
              <p14:xfrm>
                <a:off x="5235018" y="241332"/>
                <a:ext cx="7920" cy="1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30492" y="237012"/>
                  <a:ext cx="16971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14:cNvPr>
                <p14:cNvContentPartPr/>
                <p14:nvPr/>
              </p14:nvContentPartPr>
              <p14:xfrm>
                <a:off x="5331138" y="293532"/>
                <a:ext cx="142200" cy="42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26829" y="289216"/>
                  <a:ext cx="150818" cy="43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14:cNvPr>
                <p14:cNvContentPartPr/>
                <p14:nvPr/>
              </p14:nvContentPartPr>
              <p14:xfrm>
                <a:off x="5424738" y="264732"/>
                <a:ext cx="144720" cy="13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20429" y="260424"/>
                  <a:ext cx="153339" cy="142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14:cNvPr>
                <p14:cNvContentPartPr/>
                <p14:nvPr/>
              </p14:nvContentPartPr>
              <p14:xfrm>
                <a:off x="5550378" y="159612"/>
                <a:ext cx="61560" cy="205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46058" y="155292"/>
                  <a:ext cx="7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14:cNvPr>
                <p14:cNvContentPartPr/>
                <p14:nvPr/>
              </p14:nvContentPartPr>
              <p14:xfrm>
                <a:off x="5572698" y="203172"/>
                <a:ext cx="7488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68378" y="198852"/>
                  <a:ext cx="8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14:cNvPr>
                <p14:cNvContentPartPr/>
                <p14:nvPr/>
              </p14:nvContentPartPr>
              <p14:xfrm>
                <a:off x="5622018" y="604212"/>
                <a:ext cx="8856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17698" y="599892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14:cNvPr>
                <p14:cNvContentPartPr/>
                <p14:nvPr/>
              </p14:nvContentPartPr>
              <p14:xfrm>
                <a:off x="5551818" y="494412"/>
                <a:ext cx="165960" cy="15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47498" y="490092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14:cNvPr>
                <p14:cNvContentPartPr/>
                <p14:nvPr/>
              </p14:nvContentPartPr>
              <p14:xfrm>
                <a:off x="5786898" y="510972"/>
                <a:ext cx="206280" cy="20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782578" y="506652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14:cNvPr>
                <p14:cNvContentPartPr/>
                <p14:nvPr/>
              </p14:nvContentPartPr>
              <p14:xfrm>
                <a:off x="5993898" y="408372"/>
                <a:ext cx="10872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89578" y="404052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14:cNvPr>
                <p14:cNvContentPartPr/>
                <p14:nvPr/>
              </p14:nvContentPartPr>
              <p14:xfrm>
                <a:off x="6102618" y="418452"/>
                <a:ext cx="71640" cy="13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98276" y="414132"/>
                  <a:ext cx="80324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14:cNvPr>
              <p14:cNvContentPartPr/>
              <p14:nvPr/>
            </p14:nvContentPartPr>
            <p14:xfrm>
              <a:off x="130938" y="168205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26618" y="1677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14:cNvPr>
              <p14:cNvContentPartPr/>
              <p14:nvPr/>
            </p14:nvContentPartPr>
            <p14:xfrm>
              <a:off x="6665298" y="78972"/>
              <a:ext cx="86040" cy="578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660996" y="74655"/>
                <a:ext cx="94644" cy="587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57B48FF-FDEB-E6FF-AAA9-89DD613BB728}"/>
                  </a:ext>
                </a:extLst>
              </p14:cNvPr>
              <p14:cNvContentPartPr/>
              <p14:nvPr/>
            </p14:nvContentPartPr>
            <p14:xfrm>
              <a:off x="8907378" y="127932"/>
              <a:ext cx="4680" cy="5644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57B48FF-FDEB-E6FF-AAA9-89DD613BB728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903058" y="123612"/>
                <a:ext cx="1332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AD42C0B-A43E-A2FF-95CA-194B45E2209D}"/>
              </a:ext>
            </a:extLst>
          </p:cNvPr>
          <p:cNvGrpSpPr/>
          <p:nvPr/>
        </p:nvGrpSpPr>
        <p:grpSpPr>
          <a:xfrm>
            <a:off x="9772458" y="174372"/>
            <a:ext cx="1543680" cy="730440"/>
            <a:chOff x="9772458" y="174372"/>
            <a:chExt cx="154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14:cNvPr>
                <p14:cNvContentPartPr/>
                <p14:nvPr/>
              </p14:nvContentPartPr>
              <p14:xfrm>
                <a:off x="9870738" y="341412"/>
                <a:ext cx="65160" cy="14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66418" y="337092"/>
                  <a:ext cx="73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14:cNvPr>
                <p14:cNvContentPartPr/>
                <p14:nvPr/>
              </p14:nvContentPartPr>
              <p14:xfrm>
                <a:off x="10004658" y="320532"/>
                <a:ext cx="10440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000338" y="316212"/>
                  <a:ext cx="11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14:cNvPr>
                <p14:cNvContentPartPr/>
                <p14:nvPr/>
              </p14:nvContentPartPr>
              <p14:xfrm>
                <a:off x="10172418" y="174372"/>
                <a:ext cx="38880" cy="32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68058" y="170052"/>
                  <a:ext cx="47601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14:cNvPr>
                <p14:cNvContentPartPr/>
                <p14:nvPr/>
              </p14:nvContentPartPr>
              <p14:xfrm>
                <a:off x="10161618" y="316572"/>
                <a:ext cx="91440" cy="2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157281" y="312252"/>
                  <a:ext cx="100114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14:cNvPr>
                <p14:cNvContentPartPr/>
                <p14:nvPr/>
              </p14:nvContentPartPr>
              <p14:xfrm>
                <a:off x="10334778" y="391812"/>
                <a:ext cx="18720" cy="29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330458" y="387492"/>
                  <a:ext cx="27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14:cNvPr>
                <p14:cNvContentPartPr/>
                <p14:nvPr/>
              </p14:nvContentPartPr>
              <p14:xfrm>
                <a:off x="10299858" y="278412"/>
                <a:ext cx="155160" cy="172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295538" y="274092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14:cNvPr>
                <p14:cNvContentPartPr/>
                <p14:nvPr/>
              </p14:nvContentPartPr>
              <p14:xfrm>
                <a:off x="10485978" y="284892"/>
                <a:ext cx="125640" cy="189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481658" y="280564"/>
                  <a:ext cx="134280" cy="197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14:cNvPr>
                <p14:cNvContentPartPr/>
                <p14:nvPr/>
              </p14:nvContentPartPr>
              <p14:xfrm>
                <a:off x="10706658" y="180132"/>
                <a:ext cx="50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702338" y="175812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14:cNvPr>
                <p14:cNvContentPartPr/>
                <p14:nvPr/>
              </p14:nvContentPartPr>
              <p14:xfrm>
                <a:off x="10703778" y="255732"/>
                <a:ext cx="18000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699458" y="251412"/>
                  <a:ext cx="18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14:cNvPr>
                <p14:cNvContentPartPr/>
                <p14:nvPr/>
              </p14:nvContentPartPr>
              <p14:xfrm>
                <a:off x="9832218" y="527892"/>
                <a:ext cx="1368360" cy="217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827898" y="523565"/>
                  <a:ext cx="1377000" cy="22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14:cNvPr>
                <p14:cNvContentPartPr/>
                <p14:nvPr/>
              </p14:nvContentPartPr>
              <p14:xfrm>
                <a:off x="9772458" y="549852"/>
                <a:ext cx="1543680" cy="354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68139" y="545532"/>
                  <a:ext cx="1552318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CFE5659-B20D-367B-40EA-D582594106EF}"/>
              </a:ext>
            </a:extLst>
          </p:cNvPr>
          <p:cNvGrpSpPr/>
          <p:nvPr/>
        </p:nvGrpSpPr>
        <p:grpSpPr>
          <a:xfrm>
            <a:off x="6721098" y="1180212"/>
            <a:ext cx="5420520" cy="4772520"/>
            <a:chOff x="6721098" y="1180212"/>
            <a:chExt cx="5420520" cy="47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14:cNvPr>
                <p14:cNvContentPartPr/>
                <p14:nvPr/>
              </p14:nvContentPartPr>
              <p14:xfrm>
                <a:off x="6785898" y="1554972"/>
                <a:ext cx="21240" cy="191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81578" y="1550660"/>
                  <a:ext cx="29880" cy="199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14:cNvPr>
                <p14:cNvContentPartPr/>
                <p14:nvPr/>
              </p14:nvContentPartPr>
              <p14:xfrm>
                <a:off x="6721098" y="1488732"/>
                <a:ext cx="150840" cy="5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16778" y="1484412"/>
                  <a:ext cx="15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14:cNvPr>
                <p14:cNvContentPartPr/>
                <p14:nvPr/>
              </p14:nvContentPartPr>
              <p14:xfrm>
                <a:off x="6877698" y="1635972"/>
                <a:ext cx="8856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873378" y="1631652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14:cNvPr>
                <p14:cNvContentPartPr/>
                <p14:nvPr/>
              </p14:nvContentPartPr>
              <p14:xfrm>
                <a:off x="6987138" y="1554252"/>
                <a:ext cx="8928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982835" y="1549942"/>
                  <a:ext cx="97885" cy="165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14:cNvPr>
                <p14:cNvContentPartPr/>
                <p14:nvPr/>
              </p14:nvContentPartPr>
              <p14:xfrm>
                <a:off x="7108098" y="1512852"/>
                <a:ext cx="33840" cy="19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103823" y="1508532"/>
                  <a:ext cx="42389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14:cNvPr>
                <p14:cNvContentPartPr/>
                <p14:nvPr/>
              </p14:nvContentPartPr>
              <p14:xfrm>
                <a:off x="7150218" y="1613652"/>
                <a:ext cx="109800" cy="9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145884" y="1609332"/>
                  <a:ext cx="118468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14:cNvPr>
                <p14:cNvContentPartPr/>
                <p14:nvPr/>
              </p14:nvContentPartPr>
              <p14:xfrm>
                <a:off x="7319778" y="1501692"/>
                <a:ext cx="20520" cy="208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315458" y="1497372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14:cNvPr>
                <p14:cNvContentPartPr/>
                <p14:nvPr/>
              </p14:nvContentPartPr>
              <p14:xfrm>
                <a:off x="7445778" y="1626972"/>
                <a:ext cx="26640" cy="27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441458" y="1622652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14:cNvPr>
                <p14:cNvContentPartPr/>
                <p14:nvPr/>
              </p14:nvContentPartPr>
              <p14:xfrm>
                <a:off x="7552698" y="1496292"/>
                <a:ext cx="8352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548378" y="1491972"/>
                  <a:ext cx="9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14:cNvPr>
                <p14:cNvContentPartPr/>
                <p14:nvPr/>
              </p14:nvContentPartPr>
              <p14:xfrm>
                <a:off x="7678698" y="1547412"/>
                <a:ext cx="4680" cy="178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674687" y="1543092"/>
                  <a:ext cx="12703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14:cNvPr>
                <p14:cNvContentPartPr/>
                <p14:nvPr/>
              </p14:nvContentPartPr>
              <p14:xfrm>
                <a:off x="7763658" y="1540572"/>
                <a:ext cx="12240" cy="12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759338" y="1536265"/>
                  <a:ext cx="20880" cy="12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14:cNvPr>
                <p14:cNvContentPartPr/>
                <p14:nvPr/>
              </p14:nvContentPartPr>
              <p14:xfrm>
                <a:off x="7740258" y="1517532"/>
                <a:ext cx="131400" cy="19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735938" y="1513212"/>
                  <a:ext cx="14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14:cNvPr>
                <p14:cNvContentPartPr/>
                <p14:nvPr/>
              </p14:nvContentPartPr>
              <p14:xfrm>
                <a:off x="8393298" y="1441212"/>
                <a:ext cx="11160" cy="19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388978" y="1436892"/>
                  <a:ext cx="1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14:cNvPr>
                <p14:cNvContentPartPr/>
                <p14:nvPr/>
              </p14:nvContentPartPr>
              <p14:xfrm>
                <a:off x="8296818" y="1378212"/>
                <a:ext cx="191880" cy="68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92506" y="1373892"/>
                  <a:ext cx="200504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14:cNvPr>
                <p14:cNvContentPartPr/>
                <p14:nvPr/>
              </p14:nvContentPartPr>
              <p14:xfrm>
                <a:off x="8543418" y="1432932"/>
                <a:ext cx="199440" cy="194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539098" y="1428604"/>
                  <a:ext cx="208080" cy="202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14:cNvPr>
                <p14:cNvContentPartPr/>
                <p14:nvPr/>
              </p14:nvContentPartPr>
              <p14:xfrm>
                <a:off x="8774178" y="1415652"/>
                <a:ext cx="33840" cy="19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769858" y="1411324"/>
                  <a:ext cx="42480" cy="199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14:cNvPr>
                <p14:cNvContentPartPr/>
                <p14:nvPr/>
              </p14:nvContentPartPr>
              <p14:xfrm>
                <a:off x="8835738" y="1492332"/>
                <a:ext cx="69840" cy="11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831418" y="1488026"/>
                  <a:ext cx="78480" cy="123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14:cNvPr>
                <p14:cNvContentPartPr/>
                <p14:nvPr/>
              </p14:nvContentPartPr>
              <p14:xfrm>
                <a:off x="8944098" y="1406292"/>
                <a:ext cx="3168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939778" y="1401972"/>
                  <a:ext cx="4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14:cNvPr>
                <p14:cNvContentPartPr/>
                <p14:nvPr/>
              </p14:nvContentPartPr>
              <p14:xfrm>
                <a:off x="9050298" y="1507092"/>
                <a:ext cx="2844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045978" y="1502772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14:cNvPr>
                <p14:cNvContentPartPr/>
                <p14:nvPr/>
              </p14:nvContentPartPr>
              <p14:xfrm>
                <a:off x="9171618" y="1476852"/>
                <a:ext cx="99360" cy="10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167298" y="147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14:cNvPr>
                <p14:cNvContentPartPr/>
                <p14:nvPr/>
              </p14:nvContentPartPr>
              <p14:xfrm>
                <a:off x="9252258" y="1383612"/>
                <a:ext cx="32040" cy="210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247986" y="1379292"/>
                  <a:ext cx="4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14:cNvPr>
                <p14:cNvContentPartPr/>
                <p14:nvPr/>
              </p14:nvContentPartPr>
              <p14:xfrm>
                <a:off x="9324978" y="1443732"/>
                <a:ext cx="76320" cy="103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320678" y="1439397"/>
                  <a:ext cx="84919" cy="11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14:cNvPr>
                <p14:cNvContentPartPr/>
                <p14:nvPr/>
              </p14:nvContentPartPr>
              <p14:xfrm>
                <a:off x="9420378" y="1455972"/>
                <a:ext cx="103320" cy="131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416073" y="1451652"/>
                  <a:ext cx="11193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14:cNvPr>
                <p14:cNvContentPartPr/>
                <p14:nvPr/>
              </p14:nvContentPartPr>
              <p14:xfrm>
                <a:off x="9579498" y="1455972"/>
                <a:ext cx="111240" cy="97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575164" y="1451652"/>
                  <a:ext cx="119908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14:cNvPr>
                <p14:cNvContentPartPr/>
                <p14:nvPr/>
              </p14:nvContentPartPr>
              <p14:xfrm>
                <a:off x="10125978" y="1382172"/>
                <a:ext cx="8640" cy="195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121658" y="1377860"/>
                  <a:ext cx="17280" cy="204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14:cNvPr>
                <p14:cNvContentPartPr/>
                <p14:nvPr/>
              </p14:nvContentPartPr>
              <p14:xfrm>
                <a:off x="10044618" y="1299372"/>
                <a:ext cx="219240" cy="7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040298" y="1295052"/>
                  <a:ext cx="227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14:cNvPr>
                <p14:cNvContentPartPr/>
                <p14:nvPr/>
              </p14:nvContentPartPr>
              <p14:xfrm>
                <a:off x="10197978" y="1367052"/>
                <a:ext cx="212400" cy="189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193651" y="1362732"/>
                  <a:ext cx="221055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14:cNvPr>
                <p14:cNvContentPartPr/>
                <p14:nvPr/>
              </p14:nvContentPartPr>
              <p14:xfrm>
                <a:off x="10420458" y="1319532"/>
                <a:ext cx="56160" cy="209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416166" y="1315212"/>
                  <a:ext cx="64745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14:cNvPr>
                <p14:cNvContentPartPr/>
                <p14:nvPr/>
              </p14:nvContentPartPr>
              <p14:xfrm>
                <a:off x="10486338" y="1429332"/>
                <a:ext cx="68040" cy="81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82018" y="1425012"/>
                  <a:ext cx="76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14:cNvPr>
                <p14:cNvContentPartPr/>
                <p14:nvPr/>
              </p14:nvContentPartPr>
              <p14:xfrm>
                <a:off x="10583178" y="1330332"/>
                <a:ext cx="61560" cy="20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78858" y="1326020"/>
                  <a:ext cx="70200" cy="209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14:cNvPr>
                <p14:cNvContentPartPr/>
                <p14:nvPr/>
              </p14:nvContentPartPr>
              <p14:xfrm>
                <a:off x="10704498" y="1448052"/>
                <a:ext cx="19080" cy="1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700178" y="1443732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14:cNvPr>
                <p14:cNvContentPartPr/>
                <p14:nvPr/>
              </p14:nvContentPartPr>
              <p14:xfrm>
                <a:off x="10757058" y="1324212"/>
                <a:ext cx="4788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752738" y="1319892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14:cNvPr>
                <p14:cNvContentPartPr/>
                <p14:nvPr/>
              </p14:nvContentPartPr>
              <p14:xfrm>
                <a:off x="10868298" y="1392252"/>
                <a:ext cx="15480" cy="136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863978" y="1387943"/>
                  <a:ext cx="24120" cy="144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14:cNvPr>
                <p14:cNvContentPartPr/>
                <p14:nvPr/>
              </p14:nvContentPartPr>
              <p14:xfrm>
                <a:off x="10901778" y="1328532"/>
                <a:ext cx="105840" cy="216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897458" y="1324205"/>
                  <a:ext cx="114480" cy="22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14:cNvPr>
                <p14:cNvContentPartPr/>
                <p14:nvPr/>
              </p14:nvContentPartPr>
              <p14:xfrm>
                <a:off x="11253858" y="1292172"/>
                <a:ext cx="47160" cy="220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249538" y="1287852"/>
                  <a:ext cx="5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14:cNvPr>
                <p14:cNvContentPartPr/>
                <p14:nvPr/>
              </p14:nvContentPartPr>
              <p14:xfrm>
                <a:off x="11180778" y="1230972"/>
                <a:ext cx="127800" cy="6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176458" y="1226677"/>
                  <a:ext cx="136440" cy="6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14:cNvPr>
                <p14:cNvContentPartPr/>
                <p14:nvPr/>
              </p14:nvContentPartPr>
              <p14:xfrm>
                <a:off x="11335218" y="1286772"/>
                <a:ext cx="18360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330898" y="1282452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14:cNvPr>
                <p14:cNvContentPartPr/>
                <p14:nvPr/>
              </p14:nvContentPartPr>
              <p14:xfrm>
                <a:off x="11560578" y="1256532"/>
                <a:ext cx="13680" cy="19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556141" y="1252212"/>
                  <a:ext cx="22554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14:cNvPr>
                <p14:cNvContentPartPr/>
                <p14:nvPr/>
              </p14:nvContentPartPr>
              <p14:xfrm>
                <a:off x="11590098" y="1325292"/>
                <a:ext cx="70560" cy="108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585778" y="1320972"/>
                  <a:ext cx="7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14:cNvPr>
                <p14:cNvContentPartPr/>
                <p14:nvPr/>
              </p14:nvContentPartPr>
              <p14:xfrm>
                <a:off x="11702778" y="1285332"/>
                <a:ext cx="45720" cy="137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698458" y="1281012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14:cNvPr>
                <p14:cNvContentPartPr/>
                <p14:nvPr/>
              </p14:nvContentPartPr>
              <p14:xfrm>
                <a:off x="11785578" y="1351932"/>
                <a:ext cx="13680" cy="32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781258" y="1347612"/>
                  <a:ext cx="2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14:cNvPr>
                <p14:cNvContentPartPr/>
                <p14:nvPr/>
              </p14:nvContentPartPr>
              <p14:xfrm>
                <a:off x="11853258" y="1243212"/>
                <a:ext cx="66240" cy="160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848914" y="1238882"/>
                  <a:ext cx="74927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14:cNvPr>
                <p14:cNvContentPartPr/>
                <p14:nvPr/>
              </p14:nvContentPartPr>
              <p14:xfrm>
                <a:off x="11875938" y="1319172"/>
                <a:ext cx="50760" cy="56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871618" y="1314852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14:cNvPr>
                <p14:cNvContentPartPr/>
                <p14:nvPr/>
              </p14:nvContentPartPr>
              <p14:xfrm>
                <a:off x="11981418" y="1303692"/>
                <a:ext cx="51480" cy="51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977098" y="1299372"/>
                  <a:ext cx="60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14:cNvPr>
                <p14:cNvContentPartPr/>
                <p14:nvPr/>
              </p14:nvContentPartPr>
              <p14:xfrm>
                <a:off x="12040818" y="1273452"/>
                <a:ext cx="65160" cy="11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2036498" y="1269132"/>
                  <a:ext cx="7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14:cNvPr>
                <p14:cNvContentPartPr/>
                <p14:nvPr/>
              </p14:nvContentPartPr>
              <p14:xfrm>
                <a:off x="12118938" y="1289652"/>
                <a:ext cx="22680" cy="119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2114618" y="1285332"/>
                  <a:ext cx="3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14:cNvPr>
                <p14:cNvContentPartPr/>
                <p14:nvPr/>
              </p14:nvContentPartPr>
              <p14:xfrm>
                <a:off x="12058098" y="1421412"/>
                <a:ext cx="56880" cy="96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2053778" y="1417092"/>
                  <a:ext cx="6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14:cNvPr>
                <p14:cNvContentPartPr/>
                <p14:nvPr/>
              </p14:nvContentPartPr>
              <p14:xfrm>
                <a:off x="7999818" y="1310892"/>
                <a:ext cx="227160" cy="4641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995498" y="1306572"/>
                  <a:ext cx="235800" cy="46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14:cNvPr>
                <p14:cNvContentPartPr/>
                <p14:nvPr/>
              </p14:nvContentPartPr>
              <p14:xfrm>
                <a:off x="9770658" y="1206492"/>
                <a:ext cx="172800" cy="4654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766338" y="1202172"/>
                  <a:ext cx="181440" cy="46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14:cNvPr>
                <p14:cNvContentPartPr/>
                <p14:nvPr/>
              </p14:nvContentPartPr>
              <p14:xfrm>
                <a:off x="11061618" y="1180212"/>
                <a:ext cx="210600" cy="46634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057298" y="1175892"/>
                  <a:ext cx="219240" cy="46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14:cNvPr>
                <p14:cNvContentPartPr/>
                <p14:nvPr/>
              </p14:nvContentPartPr>
              <p14:xfrm>
                <a:off x="11314338" y="5784252"/>
                <a:ext cx="360" cy="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10018" y="57799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14:cNvPr>
                <p14:cNvContentPartPr/>
                <p14:nvPr/>
              </p14:nvContentPartPr>
              <p14:xfrm>
                <a:off x="6869418" y="1718412"/>
                <a:ext cx="4771080" cy="26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865098" y="1714092"/>
                  <a:ext cx="47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14:cNvPr>
                <p14:cNvContentPartPr/>
                <p14:nvPr/>
              </p14:nvContentPartPr>
              <p14:xfrm>
                <a:off x="11653818" y="1728492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649498" y="172417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93D44049-A9ED-A040-0C40-B57BA0739CA1}"/>
                  </a:ext>
                </a:extLst>
              </p14:cNvPr>
              <p14:cNvContentPartPr/>
              <p14:nvPr/>
            </p14:nvContentPartPr>
            <p14:xfrm>
              <a:off x="7284858" y="837132"/>
              <a:ext cx="13680" cy="1260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93D44049-A9ED-A040-0C40-B57BA0739CA1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7280538" y="832685"/>
                <a:ext cx="22320" cy="2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14:cNvPr>
              <p14:cNvContentPartPr/>
              <p14:nvPr/>
            </p14:nvContentPartPr>
            <p14:xfrm>
              <a:off x="251898" y="1628412"/>
              <a:ext cx="9360" cy="378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247578" y="1624092"/>
                <a:ext cx="18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14:cNvPr>
              <p14:cNvContentPartPr/>
              <p14:nvPr/>
            </p14:nvContentPartPr>
            <p14:xfrm>
              <a:off x="3430698" y="1484052"/>
              <a:ext cx="360" cy="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426378" y="1479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DA264A3D-9AA2-5C94-4E49-05387E01BBA8}"/>
                  </a:ext>
                </a:extLst>
              </p14:cNvPr>
              <p14:cNvContentPartPr/>
              <p14:nvPr/>
            </p14:nvContentPartPr>
            <p14:xfrm>
              <a:off x="8896938" y="4077132"/>
              <a:ext cx="10080" cy="8280"/>
            </p14:xfrm>
          </p:contentPart>
        </mc:Choice>
        <mc:Fallback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DA264A3D-9AA2-5C94-4E49-05387E01BBA8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8892618" y="4072812"/>
                <a:ext cx="187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14:cNvPr>
              <p14:cNvContentPartPr/>
              <p14:nvPr/>
            </p14:nvContentPartPr>
            <p14:xfrm>
              <a:off x="9923658" y="5874972"/>
              <a:ext cx="54720" cy="2674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9919338" y="5870652"/>
                <a:ext cx="63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14:cNvPr>
              <p14:cNvContentPartPr/>
              <p14:nvPr/>
            </p14:nvContentPartPr>
            <p14:xfrm>
              <a:off x="8221578" y="6005652"/>
              <a:ext cx="90000" cy="31500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8217258" y="6001332"/>
                <a:ext cx="98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D9A6BB8E-30BA-C18F-2C4C-3F9B16CAB799}"/>
                  </a:ext>
                </a:extLst>
              </p14:cNvPr>
              <p14:cNvContentPartPr/>
              <p14:nvPr/>
            </p14:nvContentPartPr>
            <p14:xfrm>
              <a:off x="6884538" y="6130572"/>
              <a:ext cx="360" cy="36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D9A6BB8E-30BA-C18F-2C4C-3F9B16CAB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8418" y="61244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347271E5-EE3F-609E-C3BF-8D9C8C30099E}"/>
                  </a:ext>
                </a:extLst>
              </p14:cNvPr>
              <p14:cNvContentPartPr/>
              <p14:nvPr/>
            </p14:nvContentPartPr>
            <p14:xfrm>
              <a:off x="6956898" y="3532092"/>
              <a:ext cx="360" cy="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347271E5-EE3F-609E-C3BF-8D9C8C30099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952578" y="352777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F18E1CA7-EDE6-045E-9424-485282DE74D2}"/>
              </a:ext>
            </a:extLst>
          </p:cNvPr>
          <p:cNvGrpSpPr/>
          <p:nvPr/>
        </p:nvGrpSpPr>
        <p:grpSpPr>
          <a:xfrm>
            <a:off x="7163178" y="158172"/>
            <a:ext cx="1644480" cy="449640"/>
            <a:chOff x="7163178" y="158172"/>
            <a:chExt cx="164448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2379B9E-CA8C-37E5-D816-994332B8444B}"/>
                    </a:ext>
                  </a:extLst>
                </p14:cNvPr>
                <p14:cNvContentPartPr/>
                <p14:nvPr/>
              </p14:nvContentPartPr>
              <p14:xfrm>
                <a:off x="7181178" y="325932"/>
                <a:ext cx="9360" cy="2818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2379B9E-CA8C-37E5-D816-994332B8444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176858" y="321612"/>
                  <a:ext cx="18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681A919E-4447-8DEF-7C4C-570D72A00224}"/>
                    </a:ext>
                  </a:extLst>
                </p14:cNvPr>
                <p14:cNvContentPartPr/>
                <p14:nvPr/>
              </p14:nvContentPartPr>
              <p14:xfrm>
                <a:off x="7163178" y="196332"/>
                <a:ext cx="191160" cy="669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681A919E-4447-8DEF-7C4C-570D72A0022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58858" y="192012"/>
                  <a:ext cx="19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3279D20-B1F2-0D66-96D8-73904D5E4D1A}"/>
                    </a:ext>
                  </a:extLst>
                </p14:cNvPr>
                <p14:cNvContentPartPr/>
                <p14:nvPr/>
              </p14:nvContentPartPr>
              <p14:xfrm>
                <a:off x="7220778" y="370932"/>
                <a:ext cx="141120" cy="367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3279D20-B1F2-0D66-96D8-73904D5E4D1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216458" y="366612"/>
                  <a:ext cx="149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B24E6C8E-672B-ABEC-B11C-6C1E289C3123}"/>
                    </a:ext>
                  </a:extLst>
                </p14:cNvPr>
                <p14:cNvContentPartPr/>
                <p14:nvPr/>
              </p14:nvContentPartPr>
              <p14:xfrm>
                <a:off x="7434978" y="315132"/>
                <a:ext cx="127080" cy="19764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B24E6C8E-672B-ABEC-B11C-6C1E289C312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430658" y="310812"/>
                  <a:ext cx="135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BEA1A10D-84F2-356D-5218-BDC42F6D44E5}"/>
                    </a:ext>
                  </a:extLst>
                </p14:cNvPr>
                <p14:cNvContentPartPr/>
                <p14:nvPr/>
              </p14:nvContentPartPr>
              <p14:xfrm>
                <a:off x="7595538" y="272292"/>
                <a:ext cx="65520" cy="1764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BEA1A10D-84F2-356D-5218-BDC42F6D44E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591218" y="267972"/>
                  <a:ext cx="74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8CB57AE1-38D7-DA2C-96BF-7E87E5E10ED8}"/>
                    </a:ext>
                  </a:extLst>
                </p14:cNvPr>
                <p14:cNvContentPartPr/>
                <p14:nvPr/>
              </p14:nvContentPartPr>
              <p14:xfrm>
                <a:off x="7666458" y="242772"/>
                <a:ext cx="69120" cy="22104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8CB57AE1-38D7-DA2C-96BF-7E87E5E10ED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62138" y="238452"/>
                  <a:ext cx="77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E907171-16CD-C545-AFC4-BBC258D1BFB0}"/>
                    </a:ext>
                  </a:extLst>
                </p14:cNvPr>
                <p14:cNvContentPartPr/>
                <p14:nvPr/>
              </p14:nvContentPartPr>
              <p14:xfrm>
                <a:off x="7812978" y="288132"/>
                <a:ext cx="77400" cy="11844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E907171-16CD-C545-AFC4-BBC258D1BFB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08658" y="283812"/>
                  <a:ext cx="86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14ABDE3-F09D-B4E2-0EE1-0CCAE6DB0C89}"/>
                    </a:ext>
                  </a:extLst>
                </p14:cNvPr>
                <p14:cNvContentPartPr/>
                <p14:nvPr/>
              </p14:nvContentPartPr>
              <p14:xfrm>
                <a:off x="7918098" y="253932"/>
                <a:ext cx="71280" cy="1378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14ABDE3-F09D-B4E2-0EE1-0CCAE6DB0C8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913778" y="249612"/>
                  <a:ext cx="79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7B1CEEBC-D2A3-32FC-F82F-532D29348982}"/>
                    </a:ext>
                  </a:extLst>
                </p14:cNvPr>
                <p14:cNvContentPartPr/>
                <p14:nvPr/>
              </p14:nvContentPartPr>
              <p14:xfrm>
                <a:off x="8066058" y="158172"/>
                <a:ext cx="27360" cy="3214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7B1CEEBC-D2A3-32FC-F82F-532D2934898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061738" y="153852"/>
                  <a:ext cx="36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2054AA47-590F-C1EA-B119-C1251BA1ABAE}"/>
                    </a:ext>
                  </a:extLst>
                </p14:cNvPr>
                <p14:cNvContentPartPr/>
                <p14:nvPr/>
              </p14:nvContentPartPr>
              <p14:xfrm>
                <a:off x="8032218" y="319092"/>
                <a:ext cx="79560" cy="3240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2054AA47-590F-C1EA-B119-C1251BA1ABA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027898" y="314772"/>
                  <a:ext cx="88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04BB8AB5-18FC-0B5A-F5EE-7D61B300D746}"/>
                    </a:ext>
                  </a:extLst>
                </p14:cNvPr>
                <p14:cNvContentPartPr/>
                <p14:nvPr/>
              </p14:nvContentPartPr>
              <p14:xfrm>
                <a:off x="8147778" y="294252"/>
                <a:ext cx="69480" cy="1483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04BB8AB5-18FC-0B5A-F5EE-7D61B300D74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143458" y="289932"/>
                  <a:ext cx="78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D7A94D5-09A6-4FEB-5699-B07D32449F96}"/>
                    </a:ext>
                  </a:extLst>
                </p14:cNvPr>
                <p14:cNvContentPartPr/>
                <p14:nvPr/>
              </p14:nvContentPartPr>
              <p14:xfrm>
                <a:off x="8228778" y="281652"/>
                <a:ext cx="136080" cy="19764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D7A94D5-09A6-4FEB-5699-B07D32449F9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24458" y="277332"/>
                  <a:ext cx="144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2CB5A43-E784-6F37-737E-989CAB812115}"/>
                    </a:ext>
                  </a:extLst>
                </p14:cNvPr>
                <p14:cNvContentPartPr/>
                <p14:nvPr/>
              </p14:nvContentPartPr>
              <p14:xfrm>
                <a:off x="8488338" y="287772"/>
                <a:ext cx="81360" cy="1969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2CB5A43-E784-6F37-737E-989CAB81211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484018" y="283452"/>
                  <a:ext cx="90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7336C26-A67A-A9B6-4679-3EBF811FEE9B}"/>
                    </a:ext>
                  </a:extLst>
                </p14:cNvPr>
                <p14:cNvContentPartPr/>
                <p14:nvPr/>
              </p14:nvContentPartPr>
              <p14:xfrm>
                <a:off x="8462418" y="225132"/>
                <a:ext cx="149400" cy="4680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7336C26-A67A-A9B6-4679-3EBF811FEE9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58098" y="220812"/>
                  <a:ext cx="158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077E5F1-2DB3-650E-79E3-C2D561175F71}"/>
                    </a:ext>
                  </a:extLst>
                </p14:cNvPr>
                <p14:cNvContentPartPr/>
                <p14:nvPr/>
              </p14:nvContentPartPr>
              <p14:xfrm>
                <a:off x="8625138" y="318372"/>
                <a:ext cx="47880" cy="950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077E5F1-2DB3-650E-79E3-C2D561175F7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620818" y="314052"/>
                  <a:ext cx="56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AD80EAC-5BD6-805A-927D-57AFADFEA9FD}"/>
                    </a:ext>
                  </a:extLst>
                </p14:cNvPr>
                <p14:cNvContentPartPr/>
                <p14:nvPr/>
              </p14:nvContentPartPr>
              <p14:xfrm>
                <a:off x="8692818" y="322692"/>
                <a:ext cx="20520" cy="116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AD80EAC-5BD6-805A-927D-57AFADFEA9F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688498" y="318372"/>
                  <a:ext cx="29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47C160D-91AE-6996-458F-2279940913D2}"/>
                    </a:ext>
                  </a:extLst>
                </p14:cNvPr>
                <p14:cNvContentPartPr/>
                <p14:nvPr/>
              </p14:nvContentPartPr>
              <p14:xfrm>
                <a:off x="8737098" y="217212"/>
                <a:ext cx="70560" cy="2066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47C160D-91AE-6996-458F-2279940913D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732778" y="212892"/>
                  <a:ext cx="792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44CCCA47-AB7B-E1DD-B5BB-DC9FBB7F2584}"/>
                  </a:ext>
                </a:extLst>
              </p14:cNvPr>
              <p14:cNvContentPartPr/>
              <p14:nvPr/>
            </p14:nvContentPartPr>
            <p14:xfrm>
              <a:off x="10317498" y="1886892"/>
              <a:ext cx="226440" cy="21636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44CCCA47-AB7B-E1DD-B5BB-DC9FBB7F2584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10313178" y="1882572"/>
                <a:ext cx="23508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9" name="Group 538">
            <a:extLst>
              <a:ext uri="{FF2B5EF4-FFF2-40B4-BE49-F238E27FC236}">
                <a16:creationId xmlns:a16="http://schemas.microsoft.com/office/drawing/2014/main" id="{E41CC576-682E-82C4-6F6B-29E3DC2F4FFB}"/>
              </a:ext>
            </a:extLst>
          </p:cNvPr>
          <p:cNvGrpSpPr/>
          <p:nvPr/>
        </p:nvGrpSpPr>
        <p:grpSpPr>
          <a:xfrm>
            <a:off x="11241978" y="1869252"/>
            <a:ext cx="122760" cy="212040"/>
            <a:chOff x="11241978" y="1869252"/>
            <a:chExt cx="12276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F29FDC66-85AF-AB8D-55B3-DA9A4A15EA25}"/>
                    </a:ext>
                  </a:extLst>
                </p14:cNvPr>
                <p14:cNvContentPartPr/>
                <p14:nvPr/>
              </p14:nvContentPartPr>
              <p14:xfrm>
                <a:off x="11241978" y="1869252"/>
                <a:ext cx="122760" cy="2120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F29FDC66-85AF-AB8D-55B3-DA9A4A15EA2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237658" y="1864932"/>
                  <a:ext cx="131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732AB6D2-2C35-7357-071E-E032140BD835}"/>
                    </a:ext>
                  </a:extLst>
                </p14:cNvPr>
                <p14:cNvContentPartPr/>
                <p14:nvPr/>
              </p14:nvContentPartPr>
              <p14:xfrm>
                <a:off x="11242698" y="1956012"/>
                <a:ext cx="108360" cy="4932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732AB6D2-2C35-7357-071E-E032140BD83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238378" y="1951692"/>
                  <a:ext cx="11700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3D87CDA5-69C0-8126-CED6-344B45F476DD}"/>
                  </a:ext>
                </a:extLst>
              </p14:cNvPr>
              <p14:cNvContentPartPr/>
              <p14:nvPr/>
            </p14:nvContentPartPr>
            <p14:xfrm>
              <a:off x="7366218" y="2050692"/>
              <a:ext cx="244080" cy="18900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3D87CDA5-69C0-8126-CED6-344B45F476DD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7361898" y="2046372"/>
                <a:ext cx="25272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500240D-C2A3-3647-0115-E8BBD2E14CE2}"/>
              </a:ext>
            </a:extLst>
          </p:cNvPr>
          <p:cNvGrpSpPr/>
          <p:nvPr/>
        </p:nvGrpSpPr>
        <p:grpSpPr>
          <a:xfrm>
            <a:off x="8274498" y="2004972"/>
            <a:ext cx="973800" cy="469440"/>
            <a:chOff x="8274498" y="2004972"/>
            <a:chExt cx="97380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FEC58E27-F32A-3795-9F62-7E58F08BE78B}"/>
                    </a:ext>
                  </a:extLst>
                </p14:cNvPr>
                <p14:cNvContentPartPr/>
                <p14:nvPr/>
              </p14:nvContentPartPr>
              <p14:xfrm>
                <a:off x="8292138" y="2090292"/>
                <a:ext cx="54720" cy="12852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FEC58E27-F32A-3795-9F62-7E58F08BE78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287818" y="2085972"/>
                  <a:ext cx="63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54E9EF9F-72DD-1946-380F-4A107828209A}"/>
                    </a:ext>
                  </a:extLst>
                </p14:cNvPr>
                <p14:cNvContentPartPr/>
                <p14:nvPr/>
              </p14:nvContentPartPr>
              <p14:xfrm>
                <a:off x="8274498" y="2029092"/>
                <a:ext cx="278280" cy="17496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54E9EF9F-72DD-1946-380F-4A107828209A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270178" y="2024772"/>
                  <a:ext cx="286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D44D04AC-1372-BFB3-F4C3-0D4B329393D4}"/>
                    </a:ext>
                  </a:extLst>
                </p14:cNvPr>
                <p14:cNvContentPartPr/>
                <p14:nvPr/>
              </p14:nvContentPartPr>
              <p14:xfrm>
                <a:off x="8553138" y="2095692"/>
                <a:ext cx="64440" cy="799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D44D04AC-1372-BFB3-F4C3-0D4B329393D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548818" y="2091372"/>
                  <a:ext cx="73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EF0BCFD-6FC3-529B-35AE-899A2C7BA8CC}"/>
                    </a:ext>
                  </a:extLst>
                </p14:cNvPr>
                <p14:cNvContentPartPr/>
                <p14:nvPr/>
              </p14:nvContentPartPr>
              <p14:xfrm>
                <a:off x="8657538" y="2043132"/>
                <a:ext cx="128880" cy="4312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EF0BCFD-6FC3-529B-35AE-899A2C7BA8C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653218" y="2038812"/>
                  <a:ext cx="1375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58F4B5D-B715-51B4-F4A2-C0061CFE622E}"/>
                    </a:ext>
                  </a:extLst>
                </p14:cNvPr>
                <p14:cNvContentPartPr/>
                <p14:nvPr/>
              </p14:nvContentPartPr>
              <p14:xfrm>
                <a:off x="8801178" y="2084892"/>
                <a:ext cx="93240" cy="961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58F4B5D-B715-51B4-F4A2-C0061CFE622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796858" y="2080572"/>
                  <a:ext cx="101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5931018E-FEB9-F233-C32A-0B8E7C59B9E9}"/>
                    </a:ext>
                  </a:extLst>
                </p14:cNvPr>
                <p14:cNvContentPartPr/>
                <p14:nvPr/>
              </p14:nvContentPartPr>
              <p14:xfrm>
                <a:off x="8932938" y="2073372"/>
                <a:ext cx="129240" cy="1072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5931018E-FEB9-F233-C32A-0B8E7C59B9E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928618" y="2069052"/>
                  <a:ext cx="137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040FC1BB-06A4-4CEE-DB33-364B13A4DA4F}"/>
                    </a:ext>
                  </a:extLst>
                </p14:cNvPr>
                <p14:cNvContentPartPr/>
                <p14:nvPr/>
              </p14:nvContentPartPr>
              <p14:xfrm>
                <a:off x="9075858" y="2004972"/>
                <a:ext cx="41400" cy="20736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040FC1BB-06A4-4CEE-DB33-364B13A4DA4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071538" y="2000652"/>
                  <a:ext cx="50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7FBCF28-21BD-F15C-AA66-95D5E4640598}"/>
                    </a:ext>
                  </a:extLst>
                </p14:cNvPr>
                <p14:cNvContentPartPr/>
                <p14:nvPr/>
              </p14:nvContentPartPr>
              <p14:xfrm>
                <a:off x="9083778" y="2053212"/>
                <a:ext cx="164520" cy="910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7FBCF28-21BD-F15C-AA66-95D5E464059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079458" y="2048892"/>
                  <a:ext cx="17316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2FED2B74-0235-D884-D576-1B4A0623D1CA}"/>
                  </a:ext>
                </a:extLst>
              </p14:cNvPr>
              <p14:cNvContentPartPr/>
              <p14:nvPr/>
            </p14:nvContentPartPr>
            <p14:xfrm>
              <a:off x="10286538" y="2272092"/>
              <a:ext cx="210240" cy="20556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2FED2B74-0235-D884-D576-1B4A0623D1CA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10282218" y="2267772"/>
                <a:ext cx="2188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18989488-F15A-2F01-CE32-339DA76BF550}"/>
              </a:ext>
            </a:extLst>
          </p:cNvPr>
          <p:cNvGrpSpPr/>
          <p:nvPr/>
        </p:nvGrpSpPr>
        <p:grpSpPr>
          <a:xfrm>
            <a:off x="11267538" y="2223132"/>
            <a:ext cx="140040" cy="267120"/>
            <a:chOff x="11267538" y="2223132"/>
            <a:chExt cx="1400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ACEEBF3-167B-E96A-816C-FE34BDDDCC1A}"/>
                    </a:ext>
                  </a:extLst>
                </p14:cNvPr>
                <p14:cNvContentPartPr/>
                <p14:nvPr/>
              </p14:nvContentPartPr>
              <p14:xfrm>
                <a:off x="11288418" y="2349132"/>
                <a:ext cx="7200" cy="14112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ACEEBF3-167B-E96A-816C-FE34BDDDCC1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284098" y="2344812"/>
                  <a:ext cx="15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17719CC-E9CE-1E2B-8E9F-AF8F97525302}"/>
                    </a:ext>
                  </a:extLst>
                </p14:cNvPr>
                <p14:cNvContentPartPr/>
                <p14:nvPr/>
              </p14:nvContentPartPr>
              <p14:xfrm>
                <a:off x="11267538" y="2223132"/>
                <a:ext cx="140040" cy="26496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17719CC-E9CE-1E2B-8E9F-AF8F9752530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263218" y="2218812"/>
                  <a:ext cx="14868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8A675A98-5BC8-317F-B173-AAF6575F61B9}"/>
                  </a:ext>
                </a:extLst>
              </p14:cNvPr>
              <p14:cNvContentPartPr/>
              <p14:nvPr/>
            </p14:nvContentPartPr>
            <p14:xfrm>
              <a:off x="7422378" y="2444532"/>
              <a:ext cx="234360" cy="189360"/>
            </p14:xfrm>
          </p:contentPart>
        </mc:Choice>
        <mc:Fallback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8A675A98-5BC8-317F-B173-AAF6575F61B9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7418058" y="2440212"/>
                <a:ext cx="2430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7" name="Group 606">
            <a:extLst>
              <a:ext uri="{FF2B5EF4-FFF2-40B4-BE49-F238E27FC236}">
                <a16:creationId xmlns:a16="http://schemas.microsoft.com/office/drawing/2014/main" id="{EF21400C-F312-19CF-1C7D-9FE1B7BC9D4E}"/>
              </a:ext>
            </a:extLst>
          </p:cNvPr>
          <p:cNvGrpSpPr/>
          <p:nvPr/>
        </p:nvGrpSpPr>
        <p:grpSpPr>
          <a:xfrm>
            <a:off x="8180538" y="2381892"/>
            <a:ext cx="896400" cy="522720"/>
            <a:chOff x="8180538" y="2381892"/>
            <a:chExt cx="89640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AC3F092-23B4-CC2C-F449-3A8C5B7588F3}"/>
                    </a:ext>
                  </a:extLst>
                </p14:cNvPr>
                <p14:cNvContentPartPr/>
                <p14:nvPr/>
              </p14:nvContentPartPr>
              <p14:xfrm>
                <a:off x="8199978" y="2453892"/>
                <a:ext cx="15840" cy="1807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AC3F092-23B4-CC2C-F449-3A8C5B7588F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195658" y="2449572"/>
                  <a:ext cx="24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E315E486-204B-8B3F-819B-950D83F0A55C}"/>
                    </a:ext>
                  </a:extLst>
                </p14:cNvPr>
                <p14:cNvContentPartPr/>
                <p14:nvPr/>
              </p14:nvContentPartPr>
              <p14:xfrm>
                <a:off x="8180538" y="2381892"/>
                <a:ext cx="264240" cy="22320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E315E486-204B-8B3F-819B-950D83F0A55C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176218" y="2377572"/>
                  <a:ext cx="272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FBFEAD0-A1BD-49AE-7E58-4A7A3E94C2DA}"/>
                    </a:ext>
                  </a:extLst>
                </p14:cNvPr>
                <p14:cNvContentPartPr/>
                <p14:nvPr/>
              </p14:nvContentPartPr>
              <p14:xfrm>
                <a:off x="8444418" y="2524452"/>
                <a:ext cx="73440" cy="9288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FBFEAD0-A1BD-49AE-7E58-4A7A3E94C2D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440098" y="2520132"/>
                  <a:ext cx="82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4280237-B230-0865-480C-CD2B4ACA92C1}"/>
                    </a:ext>
                  </a:extLst>
                </p14:cNvPr>
                <p14:cNvContentPartPr/>
                <p14:nvPr/>
              </p14:nvContentPartPr>
              <p14:xfrm>
                <a:off x="8548098" y="2507892"/>
                <a:ext cx="115920" cy="39672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74280237-B230-0865-480C-CD2B4ACA92C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543778" y="2503572"/>
                  <a:ext cx="1245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E3124640-D1BC-BC0D-C874-8EF6908A5025}"/>
                    </a:ext>
                  </a:extLst>
                </p14:cNvPr>
                <p14:cNvContentPartPr/>
                <p14:nvPr/>
              </p14:nvContentPartPr>
              <p14:xfrm>
                <a:off x="8676618" y="2546412"/>
                <a:ext cx="96840" cy="6768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E3124640-D1BC-BC0D-C874-8EF6908A502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672298" y="2542092"/>
                  <a:ext cx="105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30842A55-B5EE-5AAF-876C-A3C08DE9DCE4}"/>
                    </a:ext>
                  </a:extLst>
                </p14:cNvPr>
                <p14:cNvContentPartPr/>
                <p14:nvPr/>
              </p14:nvContentPartPr>
              <p14:xfrm>
                <a:off x="8815218" y="2522652"/>
                <a:ext cx="95400" cy="12096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30842A55-B5EE-5AAF-876C-A3C08DE9DCE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810898" y="2518332"/>
                  <a:ext cx="104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909E2F8B-97FC-EBCA-213A-6FA1DE830E4F}"/>
                    </a:ext>
                  </a:extLst>
                </p14:cNvPr>
                <p14:cNvContentPartPr/>
                <p14:nvPr/>
              </p14:nvContentPartPr>
              <p14:xfrm>
                <a:off x="8926098" y="2436252"/>
                <a:ext cx="25560" cy="20376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909E2F8B-97FC-EBCA-213A-6FA1DE830E4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921778" y="2431932"/>
                  <a:ext cx="34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88E95A8A-33FD-BF75-E521-EFE0550E74C4}"/>
                    </a:ext>
                  </a:extLst>
                </p14:cNvPr>
                <p14:cNvContentPartPr/>
                <p14:nvPr/>
              </p14:nvContentPartPr>
              <p14:xfrm>
                <a:off x="8970738" y="2478012"/>
                <a:ext cx="106200" cy="11808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88E95A8A-33FD-BF75-E521-EFE0550E74C4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966418" y="2473692"/>
                  <a:ext cx="1148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0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8B077681-9793-DD08-70E2-590347D6C652}"/>
                  </a:ext>
                </a:extLst>
              </p14:cNvPr>
              <p14:cNvContentPartPr/>
              <p14:nvPr/>
            </p14:nvContentPartPr>
            <p14:xfrm>
              <a:off x="10415778" y="2731452"/>
              <a:ext cx="168840" cy="16956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8B077681-9793-DD08-70E2-590347D6C652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10411458" y="2727132"/>
                <a:ext cx="1774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3" name="Group 612">
            <a:extLst>
              <a:ext uri="{FF2B5EF4-FFF2-40B4-BE49-F238E27FC236}">
                <a16:creationId xmlns:a16="http://schemas.microsoft.com/office/drawing/2014/main" id="{A87518D4-4ACB-F18D-67DE-22269D6ED654}"/>
              </a:ext>
            </a:extLst>
          </p:cNvPr>
          <p:cNvGrpSpPr/>
          <p:nvPr/>
        </p:nvGrpSpPr>
        <p:grpSpPr>
          <a:xfrm>
            <a:off x="11312898" y="2678532"/>
            <a:ext cx="164520" cy="242640"/>
            <a:chOff x="11312898" y="2678532"/>
            <a:chExt cx="16452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76C22A69-84DE-1F74-FA5C-076C332C064C}"/>
                    </a:ext>
                  </a:extLst>
                </p14:cNvPr>
                <p14:cNvContentPartPr/>
                <p14:nvPr/>
              </p14:nvContentPartPr>
              <p14:xfrm>
                <a:off x="11312898" y="2678532"/>
                <a:ext cx="164520" cy="24264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76C22A69-84DE-1F74-FA5C-076C332C064C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308578" y="2674212"/>
                  <a:ext cx="173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0DC34BBD-8D35-321B-A1BE-9D7890C800E1}"/>
                    </a:ext>
                  </a:extLst>
                </p14:cNvPr>
                <p14:cNvContentPartPr/>
                <p14:nvPr/>
              </p14:nvContentPartPr>
              <p14:xfrm>
                <a:off x="11325858" y="2791932"/>
                <a:ext cx="104760" cy="4680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0DC34BBD-8D35-321B-A1BE-9D7890C800E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1321538" y="2787612"/>
                  <a:ext cx="1134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6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5DA92DDF-522E-8CE4-1B86-8E7EC630D388}"/>
                  </a:ext>
                </a:extLst>
              </p14:cNvPr>
              <p14:cNvContentPartPr/>
              <p14:nvPr/>
            </p14:nvContentPartPr>
            <p14:xfrm>
              <a:off x="7380978" y="2955372"/>
              <a:ext cx="156240" cy="24516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5DA92DDF-522E-8CE4-1B86-8E7EC630D388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376658" y="2951052"/>
                <a:ext cx="16488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8" name="Group 627">
            <a:extLst>
              <a:ext uri="{FF2B5EF4-FFF2-40B4-BE49-F238E27FC236}">
                <a16:creationId xmlns:a16="http://schemas.microsoft.com/office/drawing/2014/main" id="{EFDE810B-632F-9E81-4432-5E0DF657F86D}"/>
              </a:ext>
            </a:extLst>
          </p:cNvPr>
          <p:cNvGrpSpPr/>
          <p:nvPr/>
        </p:nvGrpSpPr>
        <p:grpSpPr>
          <a:xfrm>
            <a:off x="8365938" y="2927652"/>
            <a:ext cx="367920" cy="334080"/>
            <a:chOff x="8365938" y="2927652"/>
            <a:chExt cx="3679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5E9FAD6E-032D-7B81-1469-9E16DA0F26DD}"/>
                    </a:ext>
                  </a:extLst>
                </p14:cNvPr>
                <p14:cNvContentPartPr/>
                <p14:nvPr/>
              </p14:nvContentPartPr>
              <p14:xfrm>
                <a:off x="8367738" y="2992812"/>
                <a:ext cx="16920" cy="23508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5E9FAD6E-032D-7B81-1469-9E16DA0F26D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363418" y="2988492"/>
                  <a:ext cx="25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0C27B06-992C-3588-C5E9-E223F41F1C5F}"/>
                    </a:ext>
                  </a:extLst>
                </p14:cNvPr>
                <p14:cNvContentPartPr/>
                <p14:nvPr/>
              </p14:nvContentPartPr>
              <p14:xfrm>
                <a:off x="8365938" y="2940252"/>
                <a:ext cx="185400" cy="2559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0C27B06-992C-3588-C5E9-E223F41F1C5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361618" y="2935932"/>
                  <a:ext cx="1940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1DA51B0A-2109-4337-D581-7C9749BE60E1}"/>
                    </a:ext>
                  </a:extLst>
                </p14:cNvPr>
                <p14:cNvContentPartPr/>
                <p14:nvPr/>
              </p14:nvContentPartPr>
              <p14:xfrm>
                <a:off x="8680578" y="3083892"/>
                <a:ext cx="53280" cy="17784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1DA51B0A-2109-4337-D581-7C9749BE60E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676258" y="3079572"/>
                  <a:ext cx="61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E78CAE94-CFBB-81DE-7D57-93E3BC20592D}"/>
                    </a:ext>
                  </a:extLst>
                </p14:cNvPr>
                <p14:cNvContentPartPr/>
                <p14:nvPr/>
              </p14:nvContentPartPr>
              <p14:xfrm>
                <a:off x="8700018" y="2927652"/>
                <a:ext cx="8640" cy="1656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E78CAE94-CFBB-81DE-7D57-93E3BC20592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695698" y="2923332"/>
                  <a:ext cx="17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A5FCBED-A287-EDC1-E0CC-960913A04A00}"/>
                    </a:ext>
                  </a:extLst>
                </p14:cNvPr>
                <p14:cNvContentPartPr/>
                <p14:nvPr/>
              </p14:nvContentPartPr>
              <p14:xfrm>
                <a:off x="8599578" y="3069852"/>
                <a:ext cx="82440" cy="10404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A5FCBED-A287-EDC1-E0CC-960913A04A0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595258" y="3065532"/>
                  <a:ext cx="910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8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919CDD8D-D48D-BCB1-88E6-35865D570A01}"/>
                  </a:ext>
                </a:extLst>
              </p14:cNvPr>
              <p14:cNvContentPartPr/>
              <p14:nvPr/>
            </p14:nvContentPartPr>
            <p14:xfrm>
              <a:off x="10374738" y="3195132"/>
              <a:ext cx="133920" cy="259560"/>
            </p14:xfrm>
          </p:contentPart>
        </mc:Choice>
        <mc:Fallback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919CDD8D-D48D-BCB1-88E6-35865D570A01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0370418" y="3190812"/>
                <a:ext cx="142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B6FF2682-C30E-6902-C320-23F80B2502CE}"/>
                  </a:ext>
                </a:extLst>
              </p14:cNvPr>
              <p14:cNvContentPartPr/>
              <p14:nvPr/>
            </p14:nvContentPartPr>
            <p14:xfrm>
              <a:off x="11334498" y="3157332"/>
              <a:ext cx="174600" cy="207720"/>
            </p14:xfrm>
          </p:contentPart>
        </mc:Choice>
        <mc:Fallback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B6FF2682-C30E-6902-C320-23F80B2502CE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1330178" y="3153012"/>
                <a:ext cx="183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2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2B720FDB-BB2B-F2B2-E953-9E487E4696F8}"/>
                  </a:ext>
                </a:extLst>
              </p14:cNvPr>
              <p14:cNvContentPartPr/>
              <p14:nvPr/>
            </p14:nvContentPartPr>
            <p14:xfrm>
              <a:off x="7482858" y="3452892"/>
              <a:ext cx="198360" cy="323280"/>
            </p14:xfrm>
          </p:contentPart>
        </mc:Choice>
        <mc:Fallback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2B720FDB-BB2B-F2B2-E953-9E487E4696F8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7478538" y="3448572"/>
                <a:ext cx="20700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BA71ED9-32E6-A512-2CC6-08A9050D46E7}"/>
              </a:ext>
            </a:extLst>
          </p:cNvPr>
          <p:cNvGrpSpPr/>
          <p:nvPr/>
        </p:nvGrpSpPr>
        <p:grpSpPr>
          <a:xfrm>
            <a:off x="8543418" y="3399972"/>
            <a:ext cx="731880" cy="320760"/>
            <a:chOff x="8543418" y="3399972"/>
            <a:chExt cx="73188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B04DB6E8-A2BE-DAAE-B51D-4F0C8D8A1BDE}"/>
                    </a:ext>
                  </a:extLst>
                </p14:cNvPr>
                <p14:cNvContentPartPr/>
                <p14:nvPr/>
              </p14:nvContentPartPr>
              <p14:xfrm>
                <a:off x="8543418" y="3491412"/>
                <a:ext cx="169560" cy="22932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B04DB6E8-A2BE-DAAE-B51D-4F0C8D8A1BD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539098" y="3487092"/>
                  <a:ext cx="178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20CE54E3-29E1-0941-D8E6-341A3C71FE54}"/>
                    </a:ext>
                  </a:extLst>
                </p14:cNvPr>
                <p14:cNvContentPartPr/>
                <p14:nvPr/>
              </p14:nvContentPartPr>
              <p14:xfrm>
                <a:off x="8784978" y="3572412"/>
                <a:ext cx="15840" cy="11664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20CE54E3-29E1-0941-D8E6-341A3C71FE5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780658" y="3568092"/>
                  <a:ext cx="2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66C5C2A-B728-7241-C60D-DFA23B9612FD}"/>
                    </a:ext>
                  </a:extLst>
                </p14:cNvPr>
                <p14:cNvContentPartPr/>
                <p14:nvPr/>
              </p14:nvContentPartPr>
              <p14:xfrm>
                <a:off x="8773818" y="3437772"/>
                <a:ext cx="7200" cy="21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66C5C2A-B728-7241-C60D-DFA23B9612F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769498" y="3433452"/>
                  <a:ext cx="15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E573E7D-067D-9476-EEDB-52BDA4ED6A4A}"/>
                    </a:ext>
                  </a:extLst>
                </p14:cNvPr>
                <p14:cNvContentPartPr/>
                <p14:nvPr/>
              </p14:nvContentPartPr>
              <p14:xfrm>
                <a:off x="8876418" y="3399972"/>
                <a:ext cx="59040" cy="303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E573E7D-067D-9476-EEDB-52BDA4ED6A4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872098" y="3395652"/>
                  <a:ext cx="67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F2E812F-D8D8-ACBF-B756-6EAA59ED1558}"/>
                    </a:ext>
                  </a:extLst>
                </p14:cNvPr>
                <p14:cNvContentPartPr/>
                <p14:nvPr/>
              </p14:nvContentPartPr>
              <p14:xfrm>
                <a:off x="8861298" y="3531732"/>
                <a:ext cx="201600" cy="123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F2E812F-D8D8-ACBF-B756-6EAA59ED155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856978" y="3527412"/>
                  <a:ext cx="2102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376C414-AD8A-4EF6-09CD-3B3E9500A44C}"/>
                    </a:ext>
                  </a:extLst>
                </p14:cNvPr>
                <p14:cNvContentPartPr/>
                <p14:nvPr/>
              </p14:nvContentPartPr>
              <p14:xfrm>
                <a:off x="9000618" y="3421572"/>
                <a:ext cx="19080" cy="21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376C414-AD8A-4EF6-09CD-3B3E9500A44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8996298" y="3417252"/>
                  <a:ext cx="27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026B6C8-411B-8170-950A-A95AC3B992BF}"/>
                    </a:ext>
                  </a:extLst>
                </p14:cNvPr>
                <p14:cNvContentPartPr/>
                <p14:nvPr/>
              </p14:nvContentPartPr>
              <p14:xfrm>
                <a:off x="9165858" y="3507252"/>
                <a:ext cx="109440" cy="124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026B6C8-411B-8170-950A-A95AC3B992BF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161538" y="3502932"/>
                  <a:ext cx="1180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F0BAA1F-262D-6FA4-3040-DDED8EE8602F}"/>
              </a:ext>
            </a:extLst>
          </p:cNvPr>
          <p:cNvGrpSpPr/>
          <p:nvPr/>
        </p:nvGrpSpPr>
        <p:grpSpPr>
          <a:xfrm>
            <a:off x="10193658" y="3671772"/>
            <a:ext cx="395640" cy="280800"/>
            <a:chOff x="10193658" y="3671772"/>
            <a:chExt cx="39564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3077E01-4CB7-B216-8FA1-DAA33E22A1B2}"/>
                    </a:ext>
                  </a:extLst>
                </p14:cNvPr>
                <p14:cNvContentPartPr/>
                <p14:nvPr/>
              </p14:nvContentPartPr>
              <p14:xfrm>
                <a:off x="10193658" y="3794172"/>
                <a:ext cx="102600" cy="158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3077E01-4CB7-B216-8FA1-DAA33E22A1B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189338" y="3789852"/>
                  <a:ext cx="111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1121157-E8FA-A24D-77E2-67B4C06F873C}"/>
                    </a:ext>
                  </a:extLst>
                </p14:cNvPr>
                <p14:cNvContentPartPr/>
                <p14:nvPr/>
              </p14:nvContentPartPr>
              <p14:xfrm>
                <a:off x="10338378" y="3744852"/>
                <a:ext cx="124920" cy="164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1121157-E8FA-A24D-77E2-67B4C06F873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334058" y="3740532"/>
                  <a:ext cx="133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38ED849-908C-4EDC-88BE-E0E90552238D}"/>
                    </a:ext>
                  </a:extLst>
                </p14:cNvPr>
                <p14:cNvContentPartPr/>
                <p14:nvPr/>
              </p14:nvContentPartPr>
              <p14:xfrm>
                <a:off x="10524138" y="3689412"/>
                <a:ext cx="7200" cy="161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38ED849-908C-4EDC-88BE-E0E90552238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519818" y="3685092"/>
                  <a:ext cx="15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9F00CB8-91CC-F7D8-4AA1-B4A128DE1CFF}"/>
                    </a:ext>
                  </a:extLst>
                </p14:cNvPr>
                <p14:cNvContentPartPr/>
                <p14:nvPr/>
              </p14:nvContentPartPr>
              <p14:xfrm>
                <a:off x="10583538" y="3671772"/>
                <a:ext cx="5760" cy="249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9F00CB8-91CC-F7D8-4AA1-B4A128DE1CFF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579218" y="3667452"/>
                  <a:ext cx="144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D419832-2C14-F0E7-12F9-6C32F7F21418}"/>
              </a:ext>
            </a:extLst>
          </p:cNvPr>
          <p:cNvGrpSpPr/>
          <p:nvPr/>
        </p:nvGrpSpPr>
        <p:grpSpPr>
          <a:xfrm>
            <a:off x="11310738" y="3611652"/>
            <a:ext cx="173160" cy="316080"/>
            <a:chOff x="11310738" y="3611652"/>
            <a:chExt cx="1731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2A849E3-FD41-7394-89AB-D329EE3B4498}"/>
                    </a:ext>
                  </a:extLst>
                </p14:cNvPr>
                <p14:cNvContentPartPr/>
                <p14:nvPr/>
              </p14:nvContentPartPr>
              <p14:xfrm>
                <a:off x="11310738" y="3611652"/>
                <a:ext cx="166320" cy="316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2A849E3-FD41-7394-89AB-D329EE3B449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1306418" y="3607332"/>
                  <a:ext cx="174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2D34FFE-E73E-EA4E-7009-F6DB024B8AAA}"/>
                    </a:ext>
                  </a:extLst>
                </p14:cNvPr>
                <p14:cNvContentPartPr/>
                <p14:nvPr/>
              </p14:nvContentPartPr>
              <p14:xfrm>
                <a:off x="11324778" y="3732972"/>
                <a:ext cx="159120" cy="64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2D34FFE-E73E-EA4E-7009-F6DB024B8AA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1320458" y="3728652"/>
                  <a:ext cx="1677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0889F29D-EDC4-DD19-3A3E-82DC67140EA7}"/>
              </a:ext>
            </a:extLst>
          </p:cNvPr>
          <p:cNvGrpSpPr/>
          <p:nvPr/>
        </p:nvGrpSpPr>
        <p:grpSpPr>
          <a:xfrm>
            <a:off x="7318698" y="4073172"/>
            <a:ext cx="409680" cy="286560"/>
            <a:chOff x="7318698" y="4073172"/>
            <a:chExt cx="4096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8559A5E-FB4C-FFAF-1536-979603D016FE}"/>
                    </a:ext>
                  </a:extLst>
                </p14:cNvPr>
                <p14:cNvContentPartPr/>
                <p14:nvPr/>
              </p14:nvContentPartPr>
              <p14:xfrm>
                <a:off x="7318698" y="4173972"/>
                <a:ext cx="173160" cy="185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8559A5E-FB4C-FFAF-1536-979603D016FE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314378" y="4169652"/>
                  <a:ext cx="18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7048DA9-28DF-801F-0CD0-2AAC84DDC87A}"/>
                    </a:ext>
                  </a:extLst>
                </p14:cNvPr>
                <p14:cNvContentPartPr/>
                <p14:nvPr/>
              </p14:nvContentPartPr>
              <p14:xfrm>
                <a:off x="7492938" y="4149132"/>
                <a:ext cx="108360" cy="156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7048DA9-28DF-801F-0CD0-2AAC84DDC87A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488618" y="4144812"/>
                  <a:ext cx="117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F02155-9262-1774-3302-0275C44002E4}"/>
                    </a:ext>
                  </a:extLst>
                </p14:cNvPr>
                <p14:cNvContentPartPr/>
                <p14:nvPr/>
              </p14:nvContentPartPr>
              <p14:xfrm>
                <a:off x="7645938" y="4109892"/>
                <a:ext cx="33840" cy="165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F02155-9262-1774-3302-0275C44002E4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641618" y="4105572"/>
                  <a:ext cx="42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C24A3D0-9D05-9AE4-E1E5-C43B460A2D8C}"/>
                    </a:ext>
                  </a:extLst>
                </p14:cNvPr>
                <p14:cNvContentPartPr/>
                <p14:nvPr/>
              </p14:nvContentPartPr>
              <p14:xfrm>
                <a:off x="7708578" y="4073172"/>
                <a:ext cx="19800" cy="2692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C24A3D0-9D05-9AE4-E1E5-C43B460A2D8C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704258" y="4068852"/>
                  <a:ext cx="284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4DF34DC-2DE8-062C-CB57-56C23DCBCCA5}"/>
              </a:ext>
            </a:extLst>
          </p:cNvPr>
          <p:cNvGrpSpPr/>
          <p:nvPr/>
        </p:nvGrpSpPr>
        <p:grpSpPr>
          <a:xfrm>
            <a:off x="8528658" y="3902532"/>
            <a:ext cx="848160" cy="369720"/>
            <a:chOff x="8528658" y="3902532"/>
            <a:chExt cx="8481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55BFE21-B8F8-2428-0E69-F6B7B2343E96}"/>
                    </a:ext>
                  </a:extLst>
                </p14:cNvPr>
                <p14:cNvContentPartPr/>
                <p14:nvPr/>
              </p14:nvContentPartPr>
              <p14:xfrm>
                <a:off x="8528658" y="4036092"/>
                <a:ext cx="15120" cy="219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55BFE21-B8F8-2428-0E69-F6B7B2343E9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524338" y="4031772"/>
                  <a:ext cx="2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A5B2D0-C0ED-4A41-3FD2-451A41C8AB72}"/>
                    </a:ext>
                  </a:extLst>
                </p14:cNvPr>
                <p14:cNvContentPartPr/>
                <p14:nvPr/>
              </p14:nvContentPartPr>
              <p14:xfrm>
                <a:off x="8538378" y="3924852"/>
                <a:ext cx="244800" cy="313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A5B2D0-C0ED-4A41-3FD2-451A41C8AB72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534058" y="3920532"/>
                  <a:ext cx="253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AF542EB-190E-BFD1-E6B1-4C89D8AB7E58}"/>
                    </a:ext>
                  </a:extLst>
                </p14:cNvPr>
                <p14:cNvContentPartPr/>
                <p14:nvPr/>
              </p14:nvContentPartPr>
              <p14:xfrm>
                <a:off x="8796858" y="4045812"/>
                <a:ext cx="144720" cy="154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AF542EB-190E-BFD1-E6B1-4C89D8AB7E5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792538" y="4041492"/>
                  <a:ext cx="153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E9FEC1B-7E46-1A94-F13F-A560CD4AB93C}"/>
                    </a:ext>
                  </a:extLst>
                </p14:cNvPr>
                <p14:cNvContentPartPr/>
                <p14:nvPr/>
              </p14:nvContentPartPr>
              <p14:xfrm>
                <a:off x="8923218" y="4064532"/>
                <a:ext cx="100440" cy="207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E9FEC1B-7E46-1A94-F13F-A560CD4AB93C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918898" y="4060212"/>
                  <a:ext cx="109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2F392F6-879C-1627-309A-C897B69B89C3}"/>
                    </a:ext>
                  </a:extLst>
                </p14:cNvPr>
                <p14:cNvContentPartPr/>
                <p14:nvPr/>
              </p14:nvContentPartPr>
              <p14:xfrm>
                <a:off x="9040218" y="3902532"/>
                <a:ext cx="5760" cy="8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2F392F6-879C-1627-309A-C897B69B89C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035898" y="3898212"/>
                  <a:ext cx="14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C011543-904F-9E72-B635-84DA9CEE5825}"/>
                    </a:ext>
                  </a:extLst>
                </p14:cNvPr>
                <p14:cNvContentPartPr/>
                <p14:nvPr/>
              </p14:nvContentPartPr>
              <p14:xfrm>
                <a:off x="9089898" y="4032132"/>
                <a:ext cx="101160" cy="141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C011543-904F-9E72-B635-84DA9CEE582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9085578" y="4027812"/>
                  <a:ext cx="109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D8CB40D-E53E-9DB2-923B-32AB1D71A9C3}"/>
                    </a:ext>
                  </a:extLst>
                </p14:cNvPr>
                <p14:cNvContentPartPr/>
                <p14:nvPr/>
              </p14:nvContentPartPr>
              <p14:xfrm>
                <a:off x="9225978" y="3934212"/>
                <a:ext cx="66600" cy="285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D8CB40D-E53E-9DB2-923B-32AB1D71A9C3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9221658" y="3929892"/>
                  <a:ext cx="75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5324D6A-0F9F-20F5-B98F-62D81C74E702}"/>
                    </a:ext>
                  </a:extLst>
                </p14:cNvPr>
                <p14:cNvContentPartPr/>
                <p14:nvPr/>
              </p14:nvContentPartPr>
              <p14:xfrm>
                <a:off x="9197538" y="3980652"/>
                <a:ext cx="179280" cy="47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5324D6A-0F9F-20F5-B98F-62D81C74E702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193218" y="3976332"/>
                  <a:ext cx="1879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4BE4BA2F-814A-21C0-B539-CD68122AA7F8}"/>
              </a:ext>
            </a:extLst>
          </p:cNvPr>
          <p:cNvGrpSpPr/>
          <p:nvPr/>
        </p:nvGrpSpPr>
        <p:grpSpPr>
          <a:xfrm>
            <a:off x="10215978" y="4345692"/>
            <a:ext cx="531360" cy="273240"/>
            <a:chOff x="10215978" y="4345692"/>
            <a:chExt cx="5313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41A12532-BC41-4199-471B-4492461F15EF}"/>
                    </a:ext>
                  </a:extLst>
                </p14:cNvPr>
                <p14:cNvContentPartPr/>
                <p14:nvPr/>
              </p14:nvContentPartPr>
              <p14:xfrm>
                <a:off x="10215978" y="4373052"/>
                <a:ext cx="208440" cy="22068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41A12532-BC41-4199-471B-4492461F15EF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211658" y="4368732"/>
                  <a:ext cx="217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BCE085AF-AC51-19F8-9F47-D1C720B0EF62}"/>
                    </a:ext>
                  </a:extLst>
                </p14:cNvPr>
                <p14:cNvContentPartPr/>
                <p14:nvPr/>
              </p14:nvContentPartPr>
              <p14:xfrm>
                <a:off x="10449258" y="4402572"/>
                <a:ext cx="136800" cy="15012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BCE085AF-AC51-19F8-9F47-D1C720B0EF6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444938" y="4398252"/>
                  <a:ext cx="145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ECA9FF9B-2EFB-1939-3DF6-3E1EF1EF5572}"/>
                    </a:ext>
                  </a:extLst>
                </p14:cNvPr>
                <p14:cNvContentPartPr/>
                <p14:nvPr/>
              </p14:nvContentPartPr>
              <p14:xfrm>
                <a:off x="10652298" y="4345692"/>
                <a:ext cx="19080" cy="17208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ECA9FF9B-2EFB-1939-3DF6-3E1EF1EF557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0647978" y="4341372"/>
                  <a:ext cx="27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6A787AA-525F-CB2A-BACE-7FBC9611CB88}"/>
                    </a:ext>
                  </a:extLst>
                </p14:cNvPr>
                <p14:cNvContentPartPr/>
                <p14:nvPr/>
              </p14:nvContentPartPr>
              <p14:xfrm>
                <a:off x="10723218" y="4356852"/>
                <a:ext cx="24120" cy="26208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6A787AA-525F-CB2A-BACE-7FBC9611CB8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718898" y="4352532"/>
                  <a:ext cx="3276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2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2AB96766-1A38-4520-0F52-C5663E0E39C1}"/>
                  </a:ext>
                </a:extLst>
              </p14:cNvPr>
              <p14:cNvContentPartPr/>
              <p14:nvPr/>
            </p14:nvContentPartPr>
            <p14:xfrm>
              <a:off x="11270058" y="4219332"/>
              <a:ext cx="144360" cy="282600"/>
            </p14:xfrm>
          </p:contentPart>
        </mc:Choice>
        <mc:Fallback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2AB96766-1A38-4520-0F52-C5663E0E39C1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11265738" y="4215012"/>
                <a:ext cx="15300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8" name="Group 677">
            <a:extLst>
              <a:ext uri="{FF2B5EF4-FFF2-40B4-BE49-F238E27FC236}">
                <a16:creationId xmlns:a16="http://schemas.microsoft.com/office/drawing/2014/main" id="{E5D98E2C-0D8A-FF47-9425-119348FC754B}"/>
              </a:ext>
            </a:extLst>
          </p:cNvPr>
          <p:cNvGrpSpPr/>
          <p:nvPr/>
        </p:nvGrpSpPr>
        <p:grpSpPr>
          <a:xfrm>
            <a:off x="7070298" y="4662852"/>
            <a:ext cx="593640" cy="285480"/>
            <a:chOff x="7070298" y="4662852"/>
            <a:chExt cx="5936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3BD09A7-9E6A-F98E-FAE4-FAA9FA45595D}"/>
                    </a:ext>
                  </a:extLst>
                </p14:cNvPr>
                <p14:cNvContentPartPr/>
                <p14:nvPr/>
              </p14:nvContentPartPr>
              <p14:xfrm>
                <a:off x="7070298" y="4761132"/>
                <a:ext cx="223920" cy="18720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3BD09A7-9E6A-F98E-FAE4-FAA9FA45595D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065978" y="4756812"/>
                  <a:ext cx="232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7C53AAF4-4C07-B48F-577B-18F3245AD66F}"/>
                    </a:ext>
                  </a:extLst>
                </p14:cNvPr>
                <p14:cNvContentPartPr/>
                <p14:nvPr/>
              </p14:nvContentPartPr>
              <p14:xfrm>
                <a:off x="7352898" y="4732692"/>
                <a:ext cx="153360" cy="18684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7C53AAF4-4C07-B48F-577B-18F3245AD66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348578" y="4728372"/>
                  <a:ext cx="162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6248A6F5-5918-F792-9C39-4718A9CC3AE0}"/>
                    </a:ext>
                  </a:extLst>
                </p14:cNvPr>
                <p14:cNvContentPartPr/>
                <p14:nvPr/>
              </p14:nvContentPartPr>
              <p14:xfrm>
                <a:off x="7552698" y="4675092"/>
                <a:ext cx="45000" cy="18504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6248A6F5-5918-F792-9C39-4718A9CC3AE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548378" y="4670772"/>
                  <a:ext cx="53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9095E18F-A3D0-C185-909F-C93F839B4ECD}"/>
                    </a:ext>
                  </a:extLst>
                </p14:cNvPr>
                <p14:cNvContentPartPr/>
                <p14:nvPr/>
              </p14:nvContentPartPr>
              <p14:xfrm>
                <a:off x="7627938" y="4662852"/>
                <a:ext cx="36000" cy="24732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9095E18F-A3D0-C185-909F-C93F839B4EC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7623618" y="4658532"/>
                  <a:ext cx="446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14F523AC-3E4B-FEF0-1CE6-80133ED44E8E}"/>
              </a:ext>
            </a:extLst>
          </p:cNvPr>
          <p:cNvGrpSpPr/>
          <p:nvPr/>
        </p:nvGrpSpPr>
        <p:grpSpPr>
          <a:xfrm>
            <a:off x="8454858" y="4490052"/>
            <a:ext cx="738000" cy="361440"/>
            <a:chOff x="8454858" y="4490052"/>
            <a:chExt cx="73800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00F2B39B-0630-5FDB-8E12-B6A3A0F28F08}"/>
                    </a:ext>
                  </a:extLst>
                </p14:cNvPr>
                <p14:cNvContentPartPr/>
                <p14:nvPr/>
              </p14:nvContentPartPr>
              <p14:xfrm>
                <a:off x="8466018" y="4652412"/>
                <a:ext cx="23400" cy="17028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00F2B39B-0630-5FDB-8E12-B6A3A0F28F08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8461698" y="4648092"/>
                  <a:ext cx="32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F7B3EE3D-4324-77C1-5821-F29EF43D676B}"/>
                    </a:ext>
                  </a:extLst>
                </p14:cNvPr>
                <p14:cNvContentPartPr/>
                <p14:nvPr/>
              </p14:nvContentPartPr>
              <p14:xfrm>
                <a:off x="8454858" y="4490052"/>
                <a:ext cx="245880" cy="33552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F7B3EE3D-4324-77C1-5821-F29EF43D676B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450538" y="4485732"/>
                  <a:ext cx="254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4DFEEA2A-A14D-DDBA-98F3-B5A7D772A95A}"/>
                    </a:ext>
                  </a:extLst>
                </p14:cNvPr>
                <p14:cNvContentPartPr/>
                <p14:nvPr/>
              </p14:nvContentPartPr>
              <p14:xfrm>
                <a:off x="8728458" y="4650612"/>
                <a:ext cx="95040" cy="10836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4DFEEA2A-A14D-DDBA-98F3-B5A7D772A95A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724138" y="4646292"/>
                  <a:ext cx="103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26DC2A8E-2E9F-B24D-FEC0-8256A58DF0C8}"/>
                    </a:ext>
                  </a:extLst>
                </p14:cNvPr>
                <p14:cNvContentPartPr/>
                <p14:nvPr/>
              </p14:nvContentPartPr>
              <p14:xfrm>
                <a:off x="8828538" y="4613892"/>
                <a:ext cx="77040" cy="23760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26DC2A8E-2E9F-B24D-FEC0-8256A58DF0C8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824218" y="4609572"/>
                  <a:ext cx="85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ABDE595-A094-8E6A-D1E9-07FE9B09E162}"/>
                    </a:ext>
                  </a:extLst>
                </p14:cNvPr>
                <p14:cNvContentPartPr/>
                <p14:nvPr/>
              </p14:nvContentPartPr>
              <p14:xfrm>
                <a:off x="8908098" y="4512012"/>
                <a:ext cx="3960" cy="576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7ABDE595-A094-8E6A-D1E9-07FE9B09E162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903778" y="4507692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0283585-2B53-C55A-3A89-C520C5C0E259}"/>
                    </a:ext>
                  </a:extLst>
                </p14:cNvPr>
                <p14:cNvContentPartPr/>
                <p14:nvPr/>
              </p14:nvContentPartPr>
              <p14:xfrm>
                <a:off x="8961378" y="4646292"/>
                <a:ext cx="102960" cy="12024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0283585-2B53-C55A-3A89-C520C5C0E259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957058" y="4641972"/>
                  <a:ext cx="111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DDC9726-35B2-E053-46E6-E83E5C28618E}"/>
                    </a:ext>
                  </a:extLst>
                </p14:cNvPr>
                <p14:cNvContentPartPr/>
                <p14:nvPr/>
              </p14:nvContentPartPr>
              <p14:xfrm>
                <a:off x="9093138" y="4495092"/>
                <a:ext cx="24120" cy="24120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DDC9726-35B2-E053-46E6-E83E5C28618E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88818" y="4490772"/>
                  <a:ext cx="32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427B18F7-FD06-3BCC-B8E0-4C54BB16D84E}"/>
                    </a:ext>
                  </a:extLst>
                </p14:cNvPr>
                <p14:cNvContentPartPr/>
                <p14:nvPr/>
              </p14:nvContentPartPr>
              <p14:xfrm>
                <a:off x="9059658" y="4522812"/>
                <a:ext cx="133200" cy="6804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427B18F7-FD06-3BCC-B8E0-4C54BB16D84E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055338" y="4518492"/>
                  <a:ext cx="1418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CAFFA78C-216F-1975-A2E6-3426E4B37031}"/>
              </a:ext>
            </a:extLst>
          </p:cNvPr>
          <p:cNvGrpSpPr/>
          <p:nvPr/>
        </p:nvGrpSpPr>
        <p:grpSpPr>
          <a:xfrm>
            <a:off x="10407138" y="4840332"/>
            <a:ext cx="176040" cy="268560"/>
            <a:chOff x="10407138" y="4840332"/>
            <a:chExt cx="17604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FA32736B-31EB-3D28-78F9-CA69C80737C1}"/>
                    </a:ext>
                  </a:extLst>
                </p14:cNvPr>
                <p14:cNvContentPartPr/>
                <p14:nvPr/>
              </p14:nvContentPartPr>
              <p14:xfrm>
                <a:off x="10505418" y="4840332"/>
                <a:ext cx="77760" cy="1368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FA32736B-31EB-3D28-78F9-CA69C80737C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10501098" y="4836012"/>
                  <a:ext cx="86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2D5AC265-2553-1444-A755-06D6C4527CA6}"/>
                    </a:ext>
                  </a:extLst>
                </p14:cNvPr>
                <p14:cNvContentPartPr/>
                <p14:nvPr/>
              </p14:nvContentPartPr>
              <p14:xfrm>
                <a:off x="10407138" y="4874532"/>
                <a:ext cx="150120" cy="23436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2D5AC265-2553-1444-A755-06D6C4527CA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0402818" y="4870212"/>
                  <a:ext cx="158760" cy="24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2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8772C080-3E3C-B81D-6375-DC3E40724BF1}"/>
                  </a:ext>
                </a:extLst>
              </p14:cNvPr>
              <p14:cNvContentPartPr/>
              <p14:nvPr/>
            </p14:nvContentPartPr>
            <p14:xfrm>
              <a:off x="11364018" y="4815132"/>
              <a:ext cx="174600" cy="171000"/>
            </p14:xfrm>
          </p:contentPart>
        </mc:Choice>
        <mc:Fallback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8772C080-3E3C-B81D-6375-DC3E40724BF1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11359698" y="4810812"/>
                <a:ext cx="18324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43508674-B8B0-08DC-8628-AB795DBB9452}"/>
              </a:ext>
            </a:extLst>
          </p:cNvPr>
          <p:cNvGrpSpPr/>
          <p:nvPr/>
        </p:nvGrpSpPr>
        <p:grpSpPr>
          <a:xfrm>
            <a:off x="7155258" y="5102052"/>
            <a:ext cx="468360" cy="272160"/>
            <a:chOff x="7155258" y="5102052"/>
            <a:chExt cx="46836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9C13638-7B4B-C117-A427-FDA5F6AE8E26}"/>
                    </a:ext>
                  </a:extLst>
                </p14:cNvPr>
                <p14:cNvContentPartPr/>
                <p14:nvPr/>
              </p14:nvContentPartPr>
              <p14:xfrm>
                <a:off x="7155258" y="5220132"/>
                <a:ext cx="159120" cy="15408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9C13638-7B4B-C117-A427-FDA5F6AE8E26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150938" y="5215812"/>
                  <a:ext cx="167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91388A58-619F-4D25-CFA9-E29A5B221EDC}"/>
                    </a:ext>
                  </a:extLst>
                </p14:cNvPr>
                <p14:cNvContentPartPr/>
                <p14:nvPr/>
              </p14:nvContentPartPr>
              <p14:xfrm>
                <a:off x="7346778" y="5161812"/>
                <a:ext cx="114480" cy="15660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91388A58-619F-4D25-CFA9-E29A5B221EDC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342458" y="5157492"/>
                  <a:ext cx="123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BAA70C9-01EA-BC5A-3033-DBBE52011EF9}"/>
                    </a:ext>
                  </a:extLst>
                </p14:cNvPr>
                <p14:cNvContentPartPr/>
                <p14:nvPr/>
              </p14:nvContentPartPr>
              <p14:xfrm>
                <a:off x="7524258" y="5118612"/>
                <a:ext cx="17640" cy="21492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BAA70C9-01EA-BC5A-3033-DBBE52011EF9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519938" y="5114292"/>
                  <a:ext cx="26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9443949A-83E0-7A9F-F8DD-3FB867FFC35C}"/>
                    </a:ext>
                  </a:extLst>
                </p14:cNvPr>
                <p14:cNvContentPartPr/>
                <p14:nvPr/>
              </p14:nvContentPartPr>
              <p14:xfrm>
                <a:off x="7588698" y="5102052"/>
                <a:ext cx="34920" cy="25740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9443949A-83E0-7A9F-F8DD-3FB867FFC35C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584378" y="5097732"/>
                  <a:ext cx="435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A13A0252-3A54-DE1B-EB0E-34095CFCB888}"/>
              </a:ext>
            </a:extLst>
          </p:cNvPr>
          <p:cNvGrpSpPr/>
          <p:nvPr/>
        </p:nvGrpSpPr>
        <p:grpSpPr>
          <a:xfrm>
            <a:off x="8594898" y="5022852"/>
            <a:ext cx="473400" cy="267840"/>
            <a:chOff x="8594898" y="5022852"/>
            <a:chExt cx="4734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E0C6BF5C-15D6-5C72-A886-6523287F91B1}"/>
                    </a:ext>
                  </a:extLst>
                </p14:cNvPr>
                <p14:cNvContentPartPr/>
                <p14:nvPr/>
              </p14:nvContentPartPr>
              <p14:xfrm>
                <a:off x="8594898" y="5122932"/>
                <a:ext cx="133920" cy="16776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E0C6BF5C-15D6-5C72-A886-6523287F91B1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590578" y="5118612"/>
                  <a:ext cx="142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BBDAD8A2-1A85-08CD-DBC3-9AF423DE4CFF}"/>
                    </a:ext>
                  </a:extLst>
                </p14:cNvPr>
                <p14:cNvContentPartPr/>
                <p14:nvPr/>
              </p14:nvContentPartPr>
              <p14:xfrm>
                <a:off x="8752578" y="5079372"/>
                <a:ext cx="119880" cy="16632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BBDAD8A2-1A85-08CD-DBC3-9AF423DE4CFF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748258" y="5075052"/>
                  <a:ext cx="128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36419744-8090-EBE7-E05E-6BC1ED3B6B0F}"/>
                    </a:ext>
                  </a:extLst>
                </p14:cNvPr>
                <p14:cNvContentPartPr/>
                <p14:nvPr/>
              </p14:nvContentPartPr>
              <p14:xfrm>
                <a:off x="8956698" y="5034012"/>
                <a:ext cx="21960" cy="20628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36419744-8090-EBE7-E05E-6BC1ED3B6B0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952378" y="5029692"/>
                  <a:ext cx="30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343EC0CB-7CCB-2E5F-6026-89A8B6881021}"/>
                    </a:ext>
                  </a:extLst>
                </p14:cNvPr>
                <p14:cNvContentPartPr/>
                <p14:nvPr/>
              </p14:nvContentPartPr>
              <p14:xfrm>
                <a:off x="9031938" y="5022852"/>
                <a:ext cx="36360" cy="24156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343EC0CB-7CCB-2E5F-6026-89A8B6881021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9027618" y="5018532"/>
                  <a:ext cx="4500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0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8EADB9DD-7D45-1B4C-8701-ADCBD7B3D4D1}"/>
                  </a:ext>
                </a:extLst>
              </p14:cNvPr>
              <p14:cNvContentPartPr/>
              <p14:nvPr/>
            </p14:nvContentPartPr>
            <p14:xfrm>
              <a:off x="10464738" y="5325612"/>
              <a:ext cx="179640" cy="245880"/>
            </p14:xfrm>
          </p:contentPart>
        </mc:Choice>
        <mc:Fallback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8EADB9DD-7D45-1B4C-8701-ADCBD7B3D4D1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10460418" y="5321292"/>
                <a:ext cx="188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2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B1702AEE-97F2-BE35-30FD-C3B64F3121A2}"/>
                  </a:ext>
                </a:extLst>
              </p14:cNvPr>
              <p14:cNvContentPartPr/>
              <p14:nvPr/>
            </p14:nvContentPartPr>
            <p14:xfrm>
              <a:off x="11379138" y="5307972"/>
              <a:ext cx="170280" cy="281160"/>
            </p14:xfrm>
          </p:contentPart>
        </mc:Choice>
        <mc:Fallback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B1702AEE-97F2-BE35-30FD-C3B64F3121A2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11374818" y="5303652"/>
                <a:ext cx="17892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5E6BFBFE-9DF3-5A30-75BD-F74B02154055}"/>
              </a:ext>
            </a:extLst>
          </p:cNvPr>
          <p:cNvGrpSpPr/>
          <p:nvPr/>
        </p:nvGrpSpPr>
        <p:grpSpPr>
          <a:xfrm>
            <a:off x="7217898" y="5527932"/>
            <a:ext cx="483480" cy="303480"/>
            <a:chOff x="7217898" y="5527932"/>
            <a:chExt cx="48348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6F6F2572-881C-6A92-18A1-98866EFB8079}"/>
                    </a:ext>
                  </a:extLst>
                </p14:cNvPr>
                <p14:cNvContentPartPr/>
                <p14:nvPr/>
              </p14:nvContentPartPr>
              <p14:xfrm>
                <a:off x="7217898" y="5637372"/>
                <a:ext cx="150120" cy="19404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6F6F2572-881C-6A92-18A1-98866EFB8079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213578" y="5633052"/>
                  <a:ext cx="158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9D691523-A765-2BFD-7D3F-CE550342200C}"/>
                    </a:ext>
                  </a:extLst>
                </p14:cNvPr>
                <p14:cNvContentPartPr/>
                <p14:nvPr/>
              </p14:nvContentPartPr>
              <p14:xfrm>
                <a:off x="7393938" y="5587692"/>
                <a:ext cx="118080" cy="20628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9D691523-A765-2BFD-7D3F-CE550342200C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7389618" y="5583372"/>
                  <a:ext cx="126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546386FB-BF17-2C59-77E1-16E60427FC4F}"/>
                    </a:ext>
                  </a:extLst>
                </p14:cNvPr>
                <p14:cNvContentPartPr/>
                <p14:nvPr/>
              </p14:nvContentPartPr>
              <p14:xfrm>
                <a:off x="7586898" y="5541972"/>
                <a:ext cx="23400" cy="21780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546386FB-BF17-2C59-77E1-16E60427FC4F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7582578" y="5537652"/>
                  <a:ext cx="32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2B019EB-3ECB-C230-92BA-FC6DB7ECE318}"/>
                    </a:ext>
                  </a:extLst>
                </p14:cNvPr>
                <p14:cNvContentPartPr/>
                <p14:nvPr/>
              </p14:nvContentPartPr>
              <p14:xfrm>
                <a:off x="7671858" y="5527932"/>
                <a:ext cx="29520" cy="276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2B019EB-3ECB-C230-92BA-FC6DB7ECE318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7667538" y="5523612"/>
                  <a:ext cx="3816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EE2B964-3AA8-D5A0-FAD5-DE8BC0DD94AE}"/>
              </a:ext>
            </a:extLst>
          </p:cNvPr>
          <p:cNvGrpSpPr/>
          <p:nvPr/>
        </p:nvGrpSpPr>
        <p:grpSpPr>
          <a:xfrm>
            <a:off x="8738538" y="5477532"/>
            <a:ext cx="482400" cy="295560"/>
            <a:chOff x="8738538" y="5477532"/>
            <a:chExt cx="48240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3E8874E-BF9A-9344-017C-B11FAD49003A}"/>
                    </a:ext>
                  </a:extLst>
                </p14:cNvPr>
                <p14:cNvContentPartPr/>
                <p14:nvPr/>
              </p14:nvContentPartPr>
              <p14:xfrm>
                <a:off x="8958858" y="5543412"/>
                <a:ext cx="105480" cy="162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3E8874E-BF9A-9344-017C-B11FAD49003A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8954538" y="5539092"/>
                  <a:ext cx="114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4E4A222-8413-90B0-7015-58BDF4100121}"/>
                    </a:ext>
                  </a:extLst>
                </p14:cNvPr>
                <p14:cNvContentPartPr/>
                <p14:nvPr/>
              </p14:nvContentPartPr>
              <p14:xfrm>
                <a:off x="9129498" y="5501292"/>
                <a:ext cx="33840" cy="212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4E4A222-8413-90B0-7015-58BDF4100121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125178" y="5496972"/>
                  <a:ext cx="42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5073E52-2631-F077-6FD8-3EAAA546EF25}"/>
                    </a:ext>
                  </a:extLst>
                </p14:cNvPr>
                <p14:cNvContentPartPr/>
                <p14:nvPr/>
              </p14:nvContentPartPr>
              <p14:xfrm>
                <a:off x="9199698" y="5477532"/>
                <a:ext cx="21240" cy="209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5073E52-2631-F077-6FD8-3EAAA546EF25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195378" y="5473212"/>
                  <a:ext cx="29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F23B690-429F-5AB1-FFF8-EE5D4934D7B2}"/>
                    </a:ext>
                  </a:extLst>
                </p14:cNvPr>
                <p14:cNvContentPartPr/>
                <p14:nvPr/>
              </p14:nvContentPartPr>
              <p14:xfrm>
                <a:off x="8738538" y="5597412"/>
                <a:ext cx="107280" cy="175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F23B690-429F-5AB1-FFF8-EE5D4934D7B2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8734218" y="5593092"/>
                  <a:ext cx="1159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2655CBD2-4E3B-9D2A-0347-B5D864F2CB70}"/>
              </a:ext>
            </a:extLst>
          </p:cNvPr>
          <p:cNvGrpSpPr/>
          <p:nvPr/>
        </p:nvGrpSpPr>
        <p:grpSpPr>
          <a:xfrm>
            <a:off x="7413738" y="6020412"/>
            <a:ext cx="153360" cy="398520"/>
            <a:chOff x="7413738" y="6020412"/>
            <a:chExt cx="1533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D48D4FC-D326-8426-E3A9-9A9E3ABC5D23}"/>
                    </a:ext>
                  </a:extLst>
                </p14:cNvPr>
                <p14:cNvContentPartPr/>
                <p14:nvPr/>
              </p14:nvContentPartPr>
              <p14:xfrm>
                <a:off x="7413738" y="6020412"/>
                <a:ext cx="153360" cy="2134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D48D4FC-D326-8426-E3A9-9A9E3ABC5D23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7409418" y="6016092"/>
                  <a:ext cx="162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5D9A887-1CD2-FE83-C8C9-D592595EF8B7}"/>
                    </a:ext>
                  </a:extLst>
                </p14:cNvPr>
                <p14:cNvContentPartPr/>
                <p14:nvPr/>
              </p14:nvContentPartPr>
              <p14:xfrm>
                <a:off x="7530378" y="6044892"/>
                <a:ext cx="30240" cy="374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5D9A887-1CD2-FE83-C8C9-D592595EF8B7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526058" y="6040572"/>
                  <a:ext cx="38880" cy="38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0AC12B0-9697-9B79-6EEA-6FF947C2D639}"/>
              </a:ext>
            </a:extLst>
          </p:cNvPr>
          <p:cNvGrpSpPr/>
          <p:nvPr/>
        </p:nvGrpSpPr>
        <p:grpSpPr>
          <a:xfrm>
            <a:off x="8635218" y="5944092"/>
            <a:ext cx="1107000" cy="407520"/>
            <a:chOff x="8635218" y="5944092"/>
            <a:chExt cx="110700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4B6E06B-FF59-1813-0BE9-403F095FBDF0}"/>
                    </a:ext>
                  </a:extLst>
                </p14:cNvPr>
                <p14:cNvContentPartPr/>
                <p14:nvPr/>
              </p14:nvContentPartPr>
              <p14:xfrm>
                <a:off x="8649618" y="6082332"/>
                <a:ext cx="116280" cy="269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4B6E06B-FF59-1813-0BE9-403F095FBDF0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645298" y="6078012"/>
                  <a:ext cx="124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232F01E-8E66-91F3-29DC-0832F45CBDD2}"/>
                    </a:ext>
                  </a:extLst>
                </p14:cNvPr>
                <p14:cNvContentPartPr/>
                <p14:nvPr/>
              </p14:nvContentPartPr>
              <p14:xfrm>
                <a:off x="8635218" y="6175572"/>
                <a:ext cx="102600" cy="298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232F01E-8E66-91F3-29DC-0832F45CBDD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8630898" y="6171252"/>
                  <a:ext cx="11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FE1E960-CBF0-0762-6A5C-25E309C0294C}"/>
                    </a:ext>
                  </a:extLst>
                </p14:cNvPr>
                <p14:cNvContentPartPr/>
                <p14:nvPr/>
              </p14:nvContentPartPr>
              <p14:xfrm>
                <a:off x="8844738" y="6107172"/>
                <a:ext cx="81000" cy="2030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FE1E960-CBF0-0762-6A5C-25E309C0294C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8840418" y="6102852"/>
                  <a:ext cx="89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93304BD-C5F1-82D0-76B8-5FEE354A3F12}"/>
                    </a:ext>
                  </a:extLst>
                </p14:cNvPr>
                <p14:cNvContentPartPr/>
                <p14:nvPr/>
              </p14:nvContentPartPr>
              <p14:xfrm>
                <a:off x="9005298" y="6093852"/>
                <a:ext cx="15840" cy="1558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93304BD-C5F1-82D0-76B8-5FEE354A3F12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9000618" y="6089532"/>
                  <a:ext cx="24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718B62-6E1B-5DE3-FF77-3BBBF22D839A}"/>
                    </a:ext>
                  </a:extLst>
                </p14:cNvPr>
                <p14:cNvContentPartPr/>
                <p14:nvPr/>
              </p14:nvContentPartPr>
              <p14:xfrm>
                <a:off x="8974698" y="5944092"/>
                <a:ext cx="16920" cy="212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718B62-6E1B-5DE3-FF77-3BBBF22D839A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8970378" y="5939772"/>
                  <a:ext cx="25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12498EB-418F-A152-268B-1444B9D7A28D}"/>
                    </a:ext>
                  </a:extLst>
                </p14:cNvPr>
                <p14:cNvContentPartPr/>
                <p14:nvPr/>
              </p14:nvContentPartPr>
              <p14:xfrm>
                <a:off x="9052818" y="6100332"/>
                <a:ext cx="195120" cy="2113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12498EB-418F-A152-268B-1444B9D7A28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9048498" y="6096012"/>
                  <a:ext cx="203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7F3C169-8BF8-35A5-4088-478508F171CF}"/>
                    </a:ext>
                  </a:extLst>
                </p14:cNvPr>
                <p14:cNvContentPartPr/>
                <p14:nvPr/>
              </p14:nvContentPartPr>
              <p14:xfrm>
                <a:off x="9264498" y="6077652"/>
                <a:ext cx="136080" cy="1900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7F3C169-8BF8-35A5-4088-478508F171CF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9260178" y="6073332"/>
                  <a:ext cx="144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FEAEEBA-DBDB-2729-6A06-D9C87275ED32}"/>
                    </a:ext>
                  </a:extLst>
                </p14:cNvPr>
                <p14:cNvContentPartPr/>
                <p14:nvPr/>
              </p14:nvContentPartPr>
              <p14:xfrm>
                <a:off x="9414258" y="6057492"/>
                <a:ext cx="63000" cy="208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FEAEEBA-DBDB-2729-6A06-D9C87275ED32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9409938" y="6053172"/>
                  <a:ext cx="71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2B92795-A9A8-6B3D-5688-7411618212A0}"/>
                    </a:ext>
                  </a:extLst>
                </p14:cNvPr>
                <p14:cNvContentPartPr/>
                <p14:nvPr/>
              </p14:nvContentPartPr>
              <p14:xfrm>
                <a:off x="9503178" y="5982252"/>
                <a:ext cx="239040" cy="359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2B92795-A9A8-6B3D-5688-7411618212A0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9498858" y="5977932"/>
                  <a:ext cx="24768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6337915-70C8-5BD1-4C3F-A45093CF9AE5}"/>
              </a:ext>
            </a:extLst>
          </p:cNvPr>
          <p:cNvGrpSpPr/>
          <p:nvPr/>
        </p:nvGrpSpPr>
        <p:grpSpPr>
          <a:xfrm>
            <a:off x="523338" y="3866172"/>
            <a:ext cx="575640" cy="1137240"/>
            <a:chOff x="523338" y="3866172"/>
            <a:chExt cx="575640" cy="11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9F2DCCC-6AC3-28CA-EBD6-D11DF86E1EC1}"/>
                    </a:ext>
                  </a:extLst>
                </p14:cNvPr>
                <p14:cNvContentPartPr/>
                <p14:nvPr/>
              </p14:nvContentPartPr>
              <p14:xfrm>
                <a:off x="564738" y="3866172"/>
                <a:ext cx="504360" cy="535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9F2DCCC-6AC3-28CA-EBD6-D11DF86E1EC1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60418" y="3861852"/>
                  <a:ext cx="5130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41775D2-A7E4-56C6-196F-7E50B4B451E9}"/>
                    </a:ext>
                  </a:extLst>
                </p14:cNvPr>
                <p14:cNvContentPartPr/>
                <p14:nvPr/>
              </p14:nvContentPartPr>
              <p14:xfrm>
                <a:off x="523338" y="4343532"/>
                <a:ext cx="324000" cy="6598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41775D2-A7E4-56C6-196F-7E50B4B451E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19018" y="4339212"/>
                  <a:ext cx="3326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591439A-FA3D-A32A-E676-52E64D07F83C}"/>
                    </a:ext>
                  </a:extLst>
                </p14:cNvPr>
                <p14:cNvContentPartPr/>
                <p14:nvPr/>
              </p14:nvContentPartPr>
              <p14:xfrm>
                <a:off x="1014738" y="4294212"/>
                <a:ext cx="84240" cy="142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591439A-FA3D-A32A-E676-52E64D07F83C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010418" y="4289892"/>
                  <a:ext cx="928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5794F4F-EBC0-4A9A-261D-7FE16B1FDB7C}"/>
              </a:ext>
            </a:extLst>
          </p:cNvPr>
          <p:cNvGrpSpPr/>
          <p:nvPr/>
        </p:nvGrpSpPr>
        <p:grpSpPr>
          <a:xfrm>
            <a:off x="10266018" y="5927892"/>
            <a:ext cx="433080" cy="312840"/>
            <a:chOff x="10266018" y="5927892"/>
            <a:chExt cx="43308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4B22FE4-A82B-2520-5819-5CCFA038FD20}"/>
                    </a:ext>
                  </a:extLst>
                </p14:cNvPr>
                <p14:cNvContentPartPr/>
                <p14:nvPr/>
              </p14:nvContentPartPr>
              <p14:xfrm>
                <a:off x="10266018" y="6046692"/>
                <a:ext cx="163080" cy="1940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4B22FE4-A82B-2520-5819-5CCFA038FD20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0261698" y="6042372"/>
                  <a:ext cx="171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1F348C8-3906-79E5-46C2-E8CCE26B4F8A}"/>
                    </a:ext>
                  </a:extLst>
                </p14:cNvPr>
                <p14:cNvContentPartPr/>
                <p14:nvPr/>
              </p14:nvContentPartPr>
              <p14:xfrm>
                <a:off x="10438458" y="5992332"/>
                <a:ext cx="122400" cy="1882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1F348C8-3906-79E5-46C2-E8CCE26B4F8A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0434138" y="5988012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69FCCCD-608D-BAE5-E1BB-79D3668D7D60}"/>
                    </a:ext>
                  </a:extLst>
                </p14:cNvPr>
                <p14:cNvContentPartPr/>
                <p14:nvPr/>
              </p14:nvContentPartPr>
              <p14:xfrm>
                <a:off x="10626378" y="5951292"/>
                <a:ext cx="23400" cy="210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69FCCCD-608D-BAE5-E1BB-79D3668D7D60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622058" y="5946972"/>
                  <a:ext cx="32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7240FD9-EF4A-A4DF-0FEC-E1371BB91D92}"/>
                    </a:ext>
                  </a:extLst>
                </p14:cNvPr>
                <p14:cNvContentPartPr/>
                <p14:nvPr/>
              </p14:nvContentPartPr>
              <p14:xfrm>
                <a:off x="10682178" y="5927892"/>
                <a:ext cx="16920" cy="263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7240FD9-EF4A-A4DF-0FEC-E1371BB91D92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677858" y="5923572"/>
                  <a:ext cx="25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D7063EFD-2251-20AB-2CEE-3E0AFE102DBD}"/>
              </a:ext>
            </a:extLst>
          </p:cNvPr>
          <p:cNvGrpSpPr/>
          <p:nvPr/>
        </p:nvGrpSpPr>
        <p:grpSpPr>
          <a:xfrm>
            <a:off x="11500458" y="5847612"/>
            <a:ext cx="563760" cy="329040"/>
            <a:chOff x="11500458" y="5847612"/>
            <a:chExt cx="56376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472FDD2-C12D-BFBC-20EA-13172D43E9EE}"/>
                    </a:ext>
                  </a:extLst>
                </p14:cNvPr>
                <p14:cNvContentPartPr/>
                <p14:nvPr/>
              </p14:nvContentPartPr>
              <p14:xfrm>
                <a:off x="11500458" y="5997012"/>
                <a:ext cx="85680" cy="1796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472FDD2-C12D-BFBC-20EA-13172D43E9EE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11496138" y="5992692"/>
                  <a:ext cx="94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4DAD9F2-C892-A8C1-590B-2DEFCF0FD6F4}"/>
                    </a:ext>
                  </a:extLst>
                </p14:cNvPr>
                <p14:cNvContentPartPr/>
                <p14:nvPr/>
              </p14:nvContentPartPr>
              <p14:xfrm>
                <a:off x="11630418" y="5977572"/>
                <a:ext cx="120600" cy="168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4DAD9F2-C892-A8C1-590B-2DEFCF0FD6F4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1626098" y="5973252"/>
                  <a:ext cx="129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BBD83F3-1F94-87FD-AF34-6EB2FA650A24}"/>
                    </a:ext>
                  </a:extLst>
                </p14:cNvPr>
                <p14:cNvContentPartPr/>
                <p14:nvPr/>
              </p14:nvContentPartPr>
              <p14:xfrm>
                <a:off x="11828058" y="5877132"/>
                <a:ext cx="36000" cy="2170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BBD83F3-1F94-87FD-AF34-6EB2FA650A24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1823738" y="5872812"/>
                  <a:ext cx="44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6FD3BCA-6AA8-8352-7254-9B1FD31F51D0}"/>
                    </a:ext>
                  </a:extLst>
                </p14:cNvPr>
                <p14:cNvContentPartPr/>
                <p14:nvPr/>
              </p14:nvContentPartPr>
              <p14:xfrm>
                <a:off x="11931738" y="5847612"/>
                <a:ext cx="132480" cy="312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6FD3BCA-6AA8-8352-7254-9B1FD31F51D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1927418" y="5843292"/>
                  <a:ext cx="14112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0B60E14-21CE-392F-848B-0E2888C63064}"/>
                  </a:ext>
                </a:extLst>
              </p14:cNvPr>
              <p14:cNvContentPartPr/>
              <p14:nvPr/>
            </p14:nvContentPartPr>
            <p14:xfrm>
              <a:off x="11270418" y="5862732"/>
              <a:ext cx="46440" cy="472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0B60E14-21CE-392F-848B-0E2888C63064}"/>
                  </a:ext>
                </a:extLst>
              </p:cNvPr>
              <p:cNvPicPr/>
              <p:nvPr/>
            </p:nvPicPr>
            <p:blipFill>
              <a:blip r:embed="rId775"/>
              <a:stretch>
                <a:fillRect/>
              </a:stretch>
            </p:blipFill>
            <p:spPr>
              <a:xfrm>
                <a:off x="11266098" y="5858412"/>
                <a:ext cx="550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E670BF0-D76A-E766-EA82-8A9315A975B6}"/>
                  </a:ext>
                </a:extLst>
              </p14:cNvPr>
              <p14:cNvContentPartPr/>
              <p14:nvPr/>
            </p14:nvContentPartPr>
            <p14:xfrm>
              <a:off x="9922938" y="6204372"/>
              <a:ext cx="53280" cy="3391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E670BF0-D76A-E766-EA82-8A9315A975B6}"/>
                  </a:ext>
                </a:extLst>
              </p:cNvPr>
              <p:cNvPicPr/>
              <p:nvPr/>
            </p:nvPicPr>
            <p:blipFill>
              <a:blip r:embed="rId777"/>
              <a:stretch>
                <a:fillRect/>
              </a:stretch>
            </p:blipFill>
            <p:spPr>
              <a:xfrm>
                <a:off x="9918618" y="6200052"/>
                <a:ext cx="6192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FEE3528-3581-6250-97B8-0EA8E4FF3A30}"/>
              </a:ext>
            </a:extLst>
          </p:cNvPr>
          <p:cNvGrpSpPr/>
          <p:nvPr/>
        </p:nvGrpSpPr>
        <p:grpSpPr>
          <a:xfrm>
            <a:off x="6416178" y="1272732"/>
            <a:ext cx="475560" cy="5250600"/>
            <a:chOff x="6416178" y="1272732"/>
            <a:chExt cx="475560" cy="52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6788BF6-A1BB-D601-5F57-D1A71CD00706}"/>
                    </a:ext>
                  </a:extLst>
                </p14:cNvPr>
                <p14:cNvContentPartPr/>
                <p14:nvPr/>
              </p14:nvContentPartPr>
              <p14:xfrm>
                <a:off x="6671418" y="1272732"/>
                <a:ext cx="184320" cy="52146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6788BF6-A1BB-D601-5F57-D1A71CD0070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665298" y="1266612"/>
                  <a:ext cx="196560" cy="52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38D9C65-022B-48DD-472E-0478F86DE842}"/>
                    </a:ext>
                  </a:extLst>
                </p14:cNvPr>
                <p14:cNvContentPartPr/>
                <p14:nvPr/>
              </p14:nvContentPartPr>
              <p14:xfrm>
                <a:off x="6502578" y="2220972"/>
                <a:ext cx="3240" cy="63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38D9C65-022B-48DD-472E-0478F86DE842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6496458" y="2214852"/>
                  <a:ext cx="15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3ADD3BB-15F8-E44F-C67A-CF5DF8326387}"/>
                    </a:ext>
                  </a:extLst>
                </p14:cNvPr>
                <p14:cNvContentPartPr/>
                <p14:nvPr/>
              </p14:nvContentPartPr>
              <p14:xfrm>
                <a:off x="6487098" y="2157252"/>
                <a:ext cx="12960" cy="1890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3ADD3BB-15F8-E44F-C67A-CF5DF8326387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6480978" y="2151132"/>
                  <a:ext cx="2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2CBDE2-FB15-7034-1C69-583B254A951E}"/>
                    </a:ext>
                  </a:extLst>
                </p14:cNvPr>
                <p14:cNvContentPartPr/>
                <p14:nvPr/>
              </p14:nvContentPartPr>
              <p14:xfrm>
                <a:off x="6416178" y="1964292"/>
                <a:ext cx="192600" cy="4039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2CBDE2-FB15-7034-1C69-583B254A951E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6410058" y="1958172"/>
                  <a:ext cx="204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4DB27CA-F419-49C1-5E4A-A32B1AC2CE04}"/>
                    </a:ext>
                  </a:extLst>
                </p14:cNvPr>
                <p14:cNvContentPartPr/>
                <p14:nvPr/>
              </p14:nvContentPartPr>
              <p14:xfrm>
                <a:off x="6540738" y="2609052"/>
                <a:ext cx="127800" cy="1335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4DB27CA-F419-49C1-5E4A-A32B1AC2CE04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6534618" y="2602932"/>
                  <a:ext cx="140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83979EA-20A2-9BEE-0225-16C1357CB160}"/>
                    </a:ext>
                  </a:extLst>
                </p14:cNvPr>
                <p14:cNvContentPartPr/>
                <p14:nvPr/>
              </p14:nvContentPartPr>
              <p14:xfrm>
                <a:off x="6488538" y="2422932"/>
                <a:ext cx="242280" cy="366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83979EA-20A2-9BEE-0225-16C1357CB160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6482418" y="2416812"/>
                  <a:ext cx="254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6D01808-7E15-AB67-5CE4-3CB1FE72E337}"/>
                    </a:ext>
                  </a:extLst>
                </p14:cNvPr>
                <p14:cNvContentPartPr/>
                <p14:nvPr/>
              </p14:nvContentPartPr>
              <p14:xfrm>
                <a:off x="6538938" y="2765652"/>
                <a:ext cx="254880" cy="4582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6D01808-7E15-AB67-5CE4-3CB1FE72E337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6532818" y="2759532"/>
                  <a:ext cx="2671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BBFCAE7-49B4-5BCF-6B60-7C7DC90792C4}"/>
                    </a:ext>
                  </a:extLst>
                </p14:cNvPr>
                <p14:cNvContentPartPr/>
                <p14:nvPr/>
              </p14:nvContentPartPr>
              <p14:xfrm>
                <a:off x="6600498" y="3474492"/>
                <a:ext cx="77040" cy="1605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BBFCAE7-49B4-5BCF-6B60-7C7DC90792C4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6594378" y="3468372"/>
                  <a:ext cx="89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85C3BA3-5B16-502D-58C1-13B69C9F0C11}"/>
                    </a:ext>
                  </a:extLst>
                </p14:cNvPr>
                <p14:cNvContentPartPr/>
                <p14:nvPr/>
              </p14:nvContentPartPr>
              <p14:xfrm>
                <a:off x="6660618" y="3547572"/>
                <a:ext cx="1800" cy="1915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85C3BA3-5B16-502D-58C1-13B69C9F0C11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6654498" y="3541452"/>
                  <a:ext cx="14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E0404D2-3807-A3F0-2D1A-B35254E9D58F}"/>
                    </a:ext>
                  </a:extLst>
                </p14:cNvPr>
                <p14:cNvContentPartPr/>
                <p14:nvPr/>
              </p14:nvContentPartPr>
              <p14:xfrm>
                <a:off x="6529578" y="3395292"/>
                <a:ext cx="261720" cy="4233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E0404D2-3807-A3F0-2D1A-B35254E9D58F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6523458" y="3389172"/>
                  <a:ext cx="2739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74F4A8B-8BFE-BE56-3FAF-E4232B1F8742}"/>
                    </a:ext>
                  </a:extLst>
                </p14:cNvPr>
                <p14:cNvContentPartPr/>
                <p14:nvPr/>
              </p14:nvContentPartPr>
              <p14:xfrm>
                <a:off x="6721818" y="4082532"/>
                <a:ext cx="54000" cy="46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74F4A8B-8BFE-BE56-3FAF-E4232B1F8742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6715698" y="4076412"/>
                  <a:ext cx="66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4212CFF-0FF6-C379-146D-FD14AB4DF547}"/>
                    </a:ext>
                  </a:extLst>
                </p14:cNvPr>
                <p14:cNvContentPartPr/>
                <p14:nvPr/>
              </p14:nvContentPartPr>
              <p14:xfrm>
                <a:off x="6664578" y="4128252"/>
                <a:ext cx="71280" cy="226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4212CFF-0FF6-C379-146D-FD14AB4DF547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6658458" y="4122132"/>
                  <a:ext cx="83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C41ABAE-E124-A1E8-94B1-5D5B760CE049}"/>
                    </a:ext>
                  </a:extLst>
                </p14:cNvPr>
                <p14:cNvContentPartPr/>
                <p14:nvPr/>
              </p14:nvContentPartPr>
              <p14:xfrm>
                <a:off x="6511218" y="3970932"/>
                <a:ext cx="369720" cy="5029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C41ABAE-E124-A1E8-94B1-5D5B760CE049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6505098" y="3964812"/>
                  <a:ext cx="381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8A74992-2225-3393-0D49-E7BBA5D2DAC1}"/>
                    </a:ext>
                  </a:extLst>
                </p14:cNvPr>
                <p14:cNvContentPartPr/>
                <p14:nvPr/>
              </p14:nvContentPartPr>
              <p14:xfrm>
                <a:off x="6564498" y="4725132"/>
                <a:ext cx="77400" cy="1515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8A74992-2225-3393-0D49-E7BBA5D2DAC1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6558378" y="4719012"/>
                  <a:ext cx="89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FA9E321-A41A-B46C-C0C4-2AC9D3737866}"/>
                    </a:ext>
                  </a:extLst>
                </p14:cNvPr>
                <p14:cNvContentPartPr/>
                <p14:nvPr/>
              </p14:nvContentPartPr>
              <p14:xfrm>
                <a:off x="6453978" y="4549452"/>
                <a:ext cx="311040" cy="473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FA9E321-A41A-B46C-C0C4-2AC9D3737866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6447858" y="4543332"/>
                  <a:ext cx="3232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5E9EB49-A7EA-B8ED-34D5-7B676FC55F73}"/>
                    </a:ext>
                  </a:extLst>
                </p14:cNvPr>
                <p14:cNvContentPartPr/>
                <p14:nvPr/>
              </p14:nvContentPartPr>
              <p14:xfrm>
                <a:off x="6600138" y="5241012"/>
                <a:ext cx="61200" cy="2066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5E9EB49-A7EA-B8ED-34D5-7B676FC55F73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6594018" y="5234892"/>
                  <a:ext cx="73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5999741-166B-12B8-553A-1A16F361A142}"/>
                    </a:ext>
                  </a:extLst>
                </p14:cNvPr>
                <p14:cNvContentPartPr/>
                <p14:nvPr/>
              </p14:nvContentPartPr>
              <p14:xfrm>
                <a:off x="6629298" y="5280972"/>
                <a:ext cx="79560" cy="648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5999741-166B-12B8-553A-1A16F361A142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6623178" y="5274852"/>
                  <a:ext cx="91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0496B4D-F458-6D7F-C0F9-B0E7007E3E8B}"/>
                    </a:ext>
                  </a:extLst>
                </p14:cNvPr>
                <p14:cNvContentPartPr/>
                <p14:nvPr/>
              </p14:nvContentPartPr>
              <p14:xfrm>
                <a:off x="6498258" y="5062812"/>
                <a:ext cx="267480" cy="4536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0496B4D-F458-6D7F-C0F9-B0E7007E3E8B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6492138" y="5056692"/>
                  <a:ext cx="279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CD26F8B-798B-10F7-DD90-28AA1B7203D3}"/>
                    </a:ext>
                  </a:extLst>
                </p14:cNvPr>
                <p14:cNvContentPartPr/>
                <p14:nvPr/>
              </p14:nvContentPartPr>
              <p14:xfrm>
                <a:off x="6675018" y="5592012"/>
                <a:ext cx="115200" cy="1908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CD26F8B-798B-10F7-DD90-28AA1B7203D3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6668898" y="5585892"/>
                  <a:ext cx="127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C4E82B0-6EAB-6C32-DD67-BE5D76974BA0}"/>
                    </a:ext>
                  </a:extLst>
                </p14:cNvPr>
                <p14:cNvContentPartPr/>
                <p14:nvPr/>
              </p14:nvContentPartPr>
              <p14:xfrm>
                <a:off x="6591138" y="5493372"/>
                <a:ext cx="260640" cy="4017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C4E82B0-6EAB-6C32-DD67-BE5D76974BA0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6585018" y="5487252"/>
                  <a:ext cx="272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180DB5D-D5EC-49B5-8D6F-41C11239EEE5}"/>
                    </a:ext>
                  </a:extLst>
                </p14:cNvPr>
                <p14:cNvContentPartPr/>
                <p14:nvPr/>
              </p14:nvContentPartPr>
              <p14:xfrm>
                <a:off x="6610218" y="6057492"/>
                <a:ext cx="151200" cy="2887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180DB5D-D5EC-49B5-8D6F-41C11239EEE5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6604098" y="6051372"/>
                  <a:ext cx="163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0EBE51B-A5F7-A3A3-797A-C4417923C43E}"/>
                    </a:ext>
                  </a:extLst>
                </p14:cNvPr>
                <p14:cNvContentPartPr/>
                <p14:nvPr/>
              </p14:nvContentPartPr>
              <p14:xfrm>
                <a:off x="6545778" y="6043452"/>
                <a:ext cx="345960" cy="4798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0EBE51B-A5F7-A3A3-797A-C4417923C43E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6539658" y="6037332"/>
                  <a:ext cx="358200" cy="49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17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806E-E75B-8A0C-952B-D110C134F57F}"/>
              </a:ext>
            </a:extLst>
          </p:cNvPr>
          <p:cNvGrpSpPr/>
          <p:nvPr/>
        </p:nvGrpSpPr>
        <p:grpSpPr>
          <a:xfrm>
            <a:off x="306978" y="589092"/>
            <a:ext cx="811080" cy="284760"/>
            <a:chOff x="306978" y="589092"/>
            <a:chExt cx="811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14:cNvPr>
                <p14:cNvContentPartPr/>
                <p14:nvPr/>
              </p14:nvContentPartPr>
              <p14:xfrm>
                <a:off x="403098" y="630492"/>
                <a:ext cx="25920" cy="22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892" y="624372"/>
                  <a:ext cx="38332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14:cNvPr>
                <p14:cNvContentPartPr/>
                <p14:nvPr/>
              </p14:nvContentPartPr>
              <p14:xfrm>
                <a:off x="306978" y="593772"/>
                <a:ext cx="200880" cy="3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847" y="587581"/>
                  <a:ext cx="213142" cy="43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14:cNvPr>
                <p14:cNvContentPartPr/>
                <p14:nvPr/>
              </p14:nvContentPartPr>
              <p14:xfrm>
                <a:off x="572658" y="723372"/>
                <a:ext cx="11664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519" y="717252"/>
                  <a:ext cx="12891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14:cNvPr>
                <p14:cNvContentPartPr/>
                <p14:nvPr/>
              </p14:nvContentPartPr>
              <p14:xfrm>
                <a:off x="768498" y="618972"/>
                <a:ext cx="12420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78" y="612852"/>
                  <a:ext cx="13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14:cNvPr>
                <p14:cNvContentPartPr/>
                <p14:nvPr/>
              </p14:nvContentPartPr>
              <p14:xfrm>
                <a:off x="936258" y="589092"/>
                <a:ext cx="4500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0138" y="582972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14:cNvPr>
                <p14:cNvContentPartPr/>
                <p14:nvPr/>
              </p14:nvContentPartPr>
              <p14:xfrm>
                <a:off x="1038858" y="705012"/>
                <a:ext cx="7920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10" y="698892"/>
                  <a:ext cx="91496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7229D0-9D31-5379-7F56-B8510A7B385B}"/>
              </a:ext>
            </a:extLst>
          </p:cNvPr>
          <p:cNvGrpSpPr/>
          <p:nvPr/>
        </p:nvGrpSpPr>
        <p:grpSpPr>
          <a:xfrm>
            <a:off x="1323978" y="608532"/>
            <a:ext cx="141120" cy="207360"/>
            <a:chOff x="1323978" y="608532"/>
            <a:chExt cx="1411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14:cNvPr>
                <p14:cNvContentPartPr/>
                <p14:nvPr/>
              </p14:nvContentPartPr>
              <p14:xfrm>
                <a:off x="1349538" y="608532"/>
                <a:ext cx="7452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447" y="602412"/>
                  <a:ext cx="86701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14:cNvPr>
                <p14:cNvContentPartPr/>
                <p14:nvPr/>
              </p14:nvContentPartPr>
              <p14:xfrm>
                <a:off x="1323978" y="796812"/>
                <a:ext cx="14112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858" y="790692"/>
                  <a:ext cx="153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14:cNvPr>
              <p14:cNvContentPartPr/>
              <p14:nvPr/>
            </p14:nvContentPartPr>
            <p14:xfrm>
              <a:off x="755898" y="1009212"/>
              <a:ext cx="33840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71" y="1003092"/>
                <a:ext cx="350653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F0268-A03F-1ECA-5085-70E9647D3722}"/>
              </a:ext>
            </a:extLst>
          </p:cNvPr>
          <p:cNvGrpSpPr/>
          <p:nvPr/>
        </p:nvGrpSpPr>
        <p:grpSpPr>
          <a:xfrm>
            <a:off x="3418818" y="494412"/>
            <a:ext cx="1155960" cy="446760"/>
            <a:chOff x="3418818" y="494412"/>
            <a:chExt cx="11559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14:cNvPr>
                <p14:cNvContentPartPr/>
                <p14:nvPr/>
              </p14:nvContentPartPr>
              <p14:xfrm>
                <a:off x="3538698" y="618972"/>
                <a:ext cx="1296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2578" y="612852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14:cNvPr>
                <p14:cNvContentPartPr/>
                <p14:nvPr/>
              </p14:nvContentPartPr>
              <p14:xfrm>
                <a:off x="3537978" y="542652"/>
                <a:ext cx="21960" cy="22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1858" y="536542"/>
                  <a:ext cx="34200" cy="239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14:cNvPr>
                <p14:cNvContentPartPr/>
                <p14:nvPr/>
              </p14:nvContentPartPr>
              <p14:xfrm>
                <a:off x="3418818" y="523932"/>
                <a:ext cx="265320" cy="3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2698" y="517878"/>
                  <a:ext cx="277560" cy="45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14:cNvPr>
                <p14:cNvContentPartPr/>
                <p14:nvPr/>
              </p14:nvContentPartPr>
              <p14:xfrm>
                <a:off x="3748578" y="527892"/>
                <a:ext cx="283680" cy="20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458" y="521772"/>
                  <a:ext cx="29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14:cNvPr>
                <p14:cNvContentPartPr/>
                <p14:nvPr/>
              </p14:nvContentPartPr>
              <p14:xfrm>
                <a:off x="4073298" y="494412"/>
                <a:ext cx="5940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178" y="488292"/>
                  <a:ext cx="71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14:cNvPr>
                <p14:cNvContentPartPr/>
                <p14:nvPr/>
              </p14:nvContentPartPr>
              <p14:xfrm>
                <a:off x="4153218" y="592332"/>
                <a:ext cx="6012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7098" y="586212"/>
                  <a:ext cx="7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14:cNvPr>
                <p14:cNvContentPartPr/>
                <p14:nvPr/>
              </p14:nvContentPartPr>
              <p14:xfrm>
                <a:off x="4407378" y="505212"/>
                <a:ext cx="16740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1271" y="499080"/>
                  <a:ext cx="179614" cy="194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14:cNvPr>
                <p14:cNvContentPartPr/>
                <p14:nvPr/>
              </p14:nvContentPartPr>
              <p14:xfrm>
                <a:off x="3685578" y="843252"/>
                <a:ext cx="705960" cy="9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455" y="837132"/>
                  <a:ext cx="718206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14:cNvPr>
              <p14:cNvContentPartPr/>
              <p14:nvPr/>
            </p14:nvContentPartPr>
            <p14:xfrm>
              <a:off x="1272138" y="1662612"/>
              <a:ext cx="115200" cy="217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018" y="1656492"/>
                <a:ext cx="127440" cy="21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14:cNvPr>
              <p14:cNvContentPartPr/>
              <p14:nvPr/>
            </p14:nvContentPartPr>
            <p14:xfrm>
              <a:off x="683898" y="2839452"/>
              <a:ext cx="18792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778" y="2833332"/>
                <a:ext cx="20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14:cNvPr>
              <p14:cNvContentPartPr/>
              <p14:nvPr/>
            </p14:nvContentPartPr>
            <p14:xfrm>
              <a:off x="737898" y="3198012"/>
              <a:ext cx="124920" cy="20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778" y="3191892"/>
                <a:ext cx="13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14:cNvPr>
              <p14:cNvContentPartPr/>
              <p14:nvPr/>
            </p14:nvContentPartPr>
            <p14:xfrm>
              <a:off x="3462018" y="1471452"/>
              <a:ext cx="2511720" cy="41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5898" y="1465332"/>
                <a:ext cx="2523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14:cNvPr>
              <p14:cNvContentPartPr/>
              <p14:nvPr/>
            </p14:nvContentPartPr>
            <p14:xfrm>
              <a:off x="3485778" y="1491612"/>
              <a:ext cx="37440" cy="2157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9658" y="1485492"/>
                <a:ext cx="4968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14:cNvPr>
              <p14:cNvContentPartPr/>
              <p14:nvPr/>
            </p14:nvContentPartPr>
            <p14:xfrm>
              <a:off x="5983818" y="1467492"/>
              <a:ext cx="70200" cy="239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7729" y="1461372"/>
                <a:ext cx="82378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14:cNvPr>
              <p14:cNvContentPartPr/>
              <p14:nvPr/>
            </p14:nvContentPartPr>
            <p14:xfrm>
              <a:off x="6054738" y="372217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8618" y="37160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14:cNvPr>
              <p14:cNvContentPartPr/>
              <p14:nvPr/>
            </p14:nvContentPartPr>
            <p14:xfrm>
              <a:off x="4532658" y="1487652"/>
              <a:ext cx="58680" cy="2271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6500" y="1481532"/>
                <a:ext cx="70996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14:cNvPr>
              <p14:cNvContentPartPr/>
              <p14:nvPr/>
            </p14:nvContentPartPr>
            <p14:xfrm>
              <a:off x="3540858" y="1836492"/>
              <a:ext cx="2418480" cy="6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4738" y="1830405"/>
                <a:ext cx="2430720" cy="7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14:cNvPr>
              <p14:cNvContentPartPr/>
              <p14:nvPr/>
            </p14:nvContentPartPr>
            <p14:xfrm>
              <a:off x="3814458" y="1579452"/>
              <a:ext cx="110160" cy="25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8338" y="1573341"/>
                <a:ext cx="122400" cy="26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14:cNvPr>
              <p14:cNvContentPartPr/>
              <p14:nvPr/>
            </p14:nvContentPartPr>
            <p14:xfrm>
              <a:off x="4024338" y="1627692"/>
              <a:ext cx="14400" cy="19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8218" y="1621561"/>
                <a:ext cx="26640" cy="21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14:cNvPr>
              <p14:cNvContentPartPr/>
              <p14:nvPr/>
            </p14:nvContentPartPr>
            <p14:xfrm>
              <a:off x="4146738" y="1654692"/>
              <a:ext cx="9000" cy="170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618" y="1648585"/>
                <a:ext cx="21240" cy="18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14:cNvPr>
              <p14:cNvContentPartPr/>
              <p14:nvPr/>
            </p14:nvContentPartPr>
            <p14:xfrm>
              <a:off x="4127658" y="1612212"/>
              <a:ext cx="126720" cy="24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538" y="1606092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14:cNvPr>
              <p14:cNvContentPartPr/>
              <p14:nvPr/>
            </p14:nvContentPartPr>
            <p14:xfrm>
              <a:off x="4792218" y="1579452"/>
              <a:ext cx="143640" cy="21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6098" y="1573332"/>
                <a:ext cx="155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14:cNvPr>
              <p14:cNvContentPartPr/>
              <p14:nvPr/>
            </p14:nvContentPartPr>
            <p14:xfrm>
              <a:off x="4977978" y="1673412"/>
              <a:ext cx="67680" cy="7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1858" y="1667292"/>
                <a:ext cx="79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14:cNvPr>
              <p14:cNvContentPartPr/>
              <p14:nvPr/>
            </p14:nvContentPartPr>
            <p14:xfrm>
              <a:off x="5112258" y="1631652"/>
              <a:ext cx="72360" cy="136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6138" y="1625532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14:cNvPr>
              <p14:cNvContentPartPr/>
              <p14:nvPr/>
            </p14:nvContentPartPr>
            <p14:xfrm>
              <a:off x="5246898" y="1616892"/>
              <a:ext cx="106920" cy="16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78" y="161077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14:cNvPr>
              <p14:cNvContentPartPr/>
              <p14:nvPr/>
            </p14:nvContentPartPr>
            <p14:xfrm>
              <a:off x="5399898" y="1657212"/>
              <a:ext cx="76680" cy="133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93778" y="1651092"/>
                <a:ext cx="88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14:cNvPr>
              <p14:cNvContentPartPr/>
              <p14:nvPr/>
            </p14:nvContentPartPr>
            <p14:xfrm>
              <a:off x="5504298" y="1645332"/>
              <a:ext cx="100080" cy="13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8178" y="1639212"/>
                <a:ext cx="112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14:cNvPr>
              <p14:cNvContentPartPr/>
              <p14:nvPr/>
            </p14:nvContentPartPr>
            <p14:xfrm>
              <a:off x="3461298" y="3595452"/>
              <a:ext cx="59760" cy="90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5178" y="3589334"/>
                <a:ext cx="72000" cy="91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14:cNvPr>
              <p14:cNvContentPartPr/>
              <p14:nvPr/>
            </p14:nvContentPartPr>
            <p14:xfrm>
              <a:off x="3510978" y="4448292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4858" y="44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14:cNvPr>
              <p14:cNvContentPartPr/>
              <p14:nvPr/>
            </p14:nvContentPartPr>
            <p14:xfrm>
              <a:off x="5926218" y="3714252"/>
              <a:ext cx="66600" cy="623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0098" y="3708136"/>
                <a:ext cx="78840" cy="63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14:cNvPr>
              <p14:cNvContentPartPr/>
              <p14:nvPr/>
            </p14:nvContentPartPr>
            <p14:xfrm>
              <a:off x="5949258" y="4278372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3138" y="42722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14:cNvPr>
              <p14:cNvContentPartPr/>
              <p14:nvPr/>
            </p14:nvContentPartPr>
            <p14:xfrm>
              <a:off x="4557498" y="3642972"/>
              <a:ext cx="24840" cy="784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1378" y="3636849"/>
                <a:ext cx="37080" cy="79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14:cNvPr>
              <p14:cNvContentPartPr/>
              <p14:nvPr/>
            </p14:nvContentPartPr>
            <p14:xfrm>
              <a:off x="4594578" y="4374492"/>
              <a:ext cx="3960" cy="8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8968" y="4368627"/>
                <a:ext cx="15180" cy="2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14:cNvPr>
              <p14:cNvContentPartPr/>
              <p14:nvPr/>
            </p14:nvContentPartPr>
            <p14:xfrm>
              <a:off x="4942338" y="1981932"/>
              <a:ext cx="144720" cy="306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6218" y="1975805"/>
                <a:ext cx="156960" cy="31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14:cNvPr>
              <p14:cNvContentPartPr/>
              <p14:nvPr/>
            </p14:nvContentPartPr>
            <p14:xfrm>
              <a:off x="4993458" y="2149692"/>
              <a:ext cx="8100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7311" y="2143572"/>
                <a:ext cx="9329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14:cNvPr>
              <p14:cNvContentPartPr/>
              <p14:nvPr/>
            </p14:nvContentPartPr>
            <p14:xfrm>
              <a:off x="3917418" y="2055732"/>
              <a:ext cx="47160" cy="18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1298" y="2049612"/>
                <a:ext cx="59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14:cNvPr>
              <p14:cNvContentPartPr/>
              <p14:nvPr/>
            </p14:nvContentPartPr>
            <p14:xfrm>
              <a:off x="3876378" y="2247972"/>
              <a:ext cx="218880" cy="11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0248" y="2241852"/>
                <a:ext cx="2311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14:cNvPr>
              <p14:cNvContentPartPr/>
              <p14:nvPr/>
            </p14:nvContentPartPr>
            <p14:xfrm>
              <a:off x="3898338" y="2443812"/>
              <a:ext cx="235440" cy="281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2218" y="2437692"/>
                <a:ext cx="247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14:cNvPr>
              <p14:cNvContentPartPr/>
              <p14:nvPr/>
            </p14:nvContentPartPr>
            <p14:xfrm>
              <a:off x="3993738" y="2913612"/>
              <a:ext cx="168120" cy="219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7618" y="2907492"/>
                <a:ext cx="18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14:cNvPr>
              <p14:cNvContentPartPr/>
              <p14:nvPr/>
            </p14:nvContentPartPr>
            <p14:xfrm>
              <a:off x="5030898" y="2453892"/>
              <a:ext cx="8640" cy="22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24778" y="2447772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14:cNvPr>
              <p14:cNvContentPartPr/>
              <p14:nvPr/>
            </p14:nvContentPartPr>
            <p14:xfrm>
              <a:off x="5005338" y="2421132"/>
              <a:ext cx="185040" cy="273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9218" y="2415012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14:cNvPr>
              <p14:cNvContentPartPr/>
              <p14:nvPr/>
            </p14:nvContentPartPr>
            <p14:xfrm>
              <a:off x="5008578" y="2843412"/>
              <a:ext cx="128520" cy="257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02458" y="2837292"/>
                <a:ext cx="14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14:cNvPr>
              <p14:cNvContentPartPr/>
              <p14:nvPr/>
            </p14:nvContentPartPr>
            <p14:xfrm>
              <a:off x="5022618" y="2953212"/>
              <a:ext cx="130680" cy="19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6515" y="2947092"/>
                <a:ext cx="142886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14:cNvPr>
              <p14:cNvContentPartPr/>
              <p14:nvPr/>
            </p14:nvContentPartPr>
            <p14:xfrm>
              <a:off x="4014618" y="3303492"/>
              <a:ext cx="132840" cy="23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498" y="3297381"/>
                <a:ext cx="145080" cy="25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14:cNvPr>
              <p14:cNvContentPartPr/>
              <p14:nvPr/>
            </p14:nvContentPartPr>
            <p14:xfrm>
              <a:off x="5067978" y="3231132"/>
              <a:ext cx="170640" cy="208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61858" y="3225001"/>
                <a:ext cx="182880" cy="22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14:cNvPr>
              <p14:cNvContentPartPr/>
              <p14:nvPr/>
            </p14:nvContentPartPr>
            <p14:xfrm>
              <a:off x="3799698" y="3747732"/>
              <a:ext cx="149760" cy="156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3578" y="3741626"/>
                <a:ext cx="162000" cy="16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14:cNvPr>
              <p14:cNvContentPartPr/>
              <p14:nvPr/>
            </p14:nvContentPartPr>
            <p14:xfrm>
              <a:off x="3968898" y="3726852"/>
              <a:ext cx="113760" cy="164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62778" y="3720719"/>
                <a:ext cx="126000" cy="17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14:cNvPr>
              <p14:cNvContentPartPr/>
              <p14:nvPr/>
            </p14:nvContentPartPr>
            <p14:xfrm>
              <a:off x="4141338" y="3695892"/>
              <a:ext cx="18360" cy="20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5218" y="3689772"/>
                <a:ext cx="30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14:cNvPr>
              <p14:cNvContentPartPr/>
              <p14:nvPr/>
            </p14:nvContentPartPr>
            <p14:xfrm>
              <a:off x="4194618" y="3703812"/>
              <a:ext cx="34200" cy="22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88562" y="3697692"/>
                <a:ext cx="4631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14:cNvPr>
              <p14:cNvContentPartPr/>
              <p14:nvPr/>
            </p14:nvContentPartPr>
            <p14:xfrm>
              <a:off x="5021898" y="3687252"/>
              <a:ext cx="159840" cy="239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15792" y="3681132"/>
                <a:ext cx="172052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14:cNvPr>
              <p14:cNvContentPartPr/>
              <p14:nvPr/>
            </p14:nvContentPartPr>
            <p14:xfrm>
              <a:off x="5030898" y="3808572"/>
              <a:ext cx="138240" cy="3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24778" y="3802452"/>
                <a:ext cx="150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14:cNvPr>
              <p14:cNvContentPartPr/>
              <p14:nvPr/>
            </p14:nvContentPartPr>
            <p14:xfrm>
              <a:off x="3486498" y="4503372"/>
              <a:ext cx="5760" cy="88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79970" y="4497252"/>
                <a:ext cx="18816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14:cNvPr>
              <p14:cNvContentPartPr/>
              <p14:nvPr/>
            </p14:nvContentPartPr>
            <p14:xfrm>
              <a:off x="3499098" y="5384292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2978" y="5378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14:cNvPr>
              <p14:cNvContentPartPr/>
              <p14:nvPr/>
            </p14:nvContentPartPr>
            <p14:xfrm>
              <a:off x="3579738" y="5255052"/>
              <a:ext cx="2208960" cy="9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3618" y="5248932"/>
                <a:ext cx="2221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14:cNvPr>
              <p14:cNvContentPartPr/>
              <p14:nvPr/>
            </p14:nvContentPartPr>
            <p14:xfrm>
              <a:off x="5946378" y="4343532"/>
              <a:ext cx="19080" cy="851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40140" y="4337409"/>
                <a:ext cx="31555" cy="86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14:cNvPr>
              <p14:cNvContentPartPr/>
              <p14:nvPr/>
            </p14:nvContentPartPr>
            <p14:xfrm>
              <a:off x="4591698" y="4473132"/>
              <a:ext cx="39240" cy="749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5578" y="4467012"/>
                <a:ext cx="5148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14:cNvPr>
              <p14:cNvContentPartPr/>
              <p14:nvPr/>
            </p14:nvContentPartPr>
            <p14:xfrm>
              <a:off x="4670538" y="514201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4418" y="51358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813DF6-1A24-0341-3202-821BF2416747}"/>
              </a:ext>
            </a:extLst>
          </p:cNvPr>
          <p:cNvGrpSpPr/>
          <p:nvPr/>
        </p:nvGrpSpPr>
        <p:grpSpPr>
          <a:xfrm>
            <a:off x="3767658" y="4118892"/>
            <a:ext cx="379080" cy="611280"/>
            <a:chOff x="3767658" y="4118892"/>
            <a:chExt cx="379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14:cNvPr>
                <p14:cNvContentPartPr/>
                <p14:nvPr/>
              </p14:nvContentPartPr>
              <p14:xfrm>
                <a:off x="3767658" y="4152732"/>
                <a:ext cx="150840" cy="17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61553" y="4146612"/>
                  <a:ext cx="163051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14:cNvPr>
                <p14:cNvContentPartPr/>
                <p14:nvPr/>
              </p14:nvContentPartPr>
              <p14:xfrm>
                <a:off x="3926058" y="4165332"/>
                <a:ext cx="82080" cy="14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9938" y="4159212"/>
                  <a:ext cx="9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14:cNvPr>
                <p14:cNvContentPartPr/>
                <p14:nvPr/>
              </p14:nvContentPartPr>
              <p14:xfrm>
                <a:off x="4068978" y="4134372"/>
                <a:ext cx="10800" cy="18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2858" y="4128252"/>
                  <a:ext cx="2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14:cNvPr>
                <p14:cNvContentPartPr/>
                <p14:nvPr/>
              </p14:nvContentPartPr>
              <p14:xfrm>
                <a:off x="4126938" y="4118892"/>
                <a:ext cx="19800" cy="22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0818" y="4112772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14:cNvPr>
                <p14:cNvContentPartPr/>
                <p14:nvPr/>
              </p14:nvContentPartPr>
              <p14:xfrm>
                <a:off x="3927858" y="4471692"/>
                <a:ext cx="115200" cy="27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21738" y="4465572"/>
                  <a:ext cx="12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14:cNvPr>
                <p14:cNvContentPartPr/>
                <p14:nvPr/>
              </p14:nvContentPartPr>
              <p14:xfrm>
                <a:off x="3873498" y="4530012"/>
                <a:ext cx="95760" cy="20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7378" y="4523892"/>
                  <a:ext cx="108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C7BB6B-4F6E-BC3F-80EE-96EB6251D13B}"/>
              </a:ext>
            </a:extLst>
          </p:cNvPr>
          <p:cNvGrpSpPr/>
          <p:nvPr/>
        </p:nvGrpSpPr>
        <p:grpSpPr>
          <a:xfrm>
            <a:off x="5084538" y="4071012"/>
            <a:ext cx="159120" cy="628920"/>
            <a:chOff x="5084538" y="4071012"/>
            <a:chExt cx="15912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14:cNvPr>
                <p14:cNvContentPartPr/>
                <p14:nvPr/>
              </p14:nvContentPartPr>
              <p14:xfrm>
                <a:off x="5116578" y="4127532"/>
                <a:ext cx="864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0458" y="4121423"/>
                  <a:ext cx="20880" cy="20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14:cNvPr>
                <p14:cNvContentPartPr/>
                <p14:nvPr/>
              </p14:nvContentPartPr>
              <p14:xfrm>
                <a:off x="5093178" y="4071012"/>
                <a:ext cx="150480" cy="25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7058" y="4064892"/>
                  <a:ext cx="16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14:cNvPr>
                <p14:cNvContentPartPr/>
                <p14:nvPr/>
              </p14:nvContentPartPr>
              <p14:xfrm>
                <a:off x="5084538" y="4468092"/>
                <a:ext cx="121680" cy="23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8418" y="4461981"/>
                  <a:ext cx="133920" cy="244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14:cNvPr>
              <p14:cNvContentPartPr/>
              <p14:nvPr/>
            </p14:nvContentPartPr>
            <p14:xfrm>
              <a:off x="3895098" y="4878492"/>
              <a:ext cx="132120" cy="23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8978" y="4872372"/>
                <a:ext cx="1443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CE689A-4D6D-F1B1-FA13-330C3FE206B4}"/>
              </a:ext>
            </a:extLst>
          </p:cNvPr>
          <p:cNvGrpSpPr/>
          <p:nvPr/>
        </p:nvGrpSpPr>
        <p:grpSpPr>
          <a:xfrm>
            <a:off x="5115858" y="4860132"/>
            <a:ext cx="172800" cy="256680"/>
            <a:chOff x="5115858" y="4860132"/>
            <a:chExt cx="172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14:cNvPr>
                <p14:cNvContentPartPr/>
                <p14:nvPr/>
              </p14:nvContentPartPr>
              <p14:xfrm>
                <a:off x="5115858" y="4906572"/>
                <a:ext cx="30960" cy="20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738" y="4900452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14:cNvPr>
                <p14:cNvContentPartPr/>
                <p14:nvPr/>
              </p14:nvContentPartPr>
              <p14:xfrm>
                <a:off x="5116218" y="4860132"/>
                <a:ext cx="172440" cy="25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111" y="4854012"/>
                  <a:ext cx="184655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B652954-1866-6702-4AB8-B30B796153DC}"/>
              </a:ext>
            </a:extLst>
          </p:cNvPr>
          <p:cNvGrpSpPr/>
          <p:nvPr/>
        </p:nvGrpSpPr>
        <p:grpSpPr>
          <a:xfrm>
            <a:off x="223098" y="1651812"/>
            <a:ext cx="2549520" cy="2884320"/>
            <a:chOff x="223098" y="1651812"/>
            <a:chExt cx="2549520" cy="28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14:cNvPr>
                <p14:cNvContentPartPr/>
                <p14:nvPr/>
              </p14:nvContentPartPr>
              <p14:xfrm>
                <a:off x="229578" y="1651812"/>
                <a:ext cx="240192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458" y="1645692"/>
                  <a:ext cx="241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14:cNvPr>
                <p14:cNvContentPartPr/>
                <p14:nvPr/>
              </p14:nvContentPartPr>
              <p14:xfrm>
                <a:off x="225618" y="1703652"/>
                <a:ext cx="37080" cy="210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498" y="1697533"/>
                  <a:ext cx="49320" cy="2114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14:cNvPr>
                <p14:cNvContentPartPr/>
                <p14:nvPr/>
              </p14:nvContentPartPr>
              <p14:xfrm>
                <a:off x="265218" y="1974012"/>
                <a:ext cx="2421360" cy="19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98" y="1967881"/>
                  <a:ext cx="2433600" cy="20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14:cNvPr>
                <p14:cNvContentPartPr/>
                <p14:nvPr/>
              </p14:nvContentPartPr>
              <p14:xfrm>
                <a:off x="603978" y="1848372"/>
                <a:ext cx="136800" cy="20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58" y="1842252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14:cNvPr>
                <p14:cNvContentPartPr/>
                <p14:nvPr/>
              </p14:nvContentPartPr>
              <p14:xfrm>
                <a:off x="823218" y="1846572"/>
                <a:ext cx="7560" cy="20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098" y="1840462"/>
                  <a:ext cx="19800" cy="22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14:cNvPr>
                <p14:cNvContentPartPr/>
                <p14:nvPr/>
              </p14:nvContentPartPr>
              <p14:xfrm>
                <a:off x="909618" y="1886892"/>
                <a:ext cx="12240" cy="16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498" y="1880772"/>
                  <a:ext cx="2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14:cNvPr>
                <p14:cNvContentPartPr/>
                <p14:nvPr/>
              </p14:nvContentPartPr>
              <p14:xfrm>
                <a:off x="858138" y="1835052"/>
                <a:ext cx="134280" cy="252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018" y="1828941"/>
                  <a:ext cx="146520" cy="26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14:cNvPr>
                <p14:cNvContentPartPr/>
                <p14:nvPr/>
              </p14:nvContentPartPr>
              <p14:xfrm>
                <a:off x="1526298" y="1872852"/>
                <a:ext cx="162720" cy="18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0178" y="1866732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14:cNvPr>
                <p14:cNvContentPartPr/>
                <p14:nvPr/>
              </p14:nvContentPartPr>
              <p14:xfrm>
                <a:off x="1673898" y="1779972"/>
                <a:ext cx="5760" cy="23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7370" y="1773852"/>
                  <a:ext cx="18816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14:cNvPr>
                <p14:cNvContentPartPr/>
                <p14:nvPr/>
              </p14:nvContentPartPr>
              <p14:xfrm>
                <a:off x="1774698" y="1867812"/>
                <a:ext cx="8892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8578" y="1861677"/>
                  <a:ext cx="101160" cy="161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14:cNvPr>
                <p14:cNvContentPartPr/>
                <p14:nvPr/>
              </p14:nvContentPartPr>
              <p14:xfrm>
                <a:off x="1923378" y="1869252"/>
                <a:ext cx="151920" cy="1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7258" y="1863132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14:cNvPr>
                <p14:cNvContentPartPr/>
                <p14:nvPr/>
              </p14:nvContentPartPr>
              <p14:xfrm>
                <a:off x="2123898" y="1825692"/>
                <a:ext cx="14976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17763" y="1819572"/>
                  <a:ext cx="162029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14:cNvPr>
                <p14:cNvContentPartPr/>
                <p14:nvPr/>
              </p14:nvContentPartPr>
              <p14:xfrm>
                <a:off x="664818" y="2320692"/>
                <a:ext cx="68760" cy="23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698" y="2314572"/>
                  <a:ext cx="8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14:cNvPr>
                <p14:cNvContentPartPr/>
                <p14:nvPr/>
              </p14:nvContentPartPr>
              <p14:xfrm>
                <a:off x="618738" y="2534532"/>
                <a:ext cx="206280" cy="1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607" y="2528412"/>
                  <a:ext cx="21854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14:cNvPr>
                <p14:cNvContentPartPr/>
                <p14:nvPr/>
              </p14:nvContentPartPr>
              <p14:xfrm>
                <a:off x="583818" y="3693012"/>
                <a:ext cx="12708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698" y="3686892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14:cNvPr>
                <p14:cNvContentPartPr/>
                <p14:nvPr/>
              </p14:nvContentPartPr>
              <p14:xfrm>
                <a:off x="744378" y="3663132"/>
                <a:ext cx="10224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8236" y="3657027"/>
                  <a:ext cx="114523" cy="161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14:cNvPr>
                <p14:cNvContentPartPr/>
                <p14:nvPr/>
              </p14:nvContentPartPr>
              <p14:xfrm>
                <a:off x="917898" y="3591852"/>
                <a:ext cx="1692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778" y="3585732"/>
                  <a:ext cx="29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14:cNvPr>
                <p14:cNvContentPartPr/>
                <p14:nvPr/>
              </p14:nvContentPartPr>
              <p14:xfrm>
                <a:off x="989178" y="3562332"/>
                <a:ext cx="9000" cy="27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58" y="3556212"/>
                  <a:ext cx="2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14:cNvPr>
                <p14:cNvContentPartPr/>
                <p14:nvPr/>
              </p14:nvContentPartPr>
              <p14:xfrm>
                <a:off x="759858" y="3993252"/>
                <a:ext cx="11880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3719" y="3987132"/>
                  <a:ext cx="131077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14:cNvPr>
                <p14:cNvContentPartPr/>
                <p14:nvPr/>
              </p14:nvContentPartPr>
              <p14:xfrm>
                <a:off x="883338" y="4069212"/>
                <a:ext cx="14040" cy="25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371" y="4063092"/>
                  <a:ext cx="25974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14:cNvPr>
                <p14:cNvContentPartPr/>
                <p14:nvPr/>
              </p14:nvContentPartPr>
              <p14:xfrm>
                <a:off x="223098" y="3546852"/>
                <a:ext cx="41040" cy="9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031" y="3540732"/>
                  <a:ext cx="53174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14:cNvPr>
                <p14:cNvContentPartPr/>
                <p14:nvPr/>
              </p14:nvContentPartPr>
              <p14:xfrm>
                <a:off x="224898" y="448177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778" y="44756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14:cNvPr>
                <p14:cNvContentPartPr/>
                <p14:nvPr/>
              </p14:nvContentPartPr>
              <p14:xfrm>
                <a:off x="1359258" y="3675372"/>
                <a:ext cx="25920" cy="74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3138" y="3669252"/>
                  <a:ext cx="38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14:cNvPr>
                <p14:cNvContentPartPr/>
                <p14:nvPr/>
              </p14:nvContentPartPr>
              <p14:xfrm>
                <a:off x="1357098" y="444973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0978" y="44436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14:cNvPr>
                <p14:cNvContentPartPr/>
                <p14:nvPr/>
              </p14:nvContentPartPr>
              <p14:xfrm>
                <a:off x="2617818" y="1664772"/>
                <a:ext cx="30960" cy="20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1698" y="1658652"/>
                  <a:ext cx="432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14:cNvPr>
                <p14:cNvContentPartPr/>
                <p14:nvPr/>
              </p14:nvContentPartPr>
              <p14:xfrm>
                <a:off x="2656698" y="369265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578" y="36865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14:cNvPr>
                <p14:cNvContentPartPr/>
                <p14:nvPr/>
              </p14:nvContentPartPr>
              <p14:xfrm>
                <a:off x="2630418" y="3545052"/>
                <a:ext cx="29520" cy="81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4298" y="3538932"/>
                  <a:ext cx="417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14:cNvPr>
                <p14:cNvContentPartPr/>
                <p14:nvPr/>
              </p14:nvContentPartPr>
              <p14:xfrm>
                <a:off x="2670018" y="432949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3898" y="43233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14:cNvPr>
                <p14:cNvContentPartPr/>
                <p14:nvPr/>
              </p14:nvContentPartPr>
              <p14:xfrm>
                <a:off x="237138" y="4293132"/>
                <a:ext cx="2535480" cy="24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018" y="4287012"/>
                  <a:ext cx="254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14:cNvPr>
                <p14:cNvContentPartPr/>
                <p14:nvPr/>
              </p14:nvContentPartPr>
              <p14:xfrm>
                <a:off x="1505418" y="2299452"/>
                <a:ext cx="5400" cy="179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680" y="2293320"/>
                  <a:ext cx="16875" cy="19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14:cNvPr>
                <p14:cNvContentPartPr/>
                <p14:nvPr/>
              </p14:nvContentPartPr>
              <p14:xfrm>
                <a:off x="1459698" y="2243652"/>
                <a:ext cx="272160" cy="225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578" y="2237532"/>
                  <a:ext cx="28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14:cNvPr>
                <p14:cNvContentPartPr/>
                <p14:nvPr/>
              </p14:nvContentPartPr>
              <p14:xfrm>
                <a:off x="1736178" y="2351292"/>
                <a:ext cx="109800" cy="121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0058" y="2345172"/>
                  <a:ext cx="122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14:cNvPr>
                <p14:cNvContentPartPr/>
                <p14:nvPr/>
              </p14:nvContentPartPr>
              <p14:xfrm>
                <a:off x="1883418" y="2343012"/>
                <a:ext cx="132120" cy="37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7315" y="2336892"/>
                  <a:ext cx="144327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14:cNvPr>
                <p14:cNvContentPartPr/>
                <p14:nvPr/>
              </p14:nvContentPartPr>
              <p14:xfrm>
                <a:off x="2033898" y="2333652"/>
                <a:ext cx="100080" cy="10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27778" y="2327553"/>
                  <a:ext cx="112320" cy="114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14:cNvPr>
                <p14:cNvContentPartPr/>
                <p14:nvPr/>
              </p14:nvContentPartPr>
              <p14:xfrm>
                <a:off x="2171778" y="2282172"/>
                <a:ext cx="98280" cy="13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65658" y="2276052"/>
                  <a:ext cx="110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14:cNvPr>
                <p14:cNvContentPartPr/>
                <p14:nvPr/>
              </p14:nvContentPartPr>
              <p14:xfrm>
                <a:off x="2310378" y="2203692"/>
                <a:ext cx="20520" cy="21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258" y="2197572"/>
                  <a:ext cx="3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14:cNvPr>
                <p14:cNvContentPartPr/>
                <p14:nvPr/>
              </p14:nvContentPartPr>
              <p14:xfrm>
                <a:off x="2311098" y="2229612"/>
                <a:ext cx="142200" cy="13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4978" y="2223492"/>
                  <a:ext cx="15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14:cNvPr>
                <p14:cNvContentPartPr/>
                <p14:nvPr/>
              </p14:nvContentPartPr>
              <p14:xfrm>
                <a:off x="1465098" y="2758452"/>
                <a:ext cx="5040" cy="21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58978" y="2752322"/>
                  <a:ext cx="17280" cy="22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14:cNvPr>
                <p14:cNvContentPartPr/>
                <p14:nvPr/>
              </p14:nvContentPartPr>
              <p14:xfrm>
                <a:off x="1453218" y="2724612"/>
                <a:ext cx="172440" cy="15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7098" y="2718492"/>
                  <a:ext cx="18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14:cNvPr>
                <p14:cNvContentPartPr/>
                <p14:nvPr/>
              </p14:nvContentPartPr>
              <p14:xfrm>
                <a:off x="1656618" y="2799852"/>
                <a:ext cx="97560" cy="129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498" y="2793732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14:cNvPr>
                <p14:cNvContentPartPr/>
                <p14:nvPr/>
              </p14:nvContentPartPr>
              <p14:xfrm>
                <a:off x="1764978" y="2828292"/>
                <a:ext cx="54720" cy="15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8858" y="2822172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14:cNvPr>
                <p14:cNvContentPartPr/>
                <p14:nvPr/>
              </p14:nvContentPartPr>
              <p14:xfrm>
                <a:off x="1758858" y="2702652"/>
                <a:ext cx="9360" cy="1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52738" y="2696532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14:cNvPr>
                <p14:cNvContentPartPr/>
                <p14:nvPr/>
              </p14:nvContentPartPr>
              <p14:xfrm>
                <a:off x="1537458" y="3140052"/>
                <a:ext cx="125280" cy="22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1338" y="3133932"/>
                  <a:ext cx="137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14:cNvPr>
                <p14:cNvContentPartPr/>
                <p14:nvPr/>
              </p14:nvContentPartPr>
              <p14:xfrm>
                <a:off x="1724658" y="3159852"/>
                <a:ext cx="9360" cy="135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18538" y="3153732"/>
                  <a:ext cx="2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14:cNvPr>
                <p14:cNvContentPartPr/>
                <p14:nvPr/>
              </p14:nvContentPartPr>
              <p14:xfrm>
                <a:off x="1735818" y="3090012"/>
                <a:ext cx="16920" cy="2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29698" y="3083786"/>
                  <a:ext cx="29160" cy="3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14:cNvPr>
                <p14:cNvContentPartPr/>
                <p14:nvPr/>
              </p14:nvContentPartPr>
              <p14:xfrm>
                <a:off x="1813938" y="3055812"/>
                <a:ext cx="13680" cy="27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7818" y="3049700"/>
                  <a:ext cx="25920" cy="282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14:cNvPr>
                <p14:cNvContentPartPr/>
                <p14:nvPr/>
              </p14:nvContentPartPr>
              <p14:xfrm>
                <a:off x="1788738" y="3161292"/>
                <a:ext cx="99360" cy="38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82640" y="3155172"/>
                  <a:ext cx="111556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14:cNvPr>
                <p14:cNvContentPartPr/>
                <p14:nvPr/>
              </p14:nvContentPartPr>
              <p14:xfrm>
                <a:off x="1943538" y="3138252"/>
                <a:ext cx="13320" cy="114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7248" y="3132132"/>
                  <a:ext cx="259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14:cNvPr>
                <p14:cNvContentPartPr/>
                <p14:nvPr/>
              </p14:nvContentPartPr>
              <p14:xfrm>
                <a:off x="1934178" y="3021612"/>
                <a:ext cx="7920" cy="31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8058" y="3015492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14:cNvPr>
                <p14:cNvContentPartPr/>
                <p14:nvPr/>
              </p14:nvContentPartPr>
              <p14:xfrm>
                <a:off x="2020578" y="3112332"/>
                <a:ext cx="145440" cy="16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4473" y="3106212"/>
                  <a:ext cx="15765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14:cNvPr>
                <p14:cNvContentPartPr/>
                <p14:nvPr/>
              </p14:nvContentPartPr>
              <p14:xfrm>
                <a:off x="1550778" y="3636132"/>
                <a:ext cx="33120" cy="21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4658" y="3630012"/>
                  <a:ext cx="45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14:cNvPr>
                <p14:cNvContentPartPr/>
                <p14:nvPr/>
              </p14:nvContentPartPr>
              <p14:xfrm>
                <a:off x="1567698" y="3512292"/>
                <a:ext cx="205200" cy="255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1578" y="3506172"/>
                  <a:ext cx="217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14:cNvPr>
                <p14:cNvContentPartPr/>
                <p14:nvPr/>
              </p14:nvContentPartPr>
              <p14:xfrm>
                <a:off x="1781538" y="3643692"/>
                <a:ext cx="105120" cy="17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5397" y="3637559"/>
                  <a:ext cx="117402" cy="188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14:cNvPr>
                <p14:cNvContentPartPr/>
                <p14:nvPr/>
              </p14:nvContentPartPr>
              <p14:xfrm>
                <a:off x="1914738" y="3618852"/>
                <a:ext cx="81720" cy="210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591" y="3612732"/>
                  <a:ext cx="94014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14:cNvPr>
                <p14:cNvContentPartPr/>
                <p14:nvPr/>
              </p14:nvContentPartPr>
              <p14:xfrm>
                <a:off x="1966938" y="3459732"/>
                <a:ext cx="12960" cy="2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60983" y="3453612"/>
                  <a:ext cx="24869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14:cNvPr>
                <p14:cNvContentPartPr/>
                <p14:nvPr/>
              </p14:nvContentPartPr>
              <p14:xfrm>
                <a:off x="2067018" y="3591492"/>
                <a:ext cx="97200" cy="15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0898" y="3585372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14:cNvPr>
                <p14:cNvContentPartPr/>
                <p14:nvPr/>
              </p14:nvContentPartPr>
              <p14:xfrm>
                <a:off x="2218578" y="3482772"/>
                <a:ext cx="19800" cy="26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12458" y="3476652"/>
                  <a:ext cx="32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14:cNvPr>
                <p14:cNvContentPartPr/>
                <p14:nvPr/>
              </p14:nvContentPartPr>
              <p14:xfrm>
                <a:off x="2191938" y="3564852"/>
                <a:ext cx="110880" cy="27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818" y="3558732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14:cNvPr>
                <p14:cNvContentPartPr/>
                <p14:nvPr/>
              </p14:nvContentPartPr>
              <p14:xfrm>
                <a:off x="1527018" y="4091892"/>
                <a:ext cx="131040" cy="253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20898" y="4085772"/>
                  <a:ext cx="14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14:cNvPr>
                <p14:cNvContentPartPr/>
                <p14:nvPr/>
              </p14:nvContentPartPr>
              <p14:xfrm>
                <a:off x="1546458" y="4212132"/>
                <a:ext cx="72720" cy="4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0338" y="4206063"/>
                  <a:ext cx="84960" cy="54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14:cNvPr>
                <p14:cNvContentPartPr/>
                <p14:nvPr/>
              </p14:nvContentPartPr>
              <p14:xfrm>
                <a:off x="1675698" y="4111332"/>
                <a:ext cx="83160" cy="15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9578" y="4105212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14:cNvPr>
                <p14:cNvContentPartPr/>
                <p14:nvPr/>
              </p14:nvContentPartPr>
              <p14:xfrm>
                <a:off x="1820058" y="4105212"/>
                <a:ext cx="21960" cy="179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13938" y="4099092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14:cNvPr>
                <p14:cNvContentPartPr/>
                <p14:nvPr/>
              </p14:nvContentPartPr>
              <p14:xfrm>
                <a:off x="1802778" y="3996492"/>
                <a:ext cx="540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6658" y="3990372"/>
                  <a:ext cx="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14:cNvPr>
                <p14:cNvContentPartPr/>
                <p14:nvPr/>
              </p14:nvContentPartPr>
              <p14:xfrm>
                <a:off x="1903578" y="4107732"/>
                <a:ext cx="156960" cy="176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458" y="4101612"/>
                  <a:ext cx="16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14:cNvPr>
                <p14:cNvContentPartPr/>
                <p14:nvPr/>
              </p14:nvContentPartPr>
              <p14:xfrm>
                <a:off x="2094378" y="4073172"/>
                <a:ext cx="90720" cy="175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234" y="4067039"/>
                  <a:ext cx="103009" cy="187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14:cNvPr>
                <p14:cNvContentPartPr/>
                <p14:nvPr/>
              </p14:nvContentPartPr>
              <p14:xfrm>
                <a:off x="2208138" y="4076412"/>
                <a:ext cx="73080" cy="14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1988" y="4070292"/>
                  <a:ext cx="85381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14:cNvPr>
                <p14:cNvContentPartPr/>
                <p14:nvPr/>
              </p14:nvContentPartPr>
              <p14:xfrm>
                <a:off x="2333058" y="3956532"/>
                <a:ext cx="210240" cy="27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26948" y="3950412"/>
                  <a:ext cx="222459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14:cNvPr>
              <p14:cNvContentPartPr/>
              <p14:nvPr/>
            </p14:nvContentPartPr>
            <p14:xfrm>
              <a:off x="8512098" y="1821012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03098" y="18120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14:cNvPr>
              <p14:cNvContentPartPr/>
              <p14:nvPr/>
            </p14:nvContentPartPr>
            <p14:xfrm>
              <a:off x="7050138" y="2164092"/>
              <a:ext cx="4680" cy="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44455" y="2157972"/>
                <a:ext cx="16046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14:cNvPr>
              <p14:cNvContentPartPr/>
              <p14:nvPr/>
            </p14:nvContentPartPr>
            <p14:xfrm>
              <a:off x="317418" y="4609212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11298" y="4603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14:cNvPr>
              <p14:cNvContentPartPr/>
              <p14:nvPr/>
            </p14:nvContentPartPr>
            <p14:xfrm>
              <a:off x="4202538" y="2692212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196418" y="2686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14:cNvPr>
              <p14:cNvContentPartPr/>
              <p14:nvPr/>
            </p14:nvContentPartPr>
            <p14:xfrm>
              <a:off x="5314938" y="2618772"/>
              <a:ext cx="360" cy="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08818" y="26126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14:cNvPr>
              <p14:cNvContentPartPr/>
              <p14:nvPr/>
            </p14:nvContentPartPr>
            <p14:xfrm>
              <a:off x="5174538" y="3048972"/>
              <a:ext cx="22680" cy="16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68418" y="3042852"/>
                <a:ext cx="34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14:cNvPr>
              <p14:cNvContentPartPr/>
              <p14:nvPr/>
            </p14:nvContentPartPr>
            <p14:xfrm>
              <a:off x="6711378" y="622572"/>
              <a:ext cx="218952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707058" y="618252"/>
                <a:ext cx="2198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5B9143-1527-723E-7FBC-1B124BE979E1}"/>
              </a:ext>
            </a:extLst>
          </p:cNvPr>
          <p:cNvGrpSpPr/>
          <p:nvPr/>
        </p:nvGrpSpPr>
        <p:grpSpPr>
          <a:xfrm>
            <a:off x="119058" y="127932"/>
            <a:ext cx="2710440" cy="1026720"/>
            <a:chOff x="119058" y="127932"/>
            <a:chExt cx="271044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14:cNvPr>
                <p14:cNvContentPartPr/>
                <p14:nvPr/>
              </p14:nvContentPartPr>
              <p14:xfrm>
                <a:off x="119058" y="278412"/>
                <a:ext cx="1707480" cy="87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738" y="274092"/>
                  <a:ext cx="17161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14:cNvPr>
                <p14:cNvContentPartPr/>
                <p14:nvPr/>
              </p14:nvContentPartPr>
              <p14:xfrm>
                <a:off x="1653018" y="365172"/>
                <a:ext cx="2844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48698" y="360852"/>
                  <a:ext cx="29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14:cNvPr>
                <p14:cNvContentPartPr/>
                <p14:nvPr/>
              </p14:nvContentPartPr>
              <p14:xfrm>
                <a:off x="2054778" y="216492"/>
                <a:ext cx="57600" cy="21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50458" y="212172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14:cNvPr>
                <p14:cNvContentPartPr/>
                <p14:nvPr/>
              </p14:nvContentPartPr>
              <p14:xfrm>
                <a:off x="2115978" y="364812"/>
                <a:ext cx="831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11658" y="360492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14:cNvPr>
                <p14:cNvContentPartPr/>
                <p14:nvPr/>
              </p14:nvContentPartPr>
              <p14:xfrm>
                <a:off x="2207778" y="222972"/>
                <a:ext cx="9396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03458" y="218638"/>
                  <a:ext cx="102600" cy="11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14:cNvPr>
                <p14:cNvContentPartPr/>
                <p14:nvPr/>
              </p14:nvContentPartPr>
              <p14:xfrm>
                <a:off x="2349258" y="127932"/>
                <a:ext cx="16992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44938" y="123612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14:cNvPr>
                <p14:cNvContentPartPr/>
                <p14:nvPr/>
              </p14:nvContentPartPr>
              <p14:xfrm>
                <a:off x="2459778" y="145932"/>
                <a:ext cx="860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55458" y="141612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14:cNvPr>
                <p14:cNvContentPartPr/>
                <p14:nvPr/>
              </p14:nvContentPartPr>
              <p14:xfrm>
                <a:off x="2499378" y="174372"/>
                <a:ext cx="5400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95058" y="170052"/>
                  <a:ext cx="6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14:cNvPr>
                <p14:cNvContentPartPr/>
                <p14:nvPr/>
              </p14:nvContentPartPr>
              <p14:xfrm>
                <a:off x="2252778" y="737412"/>
                <a:ext cx="88920" cy="18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48458" y="733092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14:cNvPr>
                <p14:cNvContentPartPr/>
                <p14:nvPr/>
              </p14:nvContentPartPr>
              <p14:xfrm>
                <a:off x="2162778" y="657132"/>
                <a:ext cx="149760" cy="12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58448" y="652824"/>
                  <a:ext cx="158421" cy="136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14:cNvPr>
                <p14:cNvContentPartPr/>
                <p14:nvPr/>
              </p14:nvContentPartPr>
              <p14:xfrm>
                <a:off x="2399298" y="690252"/>
                <a:ext cx="24156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394978" y="685921"/>
                  <a:ext cx="250200" cy="156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14:cNvPr>
                <p14:cNvContentPartPr/>
                <p14:nvPr/>
              </p14:nvContentPartPr>
              <p14:xfrm>
                <a:off x="2612058" y="582252"/>
                <a:ext cx="1062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07738" y="577932"/>
                  <a:ext cx="114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14:cNvPr>
                <p14:cNvContentPartPr/>
                <p14:nvPr/>
              </p14:nvContentPartPr>
              <p14:xfrm>
                <a:off x="2729778" y="563532"/>
                <a:ext cx="99720" cy="9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25458" y="559212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48B593-4971-FED8-02EA-F2799F3FC5C4}"/>
              </a:ext>
            </a:extLst>
          </p:cNvPr>
          <p:cNvGrpSpPr/>
          <p:nvPr/>
        </p:nvGrpSpPr>
        <p:grpSpPr>
          <a:xfrm>
            <a:off x="3309738" y="159612"/>
            <a:ext cx="2864520" cy="949680"/>
            <a:chOff x="3309738" y="159612"/>
            <a:chExt cx="28645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14:cNvPr>
                <p14:cNvContentPartPr/>
                <p14:nvPr/>
              </p14:nvContentPartPr>
              <p14:xfrm>
                <a:off x="3309738" y="180852"/>
                <a:ext cx="1430280" cy="9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05418" y="176530"/>
                  <a:ext cx="1438920" cy="93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14:cNvPr>
                <p14:cNvContentPartPr/>
                <p14:nvPr/>
              </p14:nvContentPartPr>
              <p14:xfrm>
                <a:off x="4608618" y="402612"/>
                <a:ext cx="31356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04298" y="398292"/>
                  <a:ext cx="32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14:cNvPr>
                <p14:cNvContentPartPr/>
                <p14:nvPr/>
              </p14:nvContentPartPr>
              <p14:xfrm>
                <a:off x="5051778" y="332052"/>
                <a:ext cx="40320" cy="20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47458" y="327732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14:cNvPr>
                <p14:cNvContentPartPr/>
                <p14:nvPr/>
              </p14:nvContentPartPr>
              <p14:xfrm>
                <a:off x="5065098" y="242052"/>
                <a:ext cx="172080" cy="24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60778" y="237738"/>
                  <a:ext cx="180720" cy="255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14:cNvPr>
                <p14:cNvContentPartPr/>
                <p14:nvPr/>
              </p14:nvContentPartPr>
              <p14:xfrm>
                <a:off x="5257698" y="340692"/>
                <a:ext cx="2700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53320" y="336372"/>
                  <a:ext cx="3575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14:cNvPr>
                <p14:cNvContentPartPr/>
                <p14:nvPr/>
              </p14:nvContentPartPr>
              <p14:xfrm>
                <a:off x="5235018" y="241332"/>
                <a:ext cx="7920" cy="1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30492" y="237012"/>
                  <a:ext cx="16971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14:cNvPr>
                <p14:cNvContentPartPr/>
                <p14:nvPr/>
              </p14:nvContentPartPr>
              <p14:xfrm>
                <a:off x="5331138" y="293532"/>
                <a:ext cx="142200" cy="42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26829" y="289216"/>
                  <a:ext cx="150818" cy="43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14:cNvPr>
                <p14:cNvContentPartPr/>
                <p14:nvPr/>
              </p14:nvContentPartPr>
              <p14:xfrm>
                <a:off x="5424738" y="264732"/>
                <a:ext cx="144720" cy="13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420429" y="260424"/>
                  <a:ext cx="153339" cy="142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14:cNvPr>
                <p14:cNvContentPartPr/>
                <p14:nvPr/>
              </p14:nvContentPartPr>
              <p14:xfrm>
                <a:off x="5550378" y="159612"/>
                <a:ext cx="61560" cy="205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46058" y="155292"/>
                  <a:ext cx="7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14:cNvPr>
                <p14:cNvContentPartPr/>
                <p14:nvPr/>
              </p14:nvContentPartPr>
              <p14:xfrm>
                <a:off x="5572698" y="203172"/>
                <a:ext cx="7488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68378" y="198852"/>
                  <a:ext cx="8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14:cNvPr>
                <p14:cNvContentPartPr/>
                <p14:nvPr/>
              </p14:nvContentPartPr>
              <p14:xfrm>
                <a:off x="5622018" y="604212"/>
                <a:ext cx="8856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17698" y="599892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14:cNvPr>
                <p14:cNvContentPartPr/>
                <p14:nvPr/>
              </p14:nvContentPartPr>
              <p14:xfrm>
                <a:off x="5551818" y="494412"/>
                <a:ext cx="165960" cy="15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547498" y="490092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14:cNvPr>
                <p14:cNvContentPartPr/>
                <p14:nvPr/>
              </p14:nvContentPartPr>
              <p14:xfrm>
                <a:off x="5786898" y="510972"/>
                <a:ext cx="206280" cy="20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782578" y="506652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14:cNvPr>
                <p14:cNvContentPartPr/>
                <p14:nvPr/>
              </p14:nvContentPartPr>
              <p14:xfrm>
                <a:off x="5993898" y="408372"/>
                <a:ext cx="10872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89578" y="404052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14:cNvPr>
                <p14:cNvContentPartPr/>
                <p14:nvPr/>
              </p14:nvContentPartPr>
              <p14:xfrm>
                <a:off x="6102618" y="418452"/>
                <a:ext cx="71640" cy="13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98276" y="414132"/>
                  <a:ext cx="80324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14:cNvPr>
              <p14:cNvContentPartPr/>
              <p14:nvPr/>
            </p14:nvContentPartPr>
            <p14:xfrm>
              <a:off x="130938" y="168205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26618" y="1677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14:cNvPr>
              <p14:cNvContentPartPr/>
              <p14:nvPr/>
            </p14:nvContentPartPr>
            <p14:xfrm>
              <a:off x="6665298" y="78972"/>
              <a:ext cx="86040" cy="578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660996" y="74655"/>
                <a:ext cx="94644" cy="587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57B48FF-FDEB-E6FF-AAA9-89DD613BB728}"/>
                  </a:ext>
                </a:extLst>
              </p14:cNvPr>
              <p14:cNvContentPartPr/>
              <p14:nvPr/>
            </p14:nvContentPartPr>
            <p14:xfrm>
              <a:off x="8907378" y="127932"/>
              <a:ext cx="4680" cy="5644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57B48FF-FDEB-E6FF-AAA9-89DD613BB728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903058" y="123612"/>
                <a:ext cx="1332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AD42C0B-A43E-A2FF-95CA-194B45E2209D}"/>
              </a:ext>
            </a:extLst>
          </p:cNvPr>
          <p:cNvGrpSpPr/>
          <p:nvPr/>
        </p:nvGrpSpPr>
        <p:grpSpPr>
          <a:xfrm>
            <a:off x="9772458" y="174372"/>
            <a:ext cx="1543680" cy="730440"/>
            <a:chOff x="9772458" y="174372"/>
            <a:chExt cx="154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14:cNvPr>
                <p14:cNvContentPartPr/>
                <p14:nvPr/>
              </p14:nvContentPartPr>
              <p14:xfrm>
                <a:off x="9870738" y="341412"/>
                <a:ext cx="65160" cy="14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66418" y="337092"/>
                  <a:ext cx="73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14:cNvPr>
                <p14:cNvContentPartPr/>
                <p14:nvPr/>
              </p14:nvContentPartPr>
              <p14:xfrm>
                <a:off x="10004658" y="320532"/>
                <a:ext cx="10440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00338" y="316212"/>
                  <a:ext cx="11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14:cNvPr>
                <p14:cNvContentPartPr/>
                <p14:nvPr/>
              </p14:nvContentPartPr>
              <p14:xfrm>
                <a:off x="10172418" y="174372"/>
                <a:ext cx="38880" cy="32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68058" y="170052"/>
                  <a:ext cx="47601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14:cNvPr>
                <p14:cNvContentPartPr/>
                <p14:nvPr/>
              </p14:nvContentPartPr>
              <p14:xfrm>
                <a:off x="10161618" y="316572"/>
                <a:ext cx="91440" cy="2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157281" y="312252"/>
                  <a:ext cx="100114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14:cNvPr>
                <p14:cNvContentPartPr/>
                <p14:nvPr/>
              </p14:nvContentPartPr>
              <p14:xfrm>
                <a:off x="10334778" y="391812"/>
                <a:ext cx="18720" cy="29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330458" y="387492"/>
                  <a:ext cx="27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14:cNvPr>
                <p14:cNvContentPartPr/>
                <p14:nvPr/>
              </p14:nvContentPartPr>
              <p14:xfrm>
                <a:off x="10299858" y="278412"/>
                <a:ext cx="155160" cy="172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95538" y="274092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14:cNvPr>
                <p14:cNvContentPartPr/>
                <p14:nvPr/>
              </p14:nvContentPartPr>
              <p14:xfrm>
                <a:off x="10485978" y="284892"/>
                <a:ext cx="125640" cy="189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481658" y="280564"/>
                  <a:ext cx="134280" cy="197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14:cNvPr>
                <p14:cNvContentPartPr/>
                <p14:nvPr/>
              </p14:nvContentPartPr>
              <p14:xfrm>
                <a:off x="10706658" y="180132"/>
                <a:ext cx="50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02338" y="175812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14:cNvPr>
                <p14:cNvContentPartPr/>
                <p14:nvPr/>
              </p14:nvContentPartPr>
              <p14:xfrm>
                <a:off x="10703778" y="255732"/>
                <a:ext cx="18000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699458" y="251412"/>
                  <a:ext cx="18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14:cNvPr>
                <p14:cNvContentPartPr/>
                <p14:nvPr/>
              </p14:nvContentPartPr>
              <p14:xfrm>
                <a:off x="9832218" y="527892"/>
                <a:ext cx="1368360" cy="217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827898" y="523565"/>
                  <a:ext cx="1377000" cy="22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14:cNvPr>
                <p14:cNvContentPartPr/>
                <p14:nvPr/>
              </p14:nvContentPartPr>
              <p14:xfrm>
                <a:off x="9772458" y="549852"/>
                <a:ext cx="1543680" cy="354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68139" y="545532"/>
                  <a:ext cx="1552318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CFE5659-B20D-367B-40EA-D582594106EF}"/>
              </a:ext>
            </a:extLst>
          </p:cNvPr>
          <p:cNvGrpSpPr/>
          <p:nvPr/>
        </p:nvGrpSpPr>
        <p:grpSpPr>
          <a:xfrm>
            <a:off x="6721098" y="1180212"/>
            <a:ext cx="5420520" cy="4772520"/>
            <a:chOff x="6721098" y="1180212"/>
            <a:chExt cx="5420520" cy="47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14:cNvPr>
                <p14:cNvContentPartPr/>
                <p14:nvPr/>
              </p14:nvContentPartPr>
              <p14:xfrm>
                <a:off x="6785898" y="1554972"/>
                <a:ext cx="21240" cy="191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81578" y="1550660"/>
                  <a:ext cx="29880" cy="199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14:cNvPr>
                <p14:cNvContentPartPr/>
                <p14:nvPr/>
              </p14:nvContentPartPr>
              <p14:xfrm>
                <a:off x="6721098" y="1488732"/>
                <a:ext cx="150840" cy="5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716778" y="1484412"/>
                  <a:ext cx="15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14:cNvPr>
                <p14:cNvContentPartPr/>
                <p14:nvPr/>
              </p14:nvContentPartPr>
              <p14:xfrm>
                <a:off x="6877698" y="1635972"/>
                <a:ext cx="8856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73378" y="1631652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14:cNvPr>
                <p14:cNvContentPartPr/>
                <p14:nvPr/>
              </p14:nvContentPartPr>
              <p14:xfrm>
                <a:off x="6987138" y="1554252"/>
                <a:ext cx="8928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82835" y="1549942"/>
                  <a:ext cx="97885" cy="165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14:cNvPr>
                <p14:cNvContentPartPr/>
                <p14:nvPr/>
              </p14:nvContentPartPr>
              <p14:xfrm>
                <a:off x="7108098" y="1512852"/>
                <a:ext cx="33840" cy="19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03823" y="1508532"/>
                  <a:ext cx="42389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14:cNvPr>
                <p14:cNvContentPartPr/>
                <p14:nvPr/>
              </p14:nvContentPartPr>
              <p14:xfrm>
                <a:off x="7150218" y="1613652"/>
                <a:ext cx="109800" cy="9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145884" y="1609332"/>
                  <a:ext cx="118468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14:cNvPr>
                <p14:cNvContentPartPr/>
                <p14:nvPr/>
              </p14:nvContentPartPr>
              <p14:xfrm>
                <a:off x="7319778" y="1501692"/>
                <a:ext cx="20520" cy="208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15458" y="1497372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14:cNvPr>
                <p14:cNvContentPartPr/>
                <p14:nvPr/>
              </p14:nvContentPartPr>
              <p14:xfrm>
                <a:off x="7445778" y="1626972"/>
                <a:ext cx="26640" cy="27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441458" y="1622652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14:cNvPr>
                <p14:cNvContentPartPr/>
                <p14:nvPr/>
              </p14:nvContentPartPr>
              <p14:xfrm>
                <a:off x="7552698" y="1496292"/>
                <a:ext cx="8352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548378" y="1491972"/>
                  <a:ext cx="9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14:cNvPr>
                <p14:cNvContentPartPr/>
                <p14:nvPr/>
              </p14:nvContentPartPr>
              <p14:xfrm>
                <a:off x="7678698" y="1547412"/>
                <a:ext cx="4680" cy="178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674687" y="1543092"/>
                  <a:ext cx="12703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14:cNvPr>
                <p14:cNvContentPartPr/>
                <p14:nvPr/>
              </p14:nvContentPartPr>
              <p14:xfrm>
                <a:off x="7763658" y="1540572"/>
                <a:ext cx="12240" cy="12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759338" y="1536265"/>
                  <a:ext cx="20880" cy="12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14:cNvPr>
                <p14:cNvContentPartPr/>
                <p14:nvPr/>
              </p14:nvContentPartPr>
              <p14:xfrm>
                <a:off x="7740258" y="1517532"/>
                <a:ext cx="131400" cy="19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35938" y="1513212"/>
                  <a:ext cx="14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14:cNvPr>
                <p14:cNvContentPartPr/>
                <p14:nvPr/>
              </p14:nvContentPartPr>
              <p14:xfrm>
                <a:off x="8393298" y="1441212"/>
                <a:ext cx="11160" cy="19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88978" y="1436892"/>
                  <a:ext cx="1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14:cNvPr>
                <p14:cNvContentPartPr/>
                <p14:nvPr/>
              </p14:nvContentPartPr>
              <p14:xfrm>
                <a:off x="8296818" y="1378212"/>
                <a:ext cx="191880" cy="68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292506" y="1373892"/>
                  <a:ext cx="200504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14:cNvPr>
                <p14:cNvContentPartPr/>
                <p14:nvPr/>
              </p14:nvContentPartPr>
              <p14:xfrm>
                <a:off x="8543418" y="1432932"/>
                <a:ext cx="199440" cy="194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39098" y="1428604"/>
                  <a:ext cx="208080" cy="202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14:cNvPr>
                <p14:cNvContentPartPr/>
                <p14:nvPr/>
              </p14:nvContentPartPr>
              <p14:xfrm>
                <a:off x="8774178" y="1415652"/>
                <a:ext cx="33840" cy="19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769858" y="1411324"/>
                  <a:ext cx="42480" cy="199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14:cNvPr>
                <p14:cNvContentPartPr/>
                <p14:nvPr/>
              </p14:nvContentPartPr>
              <p14:xfrm>
                <a:off x="8835738" y="1492332"/>
                <a:ext cx="69840" cy="11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831418" y="1488026"/>
                  <a:ext cx="78480" cy="123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14:cNvPr>
                <p14:cNvContentPartPr/>
                <p14:nvPr/>
              </p14:nvContentPartPr>
              <p14:xfrm>
                <a:off x="8944098" y="1406292"/>
                <a:ext cx="3168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39778" y="1401972"/>
                  <a:ext cx="4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14:cNvPr>
                <p14:cNvContentPartPr/>
                <p14:nvPr/>
              </p14:nvContentPartPr>
              <p14:xfrm>
                <a:off x="9050298" y="1507092"/>
                <a:ext cx="2844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45978" y="1502772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14:cNvPr>
                <p14:cNvContentPartPr/>
                <p14:nvPr/>
              </p14:nvContentPartPr>
              <p14:xfrm>
                <a:off x="9171618" y="1476852"/>
                <a:ext cx="99360" cy="10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67298" y="147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14:cNvPr>
                <p14:cNvContentPartPr/>
                <p14:nvPr/>
              </p14:nvContentPartPr>
              <p14:xfrm>
                <a:off x="9252258" y="1383612"/>
                <a:ext cx="32040" cy="210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47986" y="1379292"/>
                  <a:ext cx="4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14:cNvPr>
                <p14:cNvContentPartPr/>
                <p14:nvPr/>
              </p14:nvContentPartPr>
              <p14:xfrm>
                <a:off x="9324978" y="1443732"/>
                <a:ext cx="76320" cy="103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20678" y="1439397"/>
                  <a:ext cx="84919" cy="11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14:cNvPr>
                <p14:cNvContentPartPr/>
                <p14:nvPr/>
              </p14:nvContentPartPr>
              <p14:xfrm>
                <a:off x="9420378" y="1455972"/>
                <a:ext cx="103320" cy="131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416073" y="1451652"/>
                  <a:ext cx="11193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14:cNvPr>
                <p14:cNvContentPartPr/>
                <p14:nvPr/>
              </p14:nvContentPartPr>
              <p14:xfrm>
                <a:off x="9579498" y="1455972"/>
                <a:ext cx="111240" cy="97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75164" y="1451652"/>
                  <a:ext cx="119908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14:cNvPr>
                <p14:cNvContentPartPr/>
                <p14:nvPr/>
              </p14:nvContentPartPr>
              <p14:xfrm>
                <a:off x="10125978" y="1382172"/>
                <a:ext cx="8640" cy="195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121658" y="1377860"/>
                  <a:ext cx="17280" cy="204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14:cNvPr>
                <p14:cNvContentPartPr/>
                <p14:nvPr/>
              </p14:nvContentPartPr>
              <p14:xfrm>
                <a:off x="10044618" y="1299372"/>
                <a:ext cx="219240" cy="7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040298" y="1295052"/>
                  <a:ext cx="227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14:cNvPr>
                <p14:cNvContentPartPr/>
                <p14:nvPr/>
              </p14:nvContentPartPr>
              <p14:xfrm>
                <a:off x="10197978" y="1367052"/>
                <a:ext cx="212400" cy="189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93651" y="1362732"/>
                  <a:ext cx="221055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14:cNvPr>
                <p14:cNvContentPartPr/>
                <p14:nvPr/>
              </p14:nvContentPartPr>
              <p14:xfrm>
                <a:off x="10420458" y="1319532"/>
                <a:ext cx="56160" cy="209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416166" y="1315212"/>
                  <a:ext cx="64745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14:cNvPr>
                <p14:cNvContentPartPr/>
                <p14:nvPr/>
              </p14:nvContentPartPr>
              <p14:xfrm>
                <a:off x="10486338" y="1429332"/>
                <a:ext cx="68040" cy="81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82018" y="1425012"/>
                  <a:ext cx="76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14:cNvPr>
                <p14:cNvContentPartPr/>
                <p14:nvPr/>
              </p14:nvContentPartPr>
              <p14:xfrm>
                <a:off x="10583178" y="1330332"/>
                <a:ext cx="61560" cy="20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78858" y="1326020"/>
                  <a:ext cx="70200" cy="209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14:cNvPr>
                <p14:cNvContentPartPr/>
                <p14:nvPr/>
              </p14:nvContentPartPr>
              <p14:xfrm>
                <a:off x="10704498" y="1448052"/>
                <a:ext cx="19080" cy="1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00178" y="1443732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14:cNvPr>
                <p14:cNvContentPartPr/>
                <p14:nvPr/>
              </p14:nvContentPartPr>
              <p14:xfrm>
                <a:off x="10757058" y="1324212"/>
                <a:ext cx="4788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752738" y="1319892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14:cNvPr>
                <p14:cNvContentPartPr/>
                <p14:nvPr/>
              </p14:nvContentPartPr>
              <p14:xfrm>
                <a:off x="10868298" y="1392252"/>
                <a:ext cx="15480" cy="136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863978" y="1387943"/>
                  <a:ext cx="24120" cy="144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14:cNvPr>
                <p14:cNvContentPartPr/>
                <p14:nvPr/>
              </p14:nvContentPartPr>
              <p14:xfrm>
                <a:off x="10901778" y="1328532"/>
                <a:ext cx="105840" cy="216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897458" y="1324205"/>
                  <a:ext cx="114480" cy="22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14:cNvPr>
                <p14:cNvContentPartPr/>
                <p14:nvPr/>
              </p14:nvContentPartPr>
              <p14:xfrm>
                <a:off x="11253858" y="1292172"/>
                <a:ext cx="47160" cy="220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249538" y="1287852"/>
                  <a:ext cx="5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14:cNvPr>
                <p14:cNvContentPartPr/>
                <p14:nvPr/>
              </p14:nvContentPartPr>
              <p14:xfrm>
                <a:off x="11180778" y="1230972"/>
                <a:ext cx="127800" cy="6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176458" y="1226677"/>
                  <a:ext cx="136440" cy="6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14:cNvPr>
                <p14:cNvContentPartPr/>
                <p14:nvPr/>
              </p14:nvContentPartPr>
              <p14:xfrm>
                <a:off x="11335218" y="1286772"/>
                <a:ext cx="18360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330898" y="1282452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14:cNvPr>
                <p14:cNvContentPartPr/>
                <p14:nvPr/>
              </p14:nvContentPartPr>
              <p14:xfrm>
                <a:off x="11560578" y="1256532"/>
                <a:ext cx="13680" cy="19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556141" y="1252212"/>
                  <a:ext cx="22554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14:cNvPr>
                <p14:cNvContentPartPr/>
                <p14:nvPr/>
              </p14:nvContentPartPr>
              <p14:xfrm>
                <a:off x="11590098" y="1325292"/>
                <a:ext cx="70560" cy="108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585778" y="1320972"/>
                  <a:ext cx="7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14:cNvPr>
                <p14:cNvContentPartPr/>
                <p14:nvPr/>
              </p14:nvContentPartPr>
              <p14:xfrm>
                <a:off x="11702778" y="1285332"/>
                <a:ext cx="45720" cy="137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698458" y="1281012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14:cNvPr>
                <p14:cNvContentPartPr/>
                <p14:nvPr/>
              </p14:nvContentPartPr>
              <p14:xfrm>
                <a:off x="11785578" y="1351932"/>
                <a:ext cx="13680" cy="32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81258" y="1347612"/>
                  <a:ext cx="2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14:cNvPr>
                <p14:cNvContentPartPr/>
                <p14:nvPr/>
              </p14:nvContentPartPr>
              <p14:xfrm>
                <a:off x="11853258" y="1243212"/>
                <a:ext cx="66240" cy="160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848914" y="1238882"/>
                  <a:ext cx="74927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14:cNvPr>
                <p14:cNvContentPartPr/>
                <p14:nvPr/>
              </p14:nvContentPartPr>
              <p14:xfrm>
                <a:off x="11875938" y="1319172"/>
                <a:ext cx="50760" cy="56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871618" y="1314852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14:cNvPr>
                <p14:cNvContentPartPr/>
                <p14:nvPr/>
              </p14:nvContentPartPr>
              <p14:xfrm>
                <a:off x="11981418" y="1303692"/>
                <a:ext cx="51480" cy="51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977098" y="1299372"/>
                  <a:ext cx="60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14:cNvPr>
                <p14:cNvContentPartPr/>
                <p14:nvPr/>
              </p14:nvContentPartPr>
              <p14:xfrm>
                <a:off x="12040818" y="1273452"/>
                <a:ext cx="65160" cy="11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2036498" y="1269132"/>
                  <a:ext cx="7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14:cNvPr>
                <p14:cNvContentPartPr/>
                <p14:nvPr/>
              </p14:nvContentPartPr>
              <p14:xfrm>
                <a:off x="12118938" y="1289652"/>
                <a:ext cx="22680" cy="119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114618" y="1285332"/>
                  <a:ext cx="3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14:cNvPr>
                <p14:cNvContentPartPr/>
                <p14:nvPr/>
              </p14:nvContentPartPr>
              <p14:xfrm>
                <a:off x="12058098" y="1421412"/>
                <a:ext cx="56880" cy="96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053778" y="1417092"/>
                  <a:ext cx="6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14:cNvPr>
                <p14:cNvContentPartPr/>
                <p14:nvPr/>
              </p14:nvContentPartPr>
              <p14:xfrm>
                <a:off x="7999818" y="1310892"/>
                <a:ext cx="227160" cy="4641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95498" y="1306572"/>
                  <a:ext cx="235800" cy="46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14:cNvPr>
                <p14:cNvContentPartPr/>
                <p14:nvPr/>
              </p14:nvContentPartPr>
              <p14:xfrm>
                <a:off x="9770658" y="1206492"/>
                <a:ext cx="172800" cy="4654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766338" y="1202172"/>
                  <a:ext cx="181440" cy="46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14:cNvPr>
                <p14:cNvContentPartPr/>
                <p14:nvPr/>
              </p14:nvContentPartPr>
              <p14:xfrm>
                <a:off x="11061618" y="1180212"/>
                <a:ext cx="210600" cy="46634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057298" y="1175892"/>
                  <a:ext cx="219240" cy="46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14:cNvPr>
                <p14:cNvContentPartPr/>
                <p14:nvPr/>
              </p14:nvContentPartPr>
              <p14:xfrm>
                <a:off x="11314338" y="5784252"/>
                <a:ext cx="360" cy="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310018" y="57799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14:cNvPr>
                <p14:cNvContentPartPr/>
                <p14:nvPr/>
              </p14:nvContentPartPr>
              <p14:xfrm>
                <a:off x="6869418" y="1718412"/>
                <a:ext cx="4771080" cy="26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865098" y="1714092"/>
                  <a:ext cx="47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14:cNvPr>
                <p14:cNvContentPartPr/>
                <p14:nvPr/>
              </p14:nvContentPartPr>
              <p14:xfrm>
                <a:off x="11653818" y="1728492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649498" y="172417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93D44049-A9ED-A040-0C40-B57BA0739CA1}"/>
                  </a:ext>
                </a:extLst>
              </p14:cNvPr>
              <p14:cNvContentPartPr/>
              <p14:nvPr/>
            </p14:nvContentPartPr>
            <p14:xfrm>
              <a:off x="7284858" y="837132"/>
              <a:ext cx="13680" cy="1260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93D44049-A9ED-A040-0C40-B57BA0739CA1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280538" y="832685"/>
                <a:ext cx="22320" cy="2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14:cNvPr>
              <p14:cNvContentPartPr/>
              <p14:nvPr/>
            </p14:nvContentPartPr>
            <p14:xfrm>
              <a:off x="251898" y="1628412"/>
              <a:ext cx="9360" cy="378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247578" y="1624092"/>
                <a:ext cx="18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14:cNvPr>
              <p14:cNvContentPartPr/>
              <p14:nvPr/>
            </p14:nvContentPartPr>
            <p14:xfrm>
              <a:off x="3430698" y="1484052"/>
              <a:ext cx="360" cy="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426378" y="1479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14:cNvPr>
              <p14:cNvContentPartPr/>
              <p14:nvPr/>
            </p14:nvContentPartPr>
            <p14:xfrm>
              <a:off x="9923658" y="5874972"/>
              <a:ext cx="54720" cy="2674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9919338" y="5870652"/>
                <a:ext cx="63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14:cNvPr>
              <p14:cNvContentPartPr/>
              <p14:nvPr/>
            </p14:nvContentPartPr>
            <p14:xfrm>
              <a:off x="8221578" y="6005652"/>
              <a:ext cx="90000" cy="31500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217258" y="6001332"/>
                <a:ext cx="98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D9A6BB8E-30BA-C18F-2C4C-3F9B16CAB799}"/>
                  </a:ext>
                </a:extLst>
              </p14:cNvPr>
              <p14:cNvContentPartPr/>
              <p14:nvPr/>
            </p14:nvContentPartPr>
            <p14:xfrm>
              <a:off x="6884538" y="6130572"/>
              <a:ext cx="360" cy="36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D9A6BB8E-30BA-C18F-2C4C-3F9B16CAB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8418" y="61244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347271E5-EE3F-609E-C3BF-8D9C8C30099E}"/>
                  </a:ext>
                </a:extLst>
              </p14:cNvPr>
              <p14:cNvContentPartPr/>
              <p14:nvPr/>
            </p14:nvContentPartPr>
            <p14:xfrm>
              <a:off x="6956898" y="3532092"/>
              <a:ext cx="360" cy="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347271E5-EE3F-609E-C3BF-8D9C8C30099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952578" y="352777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F18E1CA7-EDE6-045E-9424-485282DE74D2}"/>
              </a:ext>
            </a:extLst>
          </p:cNvPr>
          <p:cNvGrpSpPr/>
          <p:nvPr/>
        </p:nvGrpSpPr>
        <p:grpSpPr>
          <a:xfrm>
            <a:off x="8462418" y="217212"/>
            <a:ext cx="345240" cy="267480"/>
            <a:chOff x="8462418" y="217212"/>
            <a:chExt cx="34524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2CB5A43-E784-6F37-737E-989CAB812115}"/>
                    </a:ext>
                  </a:extLst>
                </p14:cNvPr>
                <p14:cNvContentPartPr/>
                <p14:nvPr/>
              </p14:nvContentPartPr>
              <p14:xfrm>
                <a:off x="8488338" y="287772"/>
                <a:ext cx="81360" cy="1969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2CB5A43-E784-6F37-737E-989CAB81211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484018" y="283452"/>
                  <a:ext cx="90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7336C26-A67A-A9B6-4679-3EBF811FEE9B}"/>
                    </a:ext>
                  </a:extLst>
                </p14:cNvPr>
                <p14:cNvContentPartPr/>
                <p14:nvPr/>
              </p14:nvContentPartPr>
              <p14:xfrm>
                <a:off x="8462418" y="225132"/>
                <a:ext cx="149400" cy="4680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7336C26-A67A-A9B6-4679-3EBF811FEE9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458098" y="220779"/>
                  <a:ext cx="158040" cy="55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077E5F1-2DB3-650E-79E3-C2D561175F71}"/>
                    </a:ext>
                  </a:extLst>
                </p14:cNvPr>
                <p14:cNvContentPartPr/>
                <p14:nvPr/>
              </p14:nvContentPartPr>
              <p14:xfrm>
                <a:off x="8625138" y="318372"/>
                <a:ext cx="47880" cy="950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077E5F1-2DB3-650E-79E3-C2D561175F7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620818" y="314052"/>
                  <a:ext cx="56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AD80EAC-5BD6-805A-927D-57AFADFEA9FD}"/>
                    </a:ext>
                  </a:extLst>
                </p14:cNvPr>
                <p14:cNvContentPartPr/>
                <p14:nvPr/>
              </p14:nvContentPartPr>
              <p14:xfrm>
                <a:off x="8692818" y="322692"/>
                <a:ext cx="20520" cy="116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AD80EAC-5BD6-805A-927D-57AFADFEA9F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688498" y="318385"/>
                  <a:ext cx="29160" cy="124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47C160D-91AE-6996-458F-2279940913D2}"/>
                    </a:ext>
                  </a:extLst>
                </p14:cNvPr>
                <p14:cNvContentPartPr/>
                <p14:nvPr/>
              </p14:nvContentPartPr>
              <p14:xfrm>
                <a:off x="8737098" y="217212"/>
                <a:ext cx="70560" cy="2066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47C160D-91AE-6996-458F-2279940913D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732778" y="212892"/>
                  <a:ext cx="792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E78CAE94-CFBB-81DE-7D57-93E3BC20592D}"/>
                  </a:ext>
                </a:extLst>
              </p14:cNvPr>
              <p14:cNvContentPartPr/>
              <p14:nvPr/>
            </p14:nvContentPartPr>
            <p14:xfrm>
              <a:off x="8700018" y="2927652"/>
              <a:ext cx="8640" cy="1656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E78CAE94-CFBB-81DE-7D57-93E3BC20592D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8695698" y="2923332"/>
                <a:ext cx="17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376C414-AD8A-4EF6-09CD-3B3E9500A44C}"/>
                  </a:ext>
                </a:extLst>
              </p14:cNvPr>
              <p14:cNvContentPartPr/>
              <p14:nvPr/>
            </p14:nvContentPartPr>
            <p14:xfrm>
              <a:off x="9000618" y="3421572"/>
              <a:ext cx="19080" cy="21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376C414-AD8A-4EF6-09CD-3B3E9500A44C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996215" y="3417252"/>
                <a:ext cx="27886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7ABDE595-A094-8E6A-D1E9-07FE9B09E162}"/>
                  </a:ext>
                </a:extLst>
              </p14:cNvPr>
              <p14:cNvContentPartPr/>
              <p14:nvPr/>
            </p14:nvContentPartPr>
            <p14:xfrm>
              <a:off x="8908098" y="4512012"/>
              <a:ext cx="3960" cy="576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7ABDE595-A094-8E6A-D1E9-07FE9B09E162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8903778" y="4507404"/>
                <a:ext cx="12600" cy="1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0B60E14-21CE-392F-848B-0E2888C63064}"/>
                  </a:ext>
                </a:extLst>
              </p14:cNvPr>
              <p14:cNvContentPartPr/>
              <p14:nvPr/>
            </p14:nvContentPartPr>
            <p14:xfrm>
              <a:off x="11270418" y="5862732"/>
              <a:ext cx="46440" cy="472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0B60E14-21CE-392F-848B-0E2888C63064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266098" y="5858412"/>
                <a:ext cx="550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E670BF0-D76A-E766-EA82-8A9315A975B6}"/>
                  </a:ext>
                </a:extLst>
              </p14:cNvPr>
              <p14:cNvContentPartPr/>
              <p14:nvPr/>
            </p14:nvContentPartPr>
            <p14:xfrm>
              <a:off x="9922938" y="6204372"/>
              <a:ext cx="53280" cy="3391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E670BF0-D76A-E766-EA82-8A9315A975B6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9918618" y="6200052"/>
                <a:ext cx="61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27785B-FAA2-1496-DC26-E4C78123F9D2}"/>
                  </a:ext>
                </a:extLst>
              </p14:cNvPr>
              <p14:cNvContentPartPr/>
              <p14:nvPr/>
            </p14:nvContentPartPr>
            <p14:xfrm>
              <a:off x="7006938" y="345372"/>
              <a:ext cx="7920" cy="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27785B-FAA2-1496-DC26-E4C78123F9D2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000818" y="339252"/>
                <a:ext cx="20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583294-FC80-D7E6-E42F-51BC4877F0FA}"/>
                  </a:ext>
                </a:extLst>
              </p14:cNvPr>
              <p14:cNvContentPartPr/>
              <p14:nvPr/>
            </p14:nvContentPartPr>
            <p14:xfrm>
              <a:off x="7742058" y="3903252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583294-FC80-D7E6-E42F-51BC4877F0F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737738" y="389893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F42AF53-DF29-33A8-799C-AF261F651908}"/>
              </a:ext>
            </a:extLst>
          </p:cNvPr>
          <p:cNvGrpSpPr/>
          <p:nvPr/>
        </p:nvGrpSpPr>
        <p:grpSpPr>
          <a:xfrm>
            <a:off x="6919098" y="192372"/>
            <a:ext cx="645120" cy="421200"/>
            <a:chOff x="6919098" y="192372"/>
            <a:chExt cx="64512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A531B5-85BE-502D-CB37-37F2A0E55ABA}"/>
                    </a:ext>
                  </a:extLst>
                </p14:cNvPr>
                <p14:cNvContentPartPr/>
                <p14:nvPr/>
              </p14:nvContentPartPr>
              <p14:xfrm>
                <a:off x="6919098" y="198492"/>
                <a:ext cx="139680" cy="329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A531B5-85BE-502D-CB37-37F2A0E55AB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14418" y="194172"/>
                  <a:ext cx="148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6ECC31-AD9C-BCC0-5F04-6BE025026221}"/>
                    </a:ext>
                  </a:extLst>
                </p14:cNvPr>
                <p14:cNvContentPartPr/>
                <p14:nvPr/>
              </p14:nvContentPartPr>
              <p14:xfrm>
                <a:off x="7072818" y="222612"/>
                <a:ext cx="327960" cy="39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6ECC31-AD9C-BCC0-5F04-6BE02502622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068498" y="218292"/>
                  <a:ext cx="3366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022986-FF9B-17F0-5895-31D27E4F2D57}"/>
                    </a:ext>
                  </a:extLst>
                </p14:cNvPr>
                <p14:cNvContentPartPr/>
                <p14:nvPr/>
              </p14:nvContentPartPr>
              <p14:xfrm>
                <a:off x="7469538" y="192372"/>
                <a:ext cx="12600" cy="343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022986-FF9B-17F0-5895-31D27E4F2D5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465218" y="188052"/>
                  <a:ext cx="212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81B19F-793D-6970-FA2C-FC1AC8AD16CD}"/>
                    </a:ext>
                  </a:extLst>
                </p14:cNvPr>
                <p14:cNvContentPartPr/>
                <p14:nvPr/>
              </p14:nvContentPartPr>
              <p14:xfrm>
                <a:off x="7419138" y="376332"/>
                <a:ext cx="145080" cy="5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81B19F-793D-6970-FA2C-FC1AC8AD16C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414818" y="372012"/>
                  <a:ext cx="15372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69F2CF-C973-B213-5EB8-72D19CC9D4C5}"/>
              </a:ext>
            </a:extLst>
          </p:cNvPr>
          <p:cNvGrpSpPr/>
          <p:nvPr/>
        </p:nvGrpSpPr>
        <p:grpSpPr>
          <a:xfrm>
            <a:off x="7801458" y="157452"/>
            <a:ext cx="458280" cy="339840"/>
            <a:chOff x="7801458" y="157452"/>
            <a:chExt cx="45828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810DFA-E48B-ABC1-D7B8-23EA6430A742}"/>
                    </a:ext>
                  </a:extLst>
                </p14:cNvPr>
                <p14:cNvContentPartPr/>
                <p14:nvPr/>
              </p14:nvContentPartPr>
              <p14:xfrm>
                <a:off x="7803258" y="163212"/>
                <a:ext cx="116280" cy="33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810DFA-E48B-ABC1-D7B8-23EA6430A74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798938" y="158892"/>
                  <a:ext cx="124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979513-4EFF-0566-2550-F375217AE0C5}"/>
                    </a:ext>
                  </a:extLst>
                </p14:cNvPr>
                <p14:cNvContentPartPr/>
                <p14:nvPr/>
              </p14:nvContentPartPr>
              <p14:xfrm>
                <a:off x="7801458" y="328452"/>
                <a:ext cx="13248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979513-4EFF-0566-2550-F375217AE0C5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797138" y="324132"/>
                  <a:ext cx="141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6EA397-9AA4-D26F-111E-96BE23C8D70B}"/>
                    </a:ext>
                  </a:extLst>
                </p14:cNvPr>
                <p14:cNvContentPartPr/>
                <p14:nvPr/>
              </p14:nvContentPartPr>
              <p14:xfrm>
                <a:off x="7973178" y="288852"/>
                <a:ext cx="81000" cy="16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6EA397-9AA4-D26F-111E-96BE23C8D70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968858" y="284532"/>
                  <a:ext cx="89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EBB4B7-99C0-DCF0-589B-F0F045526A33}"/>
                    </a:ext>
                  </a:extLst>
                </p14:cNvPr>
                <p14:cNvContentPartPr/>
                <p14:nvPr/>
              </p14:nvContentPartPr>
              <p14:xfrm>
                <a:off x="8144898" y="191652"/>
                <a:ext cx="3960" cy="25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EBB4B7-99C0-DCF0-589B-F0F045526A3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140578" y="187332"/>
                  <a:ext cx="12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22C048-63FB-1D40-777E-EBBC120AD956}"/>
                    </a:ext>
                  </a:extLst>
                </p14:cNvPr>
                <p14:cNvContentPartPr/>
                <p14:nvPr/>
              </p14:nvContentPartPr>
              <p14:xfrm>
                <a:off x="8085138" y="316572"/>
                <a:ext cx="102600" cy="1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22C048-63FB-1D40-777E-EBBC120AD95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080818" y="312252"/>
                  <a:ext cx="111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A89C54-0F00-7081-28B3-4203B4B3F334}"/>
                    </a:ext>
                  </a:extLst>
                </p14:cNvPr>
                <p14:cNvContentPartPr/>
                <p14:nvPr/>
              </p14:nvContentPartPr>
              <p14:xfrm>
                <a:off x="8243898" y="157452"/>
                <a:ext cx="15840" cy="29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A89C54-0F00-7081-28B3-4203B4B3F33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239578" y="153132"/>
                  <a:ext cx="244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9FAD990-2102-456F-F718-812E1A876706}"/>
              </a:ext>
            </a:extLst>
          </p:cNvPr>
          <p:cNvGrpSpPr/>
          <p:nvPr/>
        </p:nvGrpSpPr>
        <p:grpSpPr>
          <a:xfrm>
            <a:off x="1636458" y="1054212"/>
            <a:ext cx="224280" cy="215640"/>
            <a:chOff x="1636458" y="1054212"/>
            <a:chExt cx="22428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B073C2F8-3347-182B-012A-C4F6FA01FB35}"/>
                    </a:ext>
                  </a:extLst>
                </p14:cNvPr>
                <p14:cNvContentPartPr/>
                <p14:nvPr/>
              </p14:nvContentPartPr>
              <p14:xfrm>
                <a:off x="1636458" y="1054212"/>
                <a:ext cx="196200" cy="1591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B073C2F8-3347-182B-012A-C4F6FA01FB3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632138" y="1049892"/>
                  <a:ext cx="204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E659B99-4E68-E12C-B102-2297E2427446}"/>
                    </a:ext>
                  </a:extLst>
                </p14:cNvPr>
                <p14:cNvContentPartPr/>
                <p14:nvPr/>
              </p14:nvContentPartPr>
              <p14:xfrm>
                <a:off x="1652298" y="1085532"/>
                <a:ext cx="208440" cy="1843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E659B99-4E68-E12C-B102-2297E242744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647978" y="1081212"/>
                  <a:ext cx="21708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5F75B2E-8A71-F22F-A402-4A72478D652B}"/>
              </a:ext>
            </a:extLst>
          </p:cNvPr>
          <p:cNvGrpSpPr/>
          <p:nvPr/>
        </p:nvGrpSpPr>
        <p:grpSpPr>
          <a:xfrm>
            <a:off x="4622298" y="899772"/>
            <a:ext cx="119520" cy="218160"/>
            <a:chOff x="4622298" y="899772"/>
            <a:chExt cx="1195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82D6308-C818-3D04-0ECC-4831760C441D}"/>
                    </a:ext>
                  </a:extLst>
                </p14:cNvPr>
                <p14:cNvContentPartPr/>
                <p14:nvPr/>
              </p14:nvContentPartPr>
              <p14:xfrm>
                <a:off x="4622298" y="899772"/>
                <a:ext cx="88920" cy="982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82D6308-C818-3D04-0ECC-4831760C441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617978" y="895452"/>
                  <a:ext cx="97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443055FF-8728-B880-93CB-8E00FA11B642}"/>
                    </a:ext>
                  </a:extLst>
                </p14:cNvPr>
                <p14:cNvContentPartPr/>
                <p14:nvPr/>
              </p14:nvContentPartPr>
              <p14:xfrm>
                <a:off x="4637058" y="976092"/>
                <a:ext cx="104760" cy="1418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443055FF-8728-B880-93CB-8E00FA11B64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632738" y="971772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518B3AC5-0BA2-9EC8-ED06-87CA09604D18}"/>
              </a:ext>
            </a:extLst>
          </p:cNvPr>
          <p:cNvGrpSpPr/>
          <p:nvPr/>
        </p:nvGrpSpPr>
        <p:grpSpPr>
          <a:xfrm>
            <a:off x="7036818" y="2267412"/>
            <a:ext cx="133560" cy="543960"/>
            <a:chOff x="7036818" y="2267412"/>
            <a:chExt cx="13356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8DD5487-3864-F3A7-5FE6-9556623E6279}"/>
                    </a:ext>
                  </a:extLst>
                </p14:cNvPr>
                <p14:cNvContentPartPr/>
                <p14:nvPr/>
              </p14:nvContentPartPr>
              <p14:xfrm>
                <a:off x="7036818" y="2267412"/>
                <a:ext cx="133560" cy="3027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8DD5487-3864-F3A7-5FE6-9556623E627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7032498" y="2263092"/>
                  <a:ext cx="142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460E6AF1-8083-A076-25A3-DCCCDE814CF8}"/>
                    </a:ext>
                  </a:extLst>
                </p14:cNvPr>
                <p14:cNvContentPartPr/>
                <p14:nvPr/>
              </p14:nvContentPartPr>
              <p14:xfrm>
                <a:off x="7151298" y="2433012"/>
                <a:ext cx="11160" cy="37836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460E6AF1-8083-A076-25A3-DCCCDE814CF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146978" y="2428692"/>
                  <a:ext cx="1980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1F60A848-A4A1-A07C-5F59-D7672464BD21}"/>
              </a:ext>
            </a:extLst>
          </p:cNvPr>
          <p:cNvGrpSpPr/>
          <p:nvPr/>
        </p:nvGrpSpPr>
        <p:grpSpPr>
          <a:xfrm>
            <a:off x="8350458" y="2154012"/>
            <a:ext cx="1183680" cy="422640"/>
            <a:chOff x="8350458" y="2154012"/>
            <a:chExt cx="118368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FB1F51B-8686-713A-ED92-045B257DA0E6}"/>
                    </a:ext>
                  </a:extLst>
                </p14:cNvPr>
                <p14:cNvContentPartPr/>
                <p14:nvPr/>
              </p14:nvContentPartPr>
              <p14:xfrm>
                <a:off x="8367738" y="2203332"/>
                <a:ext cx="174960" cy="3733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FB1F51B-8686-713A-ED92-045B257DA0E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363418" y="2199012"/>
                  <a:ext cx="183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5D56D7F-133D-2065-A9D8-B42F9C50935E}"/>
                    </a:ext>
                  </a:extLst>
                </p14:cNvPr>
                <p14:cNvContentPartPr/>
                <p14:nvPr/>
              </p14:nvContentPartPr>
              <p14:xfrm>
                <a:off x="8350458" y="2374692"/>
                <a:ext cx="165960" cy="3240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5D56D7F-133D-2065-A9D8-B42F9C50935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346138" y="2370372"/>
                  <a:ext cx="174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D5C3218-3E13-8819-AD46-9ED8CD59CF2C}"/>
                    </a:ext>
                  </a:extLst>
                </p14:cNvPr>
                <p14:cNvContentPartPr/>
                <p14:nvPr/>
              </p14:nvContentPartPr>
              <p14:xfrm>
                <a:off x="8600658" y="2345172"/>
                <a:ext cx="118440" cy="18900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D5C3218-3E13-8819-AD46-9ED8CD59CF2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596338" y="2340852"/>
                  <a:ext cx="127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D8366FC9-5349-0426-6C66-6405BDCED083}"/>
                    </a:ext>
                  </a:extLst>
                </p14:cNvPr>
                <p14:cNvContentPartPr/>
                <p14:nvPr/>
              </p14:nvContentPartPr>
              <p14:xfrm>
                <a:off x="8764098" y="2326452"/>
                <a:ext cx="28800" cy="1929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D8366FC9-5349-0426-6C66-6405BDCED08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759778" y="2322132"/>
                  <a:ext cx="37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E25897C2-ACCA-B44A-7417-3AF523094046}"/>
                    </a:ext>
                  </a:extLst>
                </p14:cNvPr>
                <p14:cNvContentPartPr/>
                <p14:nvPr/>
              </p14:nvContentPartPr>
              <p14:xfrm>
                <a:off x="8747898" y="2204772"/>
                <a:ext cx="3240" cy="72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E25897C2-ACCA-B44A-7417-3AF523094046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743578" y="2200452"/>
                  <a:ext cx="118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47A02D1-148E-0EFA-F418-8DC40E965CBF}"/>
                    </a:ext>
                  </a:extLst>
                </p14:cNvPr>
                <p14:cNvContentPartPr/>
                <p14:nvPr/>
              </p14:nvContentPartPr>
              <p14:xfrm>
                <a:off x="8863098" y="2295132"/>
                <a:ext cx="186480" cy="2523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47A02D1-148E-0EFA-F418-8DC40E965CB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858778" y="2290812"/>
                  <a:ext cx="195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2A3D4BC-4B97-197D-7C71-A9D8D149C17D}"/>
                    </a:ext>
                  </a:extLst>
                </p14:cNvPr>
                <p14:cNvContentPartPr/>
                <p14:nvPr/>
              </p14:nvContentPartPr>
              <p14:xfrm>
                <a:off x="9065418" y="2339052"/>
                <a:ext cx="89640" cy="14868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2A3D4BC-4B97-197D-7C71-A9D8D149C17D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061098" y="2334732"/>
                  <a:ext cx="98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D37C1B0-8337-2645-35BF-8DCA8AD0A906}"/>
                    </a:ext>
                  </a:extLst>
                </p14:cNvPr>
                <p14:cNvContentPartPr/>
                <p14:nvPr/>
              </p14:nvContentPartPr>
              <p14:xfrm>
                <a:off x="9194298" y="2287932"/>
                <a:ext cx="62280" cy="19368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D37C1B0-8337-2645-35BF-8DCA8AD0A90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189978" y="2283612"/>
                  <a:ext cx="7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3B352B4-462F-E471-20F6-248CBF612976}"/>
                    </a:ext>
                  </a:extLst>
                </p14:cNvPr>
                <p14:cNvContentPartPr/>
                <p14:nvPr/>
              </p14:nvContentPartPr>
              <p14:xfrm>
                <a:off x="9286098" y="2154012"/>
                <a:ext cx="248040" cy="36432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3B352B4-462F-E471-20F6-248CBF61297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281778" y="2149692"/>
                  <a:ext cx="2566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93FB4EED-9B68-F787-809B-BD44CA5FA110}"/>
              </a:ext>
            </a:extLst>
          </p:cNvPr>
          <p:cNvGrpSpPr/>
          <p:nvPr/>
        </p:nvGrpSpPr>
        <p:grpSpPr>
          <a:xfrm>
            <a:off x="9945618" y="2099652"/>
            <a:ext cx="617040" cy="332640"/>
            <a:chOff x="9945618" y="2099652"/>
            <a:chExt cx="61704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F3AC6DBC-6E13-0220-D79B-0CF27590DB4D}"/>
                    </a:ext>
                  </a:extLst>
                </p14:cNvPr>
                <p14:cNvContentPartPr/>
                <p14:nvPr/>
              </p14:nvContentPartPr>
              <p14:xfrm>
                <a:off x="9945618" y="2198292"/>
                <a:ext cx="226080" cy="2340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F3AC6DBC-6E13-0220-D79B-0CF27590DB4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941298" y="2193972"/>
                  <a:ext cx="234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9C37F56-20C1-D088-C9C8-5A90DA41C5B5}"/>
                    </a:ext>
                  </a:extLst>
                </p14:cNvPr>
                <p14:cNvContentPartPr/>
                <p14:nvPr/>
              </p14:nvContentPartPr>
              <p14:xfrm>
                <a:off x="10180698" y="2164452"/>
                <a:ext cx="157320" cy="2088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9C37F56-20C1-D088-C9C8-5A90DA41C5B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76378" y="2160132"/>
                  <a:ext cx="165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7A347E6-C08B-6B67-C624-4B9266019832}"/>
                    </a:ext>
                  </a:extLst>
                </p14:cNvPr>
                <p14:cNvContentPartPr/>
                <p14:nvPr/>
              </p14:nvContentPartPr>
              <p14:xfrm>
                <a:off x="10421178" y="2120172"/>
                <a:ext cx="43560" cy="2512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7A347E6-C08B-6B67-C624-4B926601983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416858" y="2115852"/>
                  <a:ext cx="52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E3DCDB-C46F-78B2-34A7-315761BB0BEA}"/>
                    </a:ext>
                  </a:extLst>
                </p14:cNvPr>
                <p14:cNvContentPartPr/>
                <p14:nvPr/>
              </p14:nvContentPartPr>
              <p14:xfrm>
                <a:off x="10523418" y="2099652"/>
                <a:ext cx="39240" cy="307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E3DCDB-C46F-78B2-34A7-315761BB0BEA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519098" y="2095332"/>
                  <a:ext cx="4788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CBC5098-8FEF-AC95-36BA-5718D4080C25}"/>
              </a:ext>
            </a:extLst>
          </p:cNvPr>
          <p:cNvGrpSpPr/>
          <p:nvPr/>
        </p:nvGrpSpPr>
        <p:grpSpPr>
          <a:xfrm>
            <a:off x="11374458" y="2116932"/>
            <a:ext cx="536760" cy="305280"/>
            <a:chOff x="11374458" y="2116932"/>
            <a:chExt cx="5367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125345-34D9-7226-071D-84B49B7C8E64}"/>
                    </a:ext>
                  </a:extLst>
                </p14:cNvPr>
                <p14:cNvContentPartPr/>
                <p14:nvPr/>
              </p14:nvContentPartPr>
              <p14:xfrm>
                <a:off x="11374458" y="2223852"/>
                <a:ext cx="193680" cy="19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125345-34D9-7226-071D-84B49B7C8E64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1370138" y="2219532"/>
                  <a:ext cx="202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B96B215-9B79-D04C-CE3F-F0731222168B}"/>
                    </a:ext>
                  </a:extLst>
                </p14:cNvPr>
                <p14:cNvContentPartPr/>
                <p14:nvPr/>
              </p14:nvContentPartPr>
              <p14:xfrm>
                <a:off x="11550858" y="2182812"/>
                <a:ext cx="131040" cy="18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B96B215-9B79-D04C-CE3F-F0731222168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1546538" y="2178492"/>
                  <a:ext cx="139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B847AF-A8AB-EC31-D82C-C8E43B5A0BFD}"/>
                    </a:ext>
                  </a:extLst>
                </p14:cNvPr>
                <p14:cNvContentPartPr/>
                <p14:nvPr/>
              </p14:nvContentPartPr>
              <p14:xfrm>
                <a:off x="11747418" y="2116932"/>
                <a:ext cx="69840" cy="260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B847AF-A8AB-EC31-D82C-C8E43B5A0BF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743098" y="2112612"/>
                  <a:ext cx="78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9D691B7E-B9AF-9DF0-4E96-E72637ABB32E}"/>
                    </a:ext>
                  </a:extLst>
                </p14:cNvPr>
                <p14:cNvContentPartPr/>
                <p14:nvPr/>
              </p14:nvContentPartPr>
              <p14:xfrm>
                <a:off x="11837778" y="2121972"/>
                <a:ext cx="73440" cy="2073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9D691B7E-B9AF-9DF0-4E96-E72637ABB32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833458" y="2117652"/>
                  <a:ext cx="8208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007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806E-E75B-8A0C-952B-D110C134F57F}"/>
              </a:ext>
            </a:extLst>
          </p:cNvPr>
          <p:cNvGrpSpPr/>
          <p:nvPr/>
        </p:nvGrpSpPr>
        <p:grpSpPr>
          <a:xfrm>
            <a:off x="306978" y="589092"/>
            <a:ext cx="811080" cy="284760"/>
            <a:chOff x="306978" y="589092"/>
            <a:chExt cx="811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14:cNvPr>
                <p14:cNvContentPartPr/>
                <p14:nvPr/>
              </p14:nvContentPartPr>
              <p14:xfrm>
                <a:off x="403098" y="630492"/>
                <a:ext cx="25920" cy="22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42E0C-0427-A2FE-A192-C2838F0E02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6892" y="624372"/>
                  <a:ext cx="38332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14:cNvPr>
                <p14:cNvContentPartPr/>
                <p14:nvPr/>
              </p14:nvContentPartPr>
              <p14:xfrm>
                <a:off x="306978" y="593772"/>
                <a:ext cx="200880" cy="3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A21563-9543-B2A6-D116-9DE9B34210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0847" y="587581"/>
                  <a:ext cx="213142" cy="43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14:cNvPr>
                <p14:cNvContentPartPr/>
                <p14:nvPr/>
              </p14:nvContentPartPr>
              <p14:xfrm>
                <a:off x="572658" y="723372"/>
                <a:ext cx="116640" cy="11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FF8F68-3985-231E-B372-E0FC09AA86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519" y="717252"/>
                  <a:ext cx="128918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14:cNvPr>
                <p14:cNvContentPartPr/>
                <p14:nvPr/>
              </p14:nvContentPartPr>
              <p14:xfrm>
                <a:off x="768498" y="618972"/>
                <a:ext cx="124200" cy="25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5ED38-FD82-E546-7015-8D012ED61E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78" y="612852"/>
                  <a:ext cx="13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14:cNvPr>
                <p14:cNvContentPartPr/>
                <p14:nvPr/>
              </p14:nvContentPartPr>
              <p14:xfrm>
                <a:off x="936258" y="589092"/>
                <a:ext cx="45000" cy="21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5A1FD1-0665-178E-F599-DE29B05E9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0138" y="582972"/>
                  <a:ext cx="57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14:cNvPr>
                <p14:cNvContentPartPr/>
                <p14:nvPr/>
              </p14:nvContentPartPr>
              <p14:xfrm>
                <a:off x="1038858" y="705012"/>
                <a:ext cx="7920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DBB2FA-9A36-CAD6-A6A4-BD76E594F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2710" y="698892"/>
                  <a:ext cx="91496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7229D0-9D31-5379-7F56-B8510A7B385B}"/>
              </a:ext>
            </a:extLst>
          </p:cNvPr>
          <p:cNvGrpSpPr/>
          <p:nvPr/>
        </p:nvGrpSpPr>
        <p:grpSpPr>
          <a:xfrm>
            <a:off x="1323978" y="608532"/>
            <a:ext cx="141120" cy="207360"/>
            <a:chOff x="1323978" y="608532"/>
            <a:chExt cx="1411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14:cNvPr>
                <p14:cNvContentPartPr/>
                <p14:nvPr/>
              </p14:nvContentPartPr>
              <p14:xfrm>
                <a:off x="1349538" y="608532"/>
                <a:ext cx="7452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2F03D9-3B26-7FC3-5198-EDBCB9A0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3447" y="602412"/>
                  <a:ext cx="86701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14:cNvPr>
                <p14:cNvContentPartPr/>
                <p14:nvPr/>
              </p14:nvContentPartPr>
              <p14:xfrm>
                <a:off x="1323978" y="796812"/>
                <a:ext cx="14112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B1B7C7-B55C-4767-0090-81F3988D22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858" y="790692"/>
                  <a:ext cx="1533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14:cNvPr>
              <p14:cNvContentPartPr/>
              <p14:nvPr/>
            </p14:nvContentPartPr>
            <p14:xfrm>
              <a:off x="755898" y="1009212"/>
              <a:ext cx="338400" cy="3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ACC778-6906-BE8F-7ABC-609C2495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9771" y="1003092"/>
                <a:ext cx="350653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EF0268-A03F-1ECA-5085-70E9647D3722}"/>
              </a:ext>
            </a:extLst>
          </p:cNvPr>
          <p:cNvGrpSpPr/>
          <p:nvPr/>
        </p:nvGrpSpPr>
        <p:grpSpPr>
          <a:xfrm>
            <a:off x="3418818" y="494412"/>
            <a:ext cx="1155960" cy="446760"/>
            <a:chOff x="3418818" y="494412"/>
            <a:chExt cx="11559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14:cNvPr>
                <p14:cNvContentPartPr/>
                <p14:nvPr/>
              </p14:nvContentPartPr>
              <p14:xfrm>
                <a:off x="3538698" y="618972"/>
                <a:ext cx="12960" cy="5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BF4BA1-DF07-2623-2B55-C7BF73F13D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2578" y="612852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14:cNvPr>
                <p14:cNvContentPartPr/>
                <p14:nvPr/>
              </p14:nvContentPartPr>
              <p14:xfrm>
                <a:off x="3537978" y="542652"/>
                <a:ext cx="21960" cy="22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ED8633-1E8C-6798-C63E-3BC053A62B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31858" y="536542"/>
                  <a:ext cx="34200" cy="239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14:cNvPr>
                <p14:cNvContentPartPr/>
                <p14:nvPr/>
              </p14:nvContentPartPr>
              <p14:xfrm>
                <a:off x="3418818" y="523932"/>
                <a:ext cx="265320" cy="3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6DE0EC-98A1-EEAE-EE76-1719B453E7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2698" y="517878"/>
                  <a:ext cx="277560" cy="45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14:cNvPr>
                <p14:cNvContentPartPr/>
                <p14:nvPr/>
              </p14:nvContentPartPr>
              <p14:xfrm>
                <a:off x="3748578" y="527892"/>
                <a:ext cx="283680" cy="20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50640F-3CD8-0DA0-59A8-3D819C30C2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2458" y="521772"/>
                  <a:ext cx="295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14:cNvPr>
                <p14:cNvContentPartPr/>
                <p14:nvPr/>
              </p14:nvContentPartPr>
              <p14:xfrm>
                <a:off x="4073298" y="494412"/>
                <a:ext cx="59400" cy="22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90BCFC-E5D5-C2F8-BD00-7AD6D64188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178" y="488292"/>
                  <a:ext cx="71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14:cNvPr>
                <p14:cNvContentPartPr/>
                <p14:nvPr/>
              </p14:nvContentPartPr>
              <p14:xfrm>
                <a:off x="4153218" y="592332"/>
                <a:ext cx="60120" cy="10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636C97-B789-66D0-C1BC-6D008259C46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7098" y="586212"/>
                  <a:ext cx="72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14:cNvPr>
                <p14:cNvContentPartPr/>
                <p14:nvPr/>
              </p14:nvContentPartPr>
              <p14:xfrm>
                <a:off x="4407378" y="505212"/>
                <a:ext cx="167400" cy="18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A49C13-4E51-1835-C680-41737378B2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1271" y="499080"/>
                  <a:ext cx="179614" cy="194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14:cNvPr>
                <p14:cNvContentPartPr/>
                <p14:nvPr/>
              </p14:nvContentPartPr>
              <p14:xfrm>
                <a:off x="3685578" y="843252"/>
                <a:ext cx="705960" cy="9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F3A1A6-1DF9-8F76-B4BF-EAFDBED6B8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79455" y="837132"/>
                  <a:ext cx="718206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14:cNvPr>
              <p14:cNvContentPartPr/>
              <p14:nvPr/>
            </p14:nvContentPartPr>
            <p14:xfrm>
              <a:off x="1272138" y="1662612"/>
              <a:ext cx="115200" cy="217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BE236C-9103-18BA-3174-48111B3DE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018" y="1656492"/>
                <a:ext cx="127440" cy="21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14:cNvPr>
              <p14:cNvContentPartPr/>
              <p14:nvPr/>
            </p14:nvContentPartPr>
            <p14:xfrm>
              <a:off x="683898" y="2839452"/>
              <a:ext cx="18792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8288C69-3B41-3129-8DA8-2781EC43D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7778" y="2833332"/>
                <a:ext cx="200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14:cNvPr>
              <p14:cNvContentPartPr/>
              <p14:nvPr/>
            </p14:nvContentPartPr>
            <p14:xfrm>
              <a:off x="737898" y="3198012"/>
              <a:ext cx="124920" cy="20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183554-9D1C-AAFA-5D33-A3C8FFBDEB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1778" y="3191892"/>
                <a:ext cx="13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14:cNvPr>
              <p14:cNvContentPartPr/>
              <p14:nvPr/>
            </p14:nvContentPartPr>
            <p14:xfrm>
              <a:off x="3462018" y="1471452"/>
              <a:ext cx="2511720" cy="41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4F5DE8-2519-4563-B6C0-D64261EF6B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55898" y="1465332"/>
                <a:ext cx="2523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14:cNvPr>
              <p14:cNvContentPartPr/>
              <p14:nvPr/>
            </p14:nvContentPartPr>
            <p14:xfrm>
              <a:off x="3485778" y="1491612"/>
              <a:ext cx="37440" cy="2157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C2BC95-6064-5B6C-37CE-B2C3024E6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79658" y="1485492"/>
                <a:ext cx="4968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14:cNvPr>
              <p14:cNvContentPartPr/>
              <p14:nvPr/>
            </p14:nvContentPartPr>
            <p14:xfrm>
              <a:off x="5983818" y="1467492"/>
              <a:ext cx="70200" cy="2399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F12D22-E274-6D75-15CE-D6432E3786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7729" y="1461372"/>
                <a:ext cx="82378" cy="24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14:cNvPr>
              <p14:cNvContentPartPr/>
              <p14:nvPr/>
            </p14:nvContentPartPr>
            <p14:xfrm>
              <a:off x="6054738" y="372217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DE2714-44E9-F88B-90AB-79536B7EA6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8618" y="37160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14:cNvPr>
              <p14:cNvContentPartPr/>
              <p14:nvPr/>
            </p14:nvContentPartPr>
            <p14:xfrm>
              <a:off x="4532658" y="1487652"/>
              <a:ext cx="58680" cy="2271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18B2FE-AEAA-2DA8-77C4-4B8D42A7FE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26500" y="1481532"/>
                <a:ext cx="70996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14:cNvPr>
              <p14:cNvContentPartPr/>
              <p14:nvPr/>
            </p14:nvContentPartPr>
            <p14:xfrm>
              <a:off x="3540858" y="1836492"/>
              <a:ext cx="2418480" cy="67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EC0CCE-153F-E857-ADF9-D0BF84762A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34738" y="1830405"/>
                <a:ext cx="2430720" cy="7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14:cNvPr>
              <p14:cNvContentPartPr/>
              <p14:nvPr/>
            </p14:nvContentPartPr>
            <p14:xfrm>
              <a:off x="3814458" y="1579452"/>
              <a:ext cx="110160" cy="253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A1962F-BEB6-673B-4599-64C55299DD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08338" y="1573341"/>
                <a:ext cx="122400" cy="26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14:cNvPr>
              <p14:cNvContentPartPr/>
              <p14:nvPr/>
            </p14:nvContentPartPr>
            <p14:xfrm>
              <a:off x="4024338" y="1627692"/>
              <a:ext cx="14400" cy="19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EF518C-73DF-7BD2-D1EA-8BFBFFB0EF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8218" y="1621561"/>
                <a:ext cx="26640" cy="21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14:cNvPr>
              <p14:cNvContentPartPr/>
              <p14:nvPr/>
            </p14:nvContentPartPr>
            <p14:xfrm>
              <a:off x="4146738" y="1654692"/>
              <a:ext cx="9000" cy="170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1472CF-00E2-7B7E-8DF4-258B1B96C6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0618" y="1648585"/>
                <a:ext cx="21240" cy="18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14:cNvPr>
              <p14:cNvContentPartPr/>
              <p14:nvPr/>
            </p14:nvContentPartPr>
            <p14:xfrm>
              <a:off x="4127658" y="1612212"/>
              <a:ext cx="126720" cy="243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62F4AF-EE7A-7013-07A9-7927668C90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1538" y="1606092"/>
                <a:ext cx="138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14:cNvPr>
              <p14:cNvContentPartPr/>
              <p14:nvPr/>
            </p14:nvContentPartPr>
            <p14:xfrm>
              <a:off x="4792218" y="1579452"/>
              <a:ext cx="143640" cy="21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E755D9-CA2F-9881-3D73-DB51E37636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86098" y="1573332"/>
                <a:ext cx="1558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14:cNvPr>
              <p14:cNvContentPartPr/>
              <p14:nvPr/>
            </p14:nvContentPartPr>
            <p14:xfrm>
              <a:off x="4977978" y="1673412"/>
              <a:ext cx="67680" cy="79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884A843-1E2E-4B32-F72B-05BE8559FF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71858" y="1667292"/>
                <a:ext cx="79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14:cNvPr>
              <p14:cNvContentPartPr/>
              <p14:nvPr/>
            </p14:nvContentPartPr>
            <p14:xfrm>
              <a:off x="5112258" y="1631652"/>
              <a:ext cx="72360" cy="136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0F5452-83D1-DD96-4B59-59EC44D02C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6138" y="1625532"/>
                <a:ext cx="84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14:cNvPr>
              <p14:cNvContentPartPr/>
              <p14:nvPr/>
            </p14:nvContentPartPr>
            <p14:xfrm>
              <a:off x="5246898" y="1616892"/>
              <a:ext cx="106920" cy="164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33095FF-087E-5E68-EDA4-70E036FBC8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40778" y="1610772"/>
                <a:ext cx="11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14:cNvPr>
              <p14:cNvContentPartPr/>
              <p14:nvPr/>
            </p14:nvContentPartPr>
            <p14:xfrm>
              <a:off x="5399898" y="1657212"/>
              <a:ext cx="76680" cy="133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265C7F9-F76D-90FD-E10F-8C14927077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93778" y="1651092"/>
                <a:ext cx="88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14:cNvPr>
              <p14:cNvContentPartPr/>
              <p14:nvPr/>
            </p14:nvContentPartPr>
            <p14:xfrm>
              <a:off x="5504298" y="1645332"/>
              <a:ext cx="100080" cy="13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C18E218-27D1-B1D2-2598-81B966F945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8178" y="1639212"/>
                <a:ext cx="112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14:cNvPr>
              <p14:cNvContentPartPr/>
              <p14:nvPr/>
            </p14:nvContentPartPr>
            <p14:xfrm>
              <a:off x="3461298" y="3595452"/>
              <a:ext cx="59760" cy="905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E95DE14-F3F0-DD38-EB2D-8D83AE85B8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5178" y="3589334"/>
                <a:ext cx="72000" cy="91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14:cNvPr>
              <p14:cNvContentPartPr/>
              <p14:nvPr/>
            </p14:nvContentPartPr>
            <p14:xfrm>
              <a:off x="3510978" y="4448292"/>
              <a:ext cx="36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392F76-6E87-EB85-C63F-A2FC2E4893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4858" y="44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14:cNvPr>
              <p14:cNvContentPartPr/>
              <p14:nvPr/>
            </p14:nvContentPartPr>
            <p14:xfrm>
              <a:off x="5926218" y="3714252"/>
              <a:ext cx="66600" cy="623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BF030A-7F4D-31B2-79BF-D855920219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920098" y="3708136"/>
                <a:ext cx="78840" cy="63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14:cNvPr>
              <p14:cNvContentPartPr/>
              <p14:nvPr/>
            </p14:nvContentPartPr>
            <p14:xfrm>
              <a:off x="5949258" y="4278372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3E6D58-5EDE-02A3-8BFA-E0DD7C2044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3138" y="42722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14:cNvPr>
              <p14:cNvContentPartPr/>
              <p14:nvPr/>
            </p14:nvContentPartPr>
            <p14:xfrm>
              <a:off x="4557498" y="3642972"/>
              <a:ext cx="24840" cy="784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298BDB-3BA2-CA41-4E27-6D260DEE41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1378" y="3636849"/>
                <a:ext cx="37080" cy="79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14:cNvPr>
              <p14:cNvContentPartPr/>
              <p14:nvPr/>
            </p14:nvContentPartPr>
            <p14:xfrm>
              <a:off x="4594578" y="4374492"/>
              <a:ext cx="3960" cy="8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7D1CEE-8A6D-4D3D-101F-3F8B4ADDEC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8968" y="4368627"/>
                <a:ext cx="15180" cy="2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14:cNvPr>
              <p14:cNvContentPartPr/>
              <p14:nvPr/>
            </p14:nvContentPartPr>
            <p14:xfrm>
              <a:off x="4942338" y="1981932"/>
              <a:ext cx="144720" cy="306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CDBC154-1695-59E0-C6B1-67BC98DC5C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6218" y="1975805"/>
                <a:ext cx="156960" cy="31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14:cNvPr>
              <p14:cNvContentPartPr/>
              <p14:nvPr/>
            </p14:nvContentPartPr>
            <p14:xfrm>
              <a:off x="4993458" y="2149692"/>
              <a:ext cx="8100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329F1B7-7EF3-D68D-CADA-F3026C66F7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7311" y="2143572"/>
                <a:ext cx="93295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14:cNvPr>
              <p14:cNvContentPartPr/>
              <p14:nvPr/>
            </p14:nvContentPartPr>
            <p14:xfrm>
              <a:off x="3917418" y="2055732"/>
              <a:ext cx="47160" cy="188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52D602B-3FF8-10F0-C273-19319586D7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11298" y="2049612"/>
                <a:ext cx="59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14:cNvPr>
              <p14:cNvContentPartPr/>
              <p14:nvPr/>
            </p14:nvContentPartPr>
            <p14:xfrm>
              <a:off x="3876378" y="2247972"/>
              <a:ext cx="218880" cy="11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7489BBB-A8EC-91B7-0575-2C06B44427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70248" y="2241852"/>
                <a:ext cx="2311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14:cNvPr>
              <p14:cNvContentPartPr/>
              <p14:nvPr/>
            </p14:nvContentPartPr>
            <p14:xfrm>
              <a:off x="3898338" y="2443812"/>
              <a:ext cx="235440" cy="281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724C2C4-C1D0-A082-A459-1C70BE984DB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2218" y="2437692"/>
                <a:ext cx="247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14:cNvPr>
              <p14:cNvContentPartPr/>
              <p14:nvPr/>
            </p14:nvContentPartPr>
            <p14:xfrm>
              <a:off x="3993738" y="2913612"/>
              <a:ext cx="168120" cy="219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55FDC6-C0F3-0383-A899-9F391AC840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7618" y="2907492"/>
                <a:ext cx="180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14:cNvPr>
              <p14:cNvContentPartPr/>
              <p14:nvPr/>
            </p14:nvContentPartPr>
            <p14:xfrm>
              <a:off x="5030898" y="2453892"/>
              <a:ext cx="8640" cy="22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4E50C21-F8F9-9BA9-245E-0276BF0FA8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24778" y="2447772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14:cNvPr>
              <p14:cNvContentPartPr/>
              <p14:nvPr/>
            </p14:nvContentPartPr>
            <p14:xfrm>
              <a:off x="5005338" y="2421132"/>
              <a:ext cx="185040" cy="273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9EDA61-F78F-464C-1D44-04B9FAECD5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9218" y="2415012"/>
                <a:ext cx="197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14:cNvPr>
              <p14:cNvContentPartPr/>
              <p14:nvPr/>
            </p14:nvContentPartPr>
            <p14:xfrm>
              <a:off x="5008578" y="2843412"/>
              <a:ext cx="128520" cy="257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8AF3258-531C-583F-31A2-5F50217655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02458" y="2837292"/>
                <a:ext cx="140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14:cNvPr>
              <p14:cNvContentPartPr/>
              <p14:nvPr/>
            </p14:nvContentPartPr>
            <p14:xfrm>
              <a:off x="5022618" y="2953212"/>
              <a:ext cx="130680" cy="19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594A43-1C3B-AEF5-4F83-FA297E8705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6515" y="2947092"/>
                <a:ext cx="142886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14:cNvPr>
              <p14:cNvContentPartPr/>
              <p14:nvPr/>
            </p14:nvContentPartPr>
            <p14:xfrm>
              <a:off x="4014618" y="3303492"/>
              <a:ext cx="132840" cy="23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4FE97C5-B98D-038E-2B33-FC5A270EF2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8498" y="3297381"/>
                <a:ext cx="145080" cy="250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14:cNvPr>
              <p14:cNvContentPartPr/>
              <p14:nvPr/>
            </p14:nvContentPartPr>
            <p14:xfrm>
              <a:off x="5067978" y="3231132"/>
              <a:ext cx="170640" cy="208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0DE2EA7-6411-B413-FD4A-9297422AE4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61858" y="3225001"/>
                <a:ext cx="182880" cy="22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14:cNvPr>
              <p14:cNvContentPartPr/>
              <p14:nvPr/>
            </p14:nvContentPartPr>
            <p14:xfrm>
              <a:off x="3799698" y="3747732"/>
              <a:ext cx="149760" cy="156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93E3DC3-5B1C-69A7-2177-1BAEFEFDD5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93578" y="3741626"/>
                <a:ext cx="162000" cy="16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14:cNvPr>
              <p14:cNvContentPartPr/>
              <p14:nvPr/>
            </p14:nvContentPartPr>
            <p14:xfrm>
              <a:off x="3968898" y="3726852"/>
              <a:ext cx="113760" cy="1641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6DDFCE7-801C-B227-FF5A-ECF5F762EA7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62778" y="3720719"/>
                <a:ext cx="126000" cy="17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14:cNvPr>
              <p14:cNvContentPartPr/>
              <p14:nvPr/>
            </p14:nvContentPartPr>
            <p14:xfrm>
              <a:off x="4141338" y="3695892"/>
              <a:ext cx="18360" cy="207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C80094D-3A2D-F012-3F51-23C7B9E306B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35218" y="3689772"/>
                <a:ext cx="30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14:cNvPr>
              <p14:cNvContentPartPr/>
              <p14:nvPr/>
            </p14:nvContentPartPr>
            <p14:xfrm>
              <a:off x="4194618" y="3703812"/>
              <a:ext cx="34200" cy="225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55313D-8FB9-2389-2018-884BF1EED28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88562" y="3697692"/>
                <a:ext cx="4631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14:cNvPr>
              <p14:cNvContentPartPr/>
              <p14:nvPr/>
            </p14:nvContentPartPr>
            <p14:xfrm>
              <a:off x="5021898" y="3687252"/>
              <a:ext cx="159840" cy="239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EF7BF8-4E9C-7F4A-1375-B69A32262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15792" y="3681132"/>
                <a:ext cx="172052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14:cNvPr>
              <p14:cNvContentPartPr/>
              <p14:nvPr/>
            </p14:nvContentPartPr>
            <p14:xfrm>
              <a:off x="5030898" y="3808572"/>
              <a:ext cx="138240" cy="3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EF963C-EA0B-AEE7-7EA1-39D6BDCD454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24778" y="3802452"/>
                <a:ext cx="150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14:cNvPr>
              <p14:cNvContentPartPr/>
              <p14:nvPr/>
            </p14:nvContentPartPr>
            <p14:xfrm>
              <a:off x="3486498" y="4503372"/>
              <a:ext cx="5760" cy="880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D649EAE-5B98-9FCB-AF31-A146C3E9AD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79970" y="4497252"/>
                <a:ext cx="18816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14:cNvPr>
              <p14:cNvContentPartPr/>
              <p14:nvPr/>
            </p14:nvContentPartPr>
            <p14:xfrm>
              <a:off x="3499098" y="5384292"/>
              <a:ext cx="360" cy="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076B18-D487-4A87-3AAF-7A4B54587E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2978" y="5378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14:cNvPr>
              <p14:cNvContentPartPr/>
              <p14:nvPr/>
            </p14:nvContentPartPr>
            <p14:xfrm>
              <a:off x="3579738" y="5255052"/>
              <a:ext cx="2208960" cy="97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7DDCBB-3AD5-43CB-E8EB-FC72C1143A6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3618" y="5248932"/>
                <a:ext cx="2221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14:cNvPr>
              <p14:cNvContentPartPr/>
              <p14:nvPr/>
            </p14:nvContentPartPr>
            <p14:xfrm>
              <a:off x="5946378" y="4343532"/>
              <a:ext cx="19080" cy="851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E8ABE48-C3ED-3AAB-0C38-CD265EAD0FC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40140" y="4337409"/>
                <a:ext cx="31555" cy="86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14:cNvPr>
              <p14:cNvContentPartPr/>
              <p14:nvPr/>
            </p14:nvContentPartPr>
            <p14:xfrm>
              <a:off x="4591698" y="4473132"/>
              <a:ext cx="39240" cy="749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0DA0F29-7362-3341-6684-79E1003DD0A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85578" y="4467012"/>
                <a:ext cx="51480" cy="7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14:cNvPr>
              <p14:cNvContentPartPr/>
              <p14:nvPr/>
            </p14:nvContentPartPr>
            <p14:xfrm>
              <a:off x="4670538" y="5142012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F328CDE-CC2D-6CCC-AB05-C2F16DB0BB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4418" y="51358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813DF6-1A24-0341-3202-821BF2416747}"/>
              </a:ext>
            </a:extLst>
          </p:cNvPr>
          <p:cNvGrpSpPr/>
          <p:nvPr/>
        </p:nvGrpSpPr>
        <p:grpSpPr>
          <a:xfrm>
            <a:off x="3767658" y="4118892"/>
            <a:ext cx="379080" cy="611280"/>
            <a:chOff x="3767658" y="4118892"/>
            <a:chExt cx="37908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14:cNvPr>
                <p14:cNvContentPartPr/>
                <p14:nvPr/>
              </p14:nvContentPartPr>
              <p14:xfrm>
                <a:off x="3767658" y="4152732"/>
                <a:ext cx="150840" cy="177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15539C3-362A-D19C-B93E-3835A7F585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61553" y="4146612"/>
                  <a:ext cx="163051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14:cNvPr>
                <p14:cNvContentPartPr/>
                <p14:nvPr/>
              </p14:nvContentPartPr>
              <p14:xfrm>
                <a:off x="3926058" y="4165332"/>
                <a:ext cx="82080" cy="149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C11E20-E4CB-119B-A13E-25F5715FFF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9938" y="4159212"/>
                  <a:ext cx="9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14:cNvPr>
                <p14:cNvContentPartPr/>
                <p14:nvPr/>
              </p14:nvContentPartPr>
              <p14:xfrm>
                <a:off x="4068978" y="4134372"/>
                <a:ext cx="10800" cy="181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425A8F0-03D5-2092-CF2D-53D6D250B2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2858" y="4128252"/>
                  <a:ext cx="23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14:cNvPr>
                <p14:cNvContentPartPr/>
                <p14:nvPr/>
              </p14:nvContentPartPr>
              <p14:xfrm>
                <a:off x="4126938" y="4118892"/>
                <a:ext cx="19800" cy="224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8ECFDC8-6F73-1FE6-2772-551C6ABEDF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0818" y="4112772"/>
                  <a:ext cx="32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14:cNvPr>
                <p14:cNvContentPartPr/>
                <p14:nvPr/>
              </p14:nvContentPartPr>
              <p14:xfrm>
                <a:off x="3927858" y="4471692"/>
                <a:ext cx="115200" cy="27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5EC5C7-3227-942F-2B47-42BA25BE7D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21738" y="4465572"/>
                  <a:ext cx="12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14:cNvPr>
                <p14:cNvContentPartPr/>
                <p14:nvPr/>
              </p14:nvContentPartPr>
              <p14:xfrm>
                <a:off x="3873498" y="4530012"/>
                <a:ext cx="95760" cy="20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AB8C3C-F69F-A39D-FE82-510E4142C7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67378" y="4523892"/>
                  <a:ext cx="1080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C7BB6B-4F6E-BC3F-80EE-96EB6251D13B}"/>
              </a:ext>
            </a:extLst>
          </p:cNvPr>
          <p:cNvGrpSpPr/>
          <p:nvPr/>
        </p:nvGrpSpPr>
        <p:grpSpPr>
          <a:xfrm>
            <a:off x="5084538" y="4071012"/>
            <a:ext cx="159120" cy="628920"/>
            <a:chOff x="5084538" y="4071012"/>
            <a:chExt cx="15912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14:cNvPr>
                <p14:cNvContentPartPr/>
                <p14:nvPr/>
              </p14:nvContentPartPr>
              <p14:xfrm>
                <a:off x="5116578" y="4127532"/>
                <a:ext cx="8640" cy="19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3AECD9-FF23-1EF5-59AC-A538367E4B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0458" y="4121423"/>
                  <a:ext cx="20880" cy="208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14:cNvPr>
                <p14:cNvContentPartPr/>
                <p14:nvPr/>
              </p14:nvContentPartPr>
              <p14:xfrm>
                <a:off x="5093178" y="4071012"/>
                <a:ext cx="150480" cy="25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B236C44-0603-6AF9-0AE9-CAF9570D7EC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87058" y="4064892"/>
                  <a:ext cx="162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14:cNvPr>
                <p14:cNvContentPartPr/>
                <p14:nvPr/>
              </p14:nvContentPartPr>
              <p14:xfrm>
                <a:off x="5084538" y="4468092"/>
                <a:ext cx="121680" cy="231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0BE624-384B-36BF-A133-1A02BBE56E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78418" y="4461981"/>
                  <a:ext cx="133920" cy="2440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14:cNvPr>
              <p14:cNvContentPartPr/>
              <p14:nvPr/>
            </p14:nvContentPartPr>
            <p14:xfrm>
              <a:off x="3895098" y="4878492"/>
              <a:ext cx="132120" cy="236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5B8BD75-13F8-B715-E70D-402086BD26D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8978" y="4872372"/>
                <a:ext cx="14436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DCE689A-4D6D-F1B1-FA13-330C3FE206B4}"/>
              </a:ext>
            </a:extLst>
          </p:cNvPr>
          <p:cNvGrpSpPr/>
          <p:nvPr/>
        </p:nvGrpSpPr>
        <p:grpSpPr>
          <a:xfrm>
            <a:off x="5115858" y="4860132"/>
            <a:ext cx="172800" cy="256680"/>
            <a:chOff x="5115858" y="4860132"/>
            <a:chExt cx="1728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14:cNvPr>
                <p14:cNvContentPartPr/>
                <p14:nvPr/>
              </p14:nvContentPartPr>
              <p14:xfrm>
                <a:off x="5115858" y="4906572"/>
                <a:ext cx="30960" cy="200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75604A8-2FEC-D7AC-3749-76C59F529F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738" y="4900452"/>
                  <a:ext cx="43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14:cNvPr>
                <p14:cNvContentPartPr/>
                <p14:nvPr/>
              </p14:nvContentPartPr>
              <p14:xfrm>
                <a:off x="5116218" y="4860132"/>
                <a:ext cx="172440" cy="25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5B94BBD-706E-2476-6D5E-51220C611B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0111" y="4854012"/>
                  <a:ext cx="184655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B652954-1866-6702-4AB8-B30B796153DC}"/>
              </a:ext>
            </a:extLst>
          </p:cNvPr>
          <p:cNvGrpSpPr/>
          <p:nvPr/>
        </p:nvGrpSpPr>
        <p:grpSpPr>
          <a:xfrm>
            <a:off x="223098" y="1651812"/>
            <a:ext cx="2549520" cy="2884320"/>
            <a:chOff x="223098" y="1651812"/>
            <a:chExt cx="2549520" cy="28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14:cNvPr>
                <p14:cNvContentPartPr/>
                <p14:nvPr/>
              </p14:nvContentPartPr>
              <p14:xfrm>
                <a:off x="229578" y="1651812"/>
                <a:ext cx="240192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3084FB-3B7E-3279-F3FE-CC6813C6CC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3458" y="1645692"/>
                  <a:ext cx="2414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14:cNvPr>
                <p14:cNvContentPartPr/>
                <p14:nvPr/>
              </p14:nvContentPartPr>
              <p14:xfrm>
                <a:off x="225618" y="1703652"/>
                <a:ext cx="37080" cy="210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832596-CF5A-E818-2D47-1F8148BD2CE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9498" y="1697533"/>
                  <a:ext cx="49320" cy="2114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14:cNvPr>
                <p14:cNvContentPartPr/>
                <p14:nvPr/>
              </p14:nvContentPartPr>
              <p14:xfrm>
                <a:off x="265218" y="1974012"/>
                <a:ext cx="2421360" cy="19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E74EBB-7FED-BB9B-85A7-0D58208649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98" y="1967881"/>
                  <a:ext cx="2433600" cy="204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14:cNvPr>
                <p14:cNvContentPartPr/>
                <p14:nvPr/>
              </p14:nvContentPartPr>
              <p14:xfrm>
                <a:off x="603978" y="1848372"/>
                <a:ext cx="136800" cy="20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A8BFB-B90A-9A6D-94F1-9F7760C8E3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858" y="1842252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14:cNvPr>
                <p14:cNvContentPartPr/>
                <p14:nvPr/>
              </p14:nvContentPartPr>
              <p14:xfrm>
                <a:off x="823218" y="1846572"/>
                <a:ext cx="7560" cy="20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4D276A-2003-6065-32A5-FFBF083275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7098" y="1840462"/>
                  <a:ext cx="19800" cy="222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14:cNvPr>
                <p14:cNvContentPartPr/>
                <p14:nvPr/>
              </p14:nvContentPartPr>
              <p14:xfrm>
                <a:off x="909618" y="1886892"/>
                <a:ext cx="12240" cy="16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94EE56-0036-D2C3-F125-5014A463A2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498" y="1880772"/>
                  <a:ext cx="24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14:cNvPr>
                <p14:cNvContentPartPr/>
                <p14:nvPr/>
              </p14:nvContentPartPr>
              <p14:xfrm>
                <a:off x="858138" y="1835052"/>
                <a:ext cx="134280" cy="252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3F1AEC-4387-D12E-8847-3B30A46C8A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2018" y="1828941"/>
                  <a:ext cx="146520" cy="264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14:cNvPr>
                <p14:cNvContentPartPr/>
                <p14:nvPr/>
              </p14:nvContentPartPr>
              <p14:xfrm>
                <a:off x="1526298" y="1872852"/>
                <a:ext cx="162720" cy="18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65A20-9C4C-C544-8172-D29A96BCBA0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20178" y="1866732"/>
                  <a:ext cx="17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14:cNvPr>
                <p14:cNvContentPartPr/>
                <p14:nvPr/>
              </p14:nvContentPartPr>
              <p14:xfrm>
                <a:off x="1673898" y="1779972"/>
                <a:ext cx="5760" cy="23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540E89-A03E-E4D2-D260-71937610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67370" y="1773852"/>
                  <a:ext cx="18816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14:cNvPr>
                <p14:cNvContentPartPr/>
                <p14:nvPr/>
              </p14:nvContentPartPr>
              <p14:xfrm>
                <a:off x="1774698" y="1867812"/>
                <a:ext cx="8892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BDDB68-48F8-1B9D-EAAC-51D6F52B84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8578" y="1861677"/>
                  <a:ext cx="101160" cy="161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14:cNvPr>
                <p14:cNvContentPartPr/>
                <p14:nvPr/>
              </p14:nvContentPartPr>
              <p14:xfrm>
                <a:off x="1923378" y="1869252"/>
                <a:ext cx="151920" cy="1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B663B3-2C32-68F4-513D-C60E4A2E92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17258" y="1863132"/>
                  <a:ext cx="164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14:cNvPr>
                <p14:cNvContentPartPr/>
                <p14:nvPr/>
              </p14:nvContentPartPr>
              <p14:xfrm>
                <a:off x="2123898" y="1825692"/>
                <a:ext cx="149760" cy="14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CC5B60-11FD-2D39-C363-AEFC1B732B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17763" y="1819572"/>
                  <a:ext cx="162029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14:cNvPr>
                <p14:cNvContentPartPr/>
                <p14:nvPr/>
              </p14:nvContentPartPr>
              <p14:xfrm>
                <a:off x="664818" y="2320692"/>
                <a:ext cx="68760" cy="23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121BE-E7FF-750E-08B0-51328B6F0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698" y="2314572"/>
                  <a:ext cx="81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14:cNvPr>
                <p14:cNvContentPartPr/>
                <p14:nvPr/>
              </p14:nvContentPartPr>
              <p14:xfrm>
                <a:off x="618738" y="2534532"/>
                <a:ext cx="206280" cy="1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18E352-D936-D7CD-968B-4041B347A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2607" y="2528412"/>
                  <a:ext cx="218541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14:cNvPr>
                <p14:cNvContentPartPr/>
                <p14:nvPr/>
              </p14:nvContentPartPr>
              <p14:xfrm>
                <a:off x="583818" y="3693012"/>
                <a:ext cx="127080" cy="14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225EE3-C424-461C-A8E1-D19B681C63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698" y="3686892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14:cNvPr>
                <p14:cNvContentPartPr/>
                <p14:nvPr/>
              </p14:nvContentPartPr>
              <p14:xfrm>
                <a:off x="744378" y="3663132"/>
                <a:ext cx="10224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F7EA63-90CB-307E-B4AD-187BF8554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8236" y="3657027"/>
                  <a:ext cx="114523" cy="161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14:cNvPr>
                <p14:cNvContentPartPr/>
                <p14:nvPr/>
              </p14:nvContentPartPr>
              <p14:xfrm>
                <a:off x="917898" y="3591852"/>
                <a:ext cx="16920" cy="206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9EA53F-9EA3-33AE-343D-F8B717148E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778" y="3585732"/>
                  <a:ext cx="29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14:cNvPr>
                <p14:cNvContentPartPr/>
                <p14:nvPr/>
              </p14:nvContentPartPr>
              <p14:xfrm>
                <a:off x="989178" y="3562332"/>
                <a:ext cx="9000" cy="27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C1FA7-32A6-2465-1DF9-DF8B8B82FAE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3058" y="3556212"/>
                  <a:ext cx="21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14:cNvPr>
                <p14:cNvContentPartPr/>
                <p14:nvPr/>
              </p14:nvContentPartPr>
              <p14:xfrm>
                <a:off x="759858" y="3993252"/>
                <a:ext cx="11880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B4B5E1-63D3-0F43-878D-CD79DA5180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3719" y="3987132"/>
                  <a:ext cx="131077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14:cNvPr>
                <p14:cNvContentPartPr/>
                <p14:nvPr/>
              </p14:nvContentPartPr>
              <p14:xfrm>
                <a:off x="883338" y="4069212"/>
                <a:ext cx="14040" cy="25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7BF344-6F7A-0E87-FD4D-0F4FC5B48E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7371" y="4063092"/>
                  <a:ext cx="25974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14:cNvPr>
                <p14:cNvContentPartPr/>
                <p14:nvPr/>
              </p14:nvContentPartPr>
              <p14:xfrm>
                <a:off x="223098" y="3546852"/>
                <a:ext cx="41040" cy="9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1026CA-77D1-E452-2ADF-42CD060FA4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7031" y="3540732"/>
                  <a:ext cx="53174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14:cNvPr>
                <p14:cNvContentPartPr/>
                <p14:nvPr/>
              </p14:nvContentPartPr>
              <p14:xfrm>
                <a:off x="224898" y="4481772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0F87F9-84E0-974B-4DA7-6C609DDC8E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778" y="44756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14:cNvPr>
                <p14:cNvContentPartPr/>
                <p14:nvPr/>
              </p14:nvContentPartPr>
              <p14:xfrm>
                <a:off x="1359258" y="3675372"/>
                <a:ext cx="25920" cy="74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0D9E57-60FA-C8A6-AB96-FEE874805B2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53138" y="3669252"/>
                  <a:ext cx="3816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14:cNvPr>
                <p14:cNvContentPartPr/>
                <p14:nvPr/>
              </p14:nvContentPartPr>
              <p14:xfrm>
                <a:off x="1357098" y="4449732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1EACE5-34A8-91D6-00C6-0C8FAD3F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0978" y="44436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14:cNvPr>
                <p14:cNvContentPartPr/>
                <p14:nvPr/>
              </p14:nvContentPartPr>
              <p14:xfrm>
                <a:off x="2617818" y="1664772"/>
                <a:ext cx="30960" cy="20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75F86D-2673-FFF1-4D9A-3EF7A04AE41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11698" y="1658652"/>
                  <a:ext cx="43200" cy="21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14:cNvPr>
                <p14:cNvContentPartPr/>
                <p14:nvPr/>
              </p14:nvContentPartPr>
              <p14:xfrm>
                <a:off x="2656698" y="369265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A49B73-7454-33F6-24EA-F616171C54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578" y="36865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14:cNvPr>
                <p14:cNvContentPartPr/>
                <p14:nvPr/>
              </p14:nvContentPartPr>
              <p14:xfrm>
                <a:off x="2630418" y="3545052"/>
                <a:ext cx="29520" cy="81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DCFBA2-E81A-1867-314D-FAD3B21E86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4298" y="3538932"/>
                  <a:ext cx="4176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14:cNvPr>
                <p14:cNvContentPartPr/>
                <p14:nvPr/>
              </p14:nvContentPartPr>
              <p14:xfrm>
                <a:off x="2670018" y="4329492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C5838-3125-E019-8D86-77836486E3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63898" y="43233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14:cNvPr>
                <p14:cNvContentPartPr/>
                <p14:nvPr/>
              </p14:nvContentPartPr>
              <p14:xfrm>
                <a:off x="237138" y="4293132"/>
                <a:ext cx="2535480" cy="243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35B6C0-3630-F1F8-EF0C-EA751881B2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018" y="4287012"/>
                  <a:ext cx="254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14:cNvPr>
                <p14:cNvContentPartPr/>
                <p14:nvPr/>
              </p14:nvContentPartPr>
              <p14:xfrm>
                <a:off x="1505418" y="2299452"/>
                <a:ext cx="5400" cy="179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4BC7F54-A424-E5CB-3A69-63BDFD11B10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680" y="2293320"/>
                  <a:ext cx="16875" cy="19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14:cNvPr>
                <p14:cNvContentPartPr/>
                <p14:nvPr/>
              </p14:nvContentPartPr>
              <p14:xfrm>
                <a:off x="1459698" y="2243652"/>
                <a:ext cx="272160" cy="225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9A4452-2C66-96EA-DA70-733F0C7BC35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53578" y="2237532"/>
                  <a:ext cx="28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14:cNvPr>
                <p14:cNvContentPartPr/>
                <p14:nvPr/>
              </p14:nvContentPartPr>
              <p14:xfrm>
                <a:off x="1736178" y="2351292"/>
                <a:ext cx="109800" cy="121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C239B6-7198-BC2F-8158-74D77E2D86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30058" y="2345172"/>
                  <a:ext cx="122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14:cNvPr>
                <p14:cNvContentPartPr/>
                <p14:nvPr/>
              </p14:nvContentPartPr>
              <p14:xfrm>
                <a:off x="1883418" y="2343012"/>
                <a:ext cx="132120" cy="37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C44533-1D7B-2A1A-B394-1B16301BEE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7315" y="2336892"/>
                  <a:ext cx="144327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14:cNvPr>
                <p14:cNvContentPartPr/>
                <p14:nvPr/>
              </p14:nvContentPartPr>
              <p14:xfrm>
                <a:off x="2033898" y="2333652"/>
                <a:ext cx="100080" cy="10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15636A-C8F2-2790-C202-5480C3C1C6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27778" y="2327553"/>
                  <a:ext cx="112320" cy="114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14:cNvPr>
                <p14:cNvContentPartPr/>
                <p14:nvPr/>
              </p14:nvContentPartPr>
              <p14:xfrm>
                <a:off x="2171778" y="2282172"/>
                <a:ext cx="98280" cy="138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9872444-8D3B-7511-9F45-34CA466C0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65658" y="2276052"/>
                  <a:ext cx="110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14:cNvPr>
                <p14:cNvContentPartPr/>
                <p14:nvPr/>
              </p14:nvContentPartPr>
              <p14:xfrm>
                <a:off x="2310378" y="2203692"/>
                <a:ext cx="20520" cy="21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FD5E80B-4D25-ACDD-3C2A-8CBDA27CFF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04258" y="2197572"/>
                  <a:ext cx="3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14:cNvPr>
                <p14:cNvContentPartPr/>
                <p14:nvPr/>
              </p14:nvContentPartPr>
              <p14:xfrm>
                <a:off x="2311098" y="2229612"/>
                <a:ext cx="142200" cy="130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A254E7-3FD1-B837-865B-A74D8DFDE57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04978" y="2223492"/>
                  <a:ext cx="154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14:cNvPr>
                <p14:cNvContentPartPr/>
                <p14:nvPr/>
              </p14:nvContentPartPr>
              <p14:xfrm>
                <a:off x="1465098" y="2758452"/>
                <a:ext cx="5040" cy="214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4617C9-2DFF-79AE-F282-3F609B8821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58978" y="2752322"/>
                  <a:ext cx="17280" cy="226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14:cNvPr>
                <p14:cNvContentPartPr/>
                <p14:nvPr/>
              </p14:nvContentPartPr>
              <p14:xfrm>
                <a:off x="1453218" y="2724612"/>
                <a:ext cx="172440" cy="15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E09DE0-52FA-82E9-B644-81073A9B592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47098" y="2718492"/>
                  <a:ext cx="184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14:cNvPr>
                <p14:cNvContentPartPr/>
                <p14:nvPr/>
              </p14:nvContentPartPr>
              <p14:xfrm>
                <a:off x="1656618" y="2799852"/>
                <a:ext cx="97560" cy="129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EF3CA4-7A5F-380A-B0C0-D0913C5D338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0498" y="2793732"/>
                  <a:ext cx="109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14:cNvPr>
                <p14:cNvContentPartPr/>
                <p14:nvPr/>
              </p14:nvContentPartPr>
              <p14:xfrm>
                <a:off x="1764978" y="2828292"/>
                <a:ext cx="54720" cy="151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7C6BCE-C194-1AA2-DADC-2CFCB65DD9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58858" y="2822172"/>
                  <a:ext cx="66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14:cNvPr>
                <p14:cNvContentPartPr/>
                <p14:nvPr/>
              </p14:nvContentPartPr>
              <p14:xfrm>
                <a:off x="1758858" y="2702652"/>
                <a:ext cx="9360" cy="13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A8A98D0-B0A6-2E7B-9D92-30C9D8422F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52738" y="2696532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14:cNvPr>
                <p14:cNvContentPartPr/>
                <p14:nvPr/>
              </p14:nvContentPartPr>
              <p14:xfrm>
                <a:off x="1537458" y="3140052"/>
                <a:ext cx="125280" cy="223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8F4191-011E-89BB-8754-99D6C2DBE2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31338" y="3133932"/>
                  <a:ext cx="137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14:cNvPr>
                <p14:cNvContentPartPr/>
                <p14:nvPr/>
              </p14:nvContentPartPr>
              <p14:xfrm>
                <a:off x="1724658" y="3159852"/>
                <a:ext cx="9360" cy="135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D57FC-2C90-387D-599E-1D33E359CB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18538" y="3153732"/>
                  <a:ext cx="2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14:cNvPr>
                <p14:cNvContentPartPr/>
                <p14:nvPr/>
              </p14:nvContentPartPr>
              <p14:xfrm>
                <a:off x="1735818" y="3090012"/>
                <a:ext cx="16920" cy="2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E2F9CB-9094-C73B-2103-BA4C4097EB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29698" y="3083786"/>
                  <a:ext cx="29160" cy="3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14:cNvPr>
                <p14:cNvContentPartPr/>
                <p14:nvPr/>
              </p14:nvContentPartPr>
              <p14:xfrm>
                <a:off x="1813938" y="3055812"/>
                <a:ext cx="13680" cy="270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F4C4B8E-5660-6E5B-923A-F49824C4D23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07818" y="3049700"/>
                  <a:ext cx="25920" cy="282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14:cNvPr>
                <p14:cNvContentPartPr/>
                <p14:nvPr/>
              </p14:nvContentPartPr>
              <p14:xfrm>
                <a:off x="1788738" y="3161292"/>
                <a:ext cx="99360" cy="38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E8A81B-9004-3BB9-D77D-AA13ED4B20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82640" y="3155172"/>
                  <a:ext cx="111556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14:cNvPr>
                <p14:cNvContentPartPr/>
                <p14:nvPr/>
              </p14:nvContentPartPr>
              <p14:xfrm>
                <a:off x="1943538" y="3138252"/>
                <a:ext cx="13320" cy="114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F92C11-34E1-9B46-A1B6-92B4D6E506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37248" y="3132132"/>
                  <a:ext cx="259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14:cNvPr>
                <p14:cNvContentPartPr/>
                <p14:nvPr/>
              </p14:nvContentPartPr>
              <p14:xfrm>
                <a:off x="1934178" y="3021612"/>
                <a:ext cx="7920" cy="31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5BED74-DDED-1761-1815-E43C742A5CB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928058" y="3015492"/>
                  <a:ext cx="20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14:cNvPr>
                <p14:cNvContentPartPr/>
                <p14:nvPr/>
              </p14:nvContentPartPr>
              <p14:xfrm>
                <a:off x="2020578" y="3112332"/>
                <a:ext cx="145440" cy="160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94C1DA-E7ED-A12B-BE3F-27E32D6FCB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14473" y="3106212"/>
                  <a:ext cx="15765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14:cNvPr>
                <p14:cNvContentPartPr/>
                <p14:nvPr/>
              </p14:nvContentPartPr>
              <p14:xfrm>
                <a:off x="1550778" y="3636132"/>
                <a:ext cx="33120" cy="21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E3B367D-B7B7-6087-37C8-14EA3BFE3E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4658" y="3630012"/>
                  <a:ext cx="45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14:cNvPr>
                <p14:cNvContentPartPr/>
                <p14:nvPr/>
              </p14:nvContentPartPr>
              <p14:xfrm>
                <a:off x="1567698" y="3512292"/>
                <a:ext cx="205200" cy="255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436A7D8-7C14-18DE-2563-CDD6DB06EE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1578" y="3506172"/>
                  <a:ext cx="217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14:cNvPr>
                <p14:cNvContentPartPr/>
                <p14:nvPr/>
              </p14:nvContentPartPr>
              <p14:xfrm>
                <a:off x="1781538" y="3643692"/>
                <a:ext cx="105120" cy="176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96116A-39C2-31C2-D607-7D1B5DB40F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5397" y="3637559"/>
                  <a:ext cx="117402" cy="188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14:cNvPr>
                <p14:cNvContentPartPr/>
                <p14:nvPr/>
              </p14:nvContentPartPr>
              <p14:xfrm>
                <a:off x="1914738" y="3618852"/>
                <a:ext cx="81720" cy="210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E61F820-7551-55A2-B2F2-1335079E4E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591" y="3612732"/>
                  <a:ext cx="94014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14:cNvPr>
                <p14:cNvContentPartPr/>
                <p14:nvPr/>
              </p14:nvContentPartPr>
              <p14:xfrm>
                <a:off x="1966938" y="3459732"/>
                <a:ext cx="12960" cy="2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81CD515-E1ED-F4C7-EFF0-4D843126953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60983" y="3453612"/>
                  <a:ext cx="24869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14:cNvPr>
                <p14:cNvContentPartPr/>
                <p14:nvPr/>
              </p14:nvContentPartPr>
              <p14:xfrm>
                <a:off x="2067018" y="3591492"/>
                <a:ext cx="97200" cy="151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AAB973A-6A64-E488-E582-62315C3CD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60898" y="3585372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14:cNvPr>
                <p14:cNvContentPartPr/>
                <p14:nvPr/>
              </p14:nvContentPartPr>
              <p14:xfrm>
                <a:off x="2218578" y="3482772"/>
                <a:ext cx="19800" cy="26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451E356-EECB-B043-51BA-8A96E4A605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12458" y="3476652"/>
                  <a:ext cx="32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14:cNvPr>
                <p14:cNvContentPartPr/>
                <p14:nvPr/>
              </p14:nvContentPartPr>
              <p14:xfrm>
                <a:off x="2191938" y="3564852"/>
                <a:ext cx="110880" cy="27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E2B16A-B224-2DBB-A0D1-27ACE66C69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818" y="3558732"/>
                  <a:ext cx="123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14:cNvPr>
                <p14:cNvContentPartPr/>
                <p14:nvPr/>
              </p14:nvContentPartPr>
              <p14:xfrm>
                <a:off x="1527018" y="4091892"/>
                <a:ext cx="131040" cy="253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983B7A-6905-319D-629D-03F82138788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20898" y="4085772"/>
                  <a:ext cx="143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14:cNvPr>
                <p14:cNvContentPartPr/>
                <p14:nvPr/>
              </p14:nvContentPartPr>
              <p14:xfrm>
                <a:off x="1546458" y="4212132"/>
                <a:ext cx="72720" cy="42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C36AB9-1A69-463B-9F04-6680CC0F149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40338" y="4206063"/>
                  <a:ext cx="84960" cy="54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14:cNvPr>
                <p14:cNvContentPartPr/>
                <p14:nvPr/>
              </p14:nvContentPartPr>
              <p14:xfrm>
                <a:off x="1675698" y="4111332"/>
                <a:ext cx="83160" cy="15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E9C5CA-0842-851F-2D0D-E0EB79756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69578" y="4105212"/>
                  <a:ext cx="95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14:cNvPr>
                <p14:cNvContentPartPr/>
                <p14:nvPr/>
              </p14:nvContentPartPr>
              <p14:xfrm>
                <a:off x="1820058" y="4105212"/>
                <a:ext cx="21960" cy="179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AB8EA6A-4A31-3A23-7429-07A7A9A7AB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13938" y="4099092"/>
                  <a:ext cx="34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14:cNvPr>
                <p14:cNvContentPartPr/>
                <p14:nvPr/>
              </p14:nvContentPartPr>
              <p14:xfrm>
                <a:off x="1802778" y="3996492"/>
                <a:ext cx="5400" cy="1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D73CF1-9FAC-D22D-6378-A6DD1B40E9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96658" y="3990372"/>
                  <a:ext cx="17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14:cNvPr>
                <p14:cNvContentPartPr/>
                <p14:nvPr/>
              </p14:nvContentPartPr>
              <p14:xfrm>
                <a:off x="1903578" y="4107732"/>
                <a:ext cx="156960" cy="176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A21F2A-D97D-7335-2679-93BBAC1BC1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97458" y="4101612"/>
                  <a:ext cx="169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14:cNvPr>
                <p14:cNvContentPartPr/>
                <p14:nvPr/>
              </p14:nvContentPartPr>
              <p14:xfrm>
                <a:off x="2094378" y="4073172"/>
                <a:ext cx="90720" cy="175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426A02-A052-09A2-6F3E-B22FBC35DB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8234" y="4067039"/>
                  <a:ext cx="103009" cy="187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14:cNvPr>
                <p14:cNvContentPartPr/>
                <p14:nvPr/>
              </p14:nvContentPartPr>
              <p14:xfrm>
                <a:off x="2208138" y="4076412"/>
                <a:ext cx="73080" cy="14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43D1544-09F9-5E6F-1978-C4BB884F79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01988" y="4070292"/>
                  <a:ext cx="85381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14:cNvPr>
                <p14:cNvContentPartPr/>
                <p14:nvPr/>
              </p14:nvContentPartPr>
              <p14:xfrm>
                <a:off x="2333058" y="3956532"/>
                <a:ext cx="210240" cy="27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26DE66-5697-4B6E-D595-AE30D4C82E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26948" y="3950412"/>
                  <a:ext cx="222459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14:cNvPr>
              <p14:cNvContentPartPr/>
              <p14:nvPr/>
            </p14:nvContentPartPr>
            <p14:xfrm>
              <a:off x="8512098" y="1821012"/>
              <a:ext cx="360" cy="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60BE14E-3A70-A7A9-0179-0177F6A97E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03098" y="18120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14:cNvPr>
              <p14:cNvContentPartPr/>
              <p14:nvPr/>
            </p14:nvContentPartPr>
            <p14:xfrm>
              <a:off x="7050138" y="2164092"/>
              <a:ext cx="4680" cy="6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6E7B9F-A238-36AF-931D-E646161C1E2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44455" y="2157972"/>
                <a:ext cx="16046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14:cNvPr>
              <p14:cNvContentPartPr/>
              <p14:nvPr/>
            </p14:nvContentPartPr>
            <p14:xfrm>
              <a:off x="317418" y="4609212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187DF3-F43E-8BCF-0F0B-05AE4CDB991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11298" y="4603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14:cNvPr>
              <p14:cNvContentPartPr/>
              <p14:nvPr/>
            </p14:nvContentPartPr>
            <p14:xfrm>
              <a:off x="4202538" y="2692212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7ABC846-C64A-C8BE-9F7D-ECAFE7E967F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196418" y="26860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14:cNvPr>
              <p14:cNvContentPartPr/>
              <p14:nvPr/>
            </p14:nvContentPartPr>
            <p14:xfrm>
              <a:off x="5314938" y="2618772"/>
              <a:ext cx="360" cy="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370498-7ADB-6356-4770-3177A855CF4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308818" y="26126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14:cNvPr>
              <p14:cNvContentPartPr/>
              <p14:nvPr/>
            </p14:nvContentPartPr>
            <p14:xfrm>
              <a:off x="5174538" y="3048972"/>
              <a:ext cx="22680" cy="16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D38D760-D4AD-7F1D-4A9E-C2EBD24F461D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68418" y="3042852"/>
                <a:ext cx="34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14:cNvPr>
              <p14:cNvContentPartPr/>
              <p14:nvPr/>
            </p14:nvContentPartPr>
            <p14:xfrm>
              <a:off x="6711378" y="622572"/>
              <a:ext cx="2189520" cy="46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73F1BC0-79C2-118B-9315-38FEDBBA860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707058" y="618252"/>
                <a:ext cx="219816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35B9143-1527-723E-7FBC-1B124BE979E1}"/>
              </a:ext>
            </a:extLst>
          </p:cNvPr>
          <p:cNvGrpSpPr/>
          <p:nvPr/>
        </p:nvGrpSpPr>
        <p:grpSpPr>
          <a:xfrm>
            <a:off x="119058" y="127932"/>
            <a:ext cx="2710440" cy="1026720"/>
            <a:chOff x="119058" y="127932"/>
            <a:chExt cx="2710440" cy="10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14:cNvPr>
                <p14:cNvContentPartPr/>
                <p14:nvPr/>
              </p14:nvContentPartPr>
              <p14:xfrm>
                <a:off x="119058" y="278412"/>
                <a:ext cx="1707480" cy="876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DD90C2-A413-2A68-3955-3465F12970C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738" y="274092"/>
                  <a:ext cx="171612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14:cNvPr>
                <p14:cNvContentPartPr/>
                <p14:nvPr/>
              </p14:nvContentPartPr>
              <p14:xfrm>
                <a:off x="1653018" y="365172"/>
                <a:ext cx="284400" cy="20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C80BD-1647-B098-EDBC-70894DD087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48698" y="360852"/>
                  <a:ext cx="293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14:cNvPr>
                <p14:cNvContentPartPr/>
                <p14:nvPr/>
              </p14:nvContentPartPr>
              <p14:xfrm>
                <a:off x="2054778" y="216492"/>
                <a:ext cx="57600" cy="21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7DC08F-059B-9ADE-60DF-6B2225B696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50458" y="212172"/>
                  <a:ext cx="6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14:cNvPr>
                <p14:cNvContentPartPr/>
                <p14:nvPr/>
              </p14:nvContentPartPr>
              <p14:xfrm>
                <a:off x="2115978" y="364812"/>
                <a:ext cx="83160" cy="4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7F8A4E-8A22-D1CB-ACFD-CED6E38B28C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11658" y="360492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14:cNvPr>
                <p14:cNvContentPartPr/>
                <p14:nvPr/>
              </p14:nvContentPartPr>
              <p14:xfrm>
                <a:off x="2207778" y="222972"/>
                <a:ext cx="9396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365AFB-A3B8-EE87-F1D2-09D748CBAA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03458" y="218638"/>
                  <a:ext cx="102600" cy="11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14:cNvPr>
                <p14:cNvContentPartPr/>
                <p14:nvPr/>
              </p14:nvContentPartPr>
              <p14:xfrm>
                <a:off x="2349258" y="127932"/>
                <a:ext cx="169920" cy="38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5C7921-C0CA-2357-D800-1BF5122524B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44938" y="123612"/>
                  <a:ext cx="178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14:cNvPr>
                <p14:cNvContentPartPr/>
                <p14:nvPr/>
              </p14:nvContentPartPr>
              <p14:xfrm>
                <a:off x="2459778" y="145932"/>
                <a:ext cx="86040" cy="19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863EDD-DEA9-E15E-0354-EF46258D42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55458" y="141612"/>
                  <a:ext cx="94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14:cNvPr>
                <p14:cNvContentPartPr/>
                <p14:nvPr/>
              </p14:nvContentPartPr>
              <p14:xfrm>
                <a:off x="2499378" y="174372"/>
                <a:ext cx="5400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D84581-24D7-D1FD-7309-035AD333ADC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95058" y="170052"/>
                  <a:ext cx="6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14:cNvPr>
                <p14:cNvContentPartPr/>
                <p14:nvPr/>
              </p14:nvContentPartPr>
              <p14:xfrm>
                <a:off x="2252778" y="737412"/>
                <a:ext cx="88920" cy="18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2D419D-74A8-BBE9-185D-73D43BFC3FE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48458" y="733092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14:cNvPr>
                <p14:cNvContentPartPr/>
                <p14:nvPr/>
              </p14:nvContentPartPr>
              <p14:xfrm>
                <a:off x="2162778" y="657132"/>
                <a:ext cx="149760" cy="12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B6B016-B34A-E9AA-1684-D5B633E682D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158448" y="652824"/>
                  <a:ext cx="158421" cy="136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14:cNvPr>
                <p14:cNvContentPartPr/>
                <p14:nvPr/>
              </p14:nvContentPartPr>
              <p14:xfrm>
                <a:off x="2399298" y="690252"/>
                <a:ext cx="241560" cy="14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C28AE5-D2F5-CDD4-457D-C00582F048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394978" y="685921"/>
                  <a:ext cx="250200" cy="156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14:cNvPr>
                <p14:cNvContentPartPr/>
                <p14:nvPr/>
              </p14:nvContentPartPr>
              <p14:xfrm>
                <a:off x="2612058" y="582252"/>
                <a:ext cx="106200" cy="158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7B9907-5E94-2645-1EAC-E71545B3E37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07738" y="577932"/>
                  <a:ext cx="114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14:cNvPr>
                <p14:cNvContentPartPr/>
                <p14:nvPr/>
              </p14:nvContentPartPr>
              <p14:xfrm>
                <a:off x="2729778" y="563532"/>
                <a:ext cx="99720" cy="98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9F112B-4710-DD7E-D8D6-9B057BDAC38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725458" y="559212"/>
                  <a:ext cx="10836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048B593-4971-FED8-02EA-F2799F3FC5C4}"/>
              </a:ext>
            </a:extLst>
          </p:cNvPr>
          <p:cNvGrpSpPr/>
          <p:nvPr/>
        </p:nvGrpSpPr>
        <p:grpSpPr>
          <a:xfrm>
            <a:off x="3309738" y="159612"/>
            <a:ext cx="2864520" cy="949680"/>
            <a:chOff x="3309738" y="159612"/>
            <a:chExt cx="286452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14:cNvPr>
                <p14:cNvContentPartPr/>
                <p14:nvPr/>
              </p14:nvContentPartPr>
              <p14:xfrm>
                <a:off x="3309738" y="180852"/>
                <a:ext cx="1430280" cy="92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CF57CC-9FDC-9ADA-CD7B-3FB462D9D7A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05418" y="176530"/>
                  <a:ext cx="1438920" cy="937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14:cNvPr>
                <p14:cNvContentPartPr/>
                <p14:nvPr/>
              </p14:nvContentPartPr>
              <p14:xfrm>
                <a:off x="4608618" y="402612"/>
                <a:ext cx="313560" cy="18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66844-23C3-8BDB-6418-EA449802C9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04298" y="398292"/>
                  <a:ext cx="32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14:cNvPr>
                <p14:cNvContentPartPr/>
                <p14:nvPr/>
              </p14:nvContentPartPr>
              <p14:xfrm>
                <a:off x="5051778" y="332052"/>
                <a:ext cx="40320" cy="20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D65797-DB7C-8956-63E6-E3E610393A4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47458" y="327732"/>
                  <a:ext cx="48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14:cNvPr>
                <p14:cNvContentPartPr/>
                <p14:nvPr/>
              </p14:nvContentPartPr>
              <p14:xfrm>
                <a:off x="5065098" y="242052"/>
                <a:ext cx="172080" cy="246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E19B74-3FF5-6469-63AE-2008E4C9A52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60778" y="237738"/>
                  <a:ext cx="180720" cy="255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14:cNvPr>
                <p14:cNvContentPartPr/>
                <p14:nvPr/>
              </p14:nvContentPartPr>
              <p14:xfrm>
                <a:off x="5257698" y="340692"/>
                <a:ext cx="27000" cy="124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2D5E0BE-D58C-0319-9170-BFFE5F3476C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53320" y="336372"/>
                  <a:ext cx="35757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14:cNvPr>
                <p14:cNvContentPartPr/>
                <p14:nvPr/>
              </p14:nvContentPartPr>
              <p14:xfrm>
                <a:off x="5235018" y="241332"/>
                <a:ext cx="7920" cy="1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5AA8A1-C817-7D25-641E-0EFA06E1C41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30492" y="237012"/>
                  <a:ext cx="16971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14:cNvPr>
                <p14:cNvContentPartPr/>
                <p14:nvPr/>
              </p14:nvContentPartPr>
              <p14:xfrm>
                <a:off x="5331138" y="293532"/>
                <a:ext cx="142200" cy="422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4C2B58-180D-8323-112C-D3B799C4564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26829" y="289216"/>
                  <a:ext cx="150818" cy="43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14:cNvPr>
                <p14:cNvContentPartPr/>
                <p14:nvPr/>
              </p14:nvContentPartPr>
              <p14:xfrm>
                <a:off x="5424738" y="264732"/>
                <a:ext cx="144720" cy="133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040830-FC33-79A5-CE7E-20EBCDC7DD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420429" y="260424"/>
                  <a:ext cx="153339" cy="142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14:cNvPr>
                <p14:cNvContentPartPr/>
                <p14:nvPr/>
              </p14:nvContentPartPr>
              <p14:xfrm>
                <a:off x="5550378" y="159612"/>
                <a:ext cx="61560" cy="205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70287C-6484-41A9-9454-B0AE8B2F220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46058" y="155292"/>
                  <a:ext cx="7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14:cNvPr>
                <p14:cNvContentPartPr/>
                <p14:nvPr/>
              </p14:nvContentPartPr>
              <p14:xfrm>
                <a:off x="5572698" y="203172"/>
                <a:ext cx="74880" cy="61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0635A77-0CE0-20BA-56DB-70656CF6F34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68378" y="198852"/>
                  <a:ext cx="83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14:cNvPr>
                <p14:cNvContentPartPr/>
                <p14:nvPr/>
              </p14:nvContentPartPr>
              <p14:xfrm>
                <a:off x="5622018" y="604212"/>
                <a:ext cx="88560" cy="211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234574-D00D-A901-65A5-E7C3B7AB7B8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17698" y="599892"/>
                  <a:ext cx="97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14:cNvPr>
                <p14:cNvContentPartPr/>
                <p14:nvPr/>
              </p14:nvContentPartPr>
              <p14:xfrm>
                <a:off x="5551818" y="494412"/>
                <a:ext cx="165960" cy="15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F107F-2E71-13EB-26A8-2D0EFA6AD3E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547498" y="490092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14:cNvPr>
                <p14:cNvContentPartPr/>
                <p14:nvPr/>
              </p14:nvContentPartPr>
              <p14:xfrm>
                <a:off x="5786898" y="510972"/>
                <a:ext cx="206280" cy="201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1D7887D-5B3F-0AED-A2FB-D416FF920B4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782578" y="506652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14:cNvPr>
                <p14:cNvContentPartPr/>
                <p14:nvPr/>
              </p14:nvContentPartPr>
              <p14:xfrm>
                <a:off x="5993898" y="408372"/>
                <a:ext cx="108720" cy="18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3822E79-5AD5-6ADD-2351-CFA05E14FCE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89578" y="404052"/>
                  <a:ext cx="117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14:cNvPr>
                <p14:cNvContentPartPr/>
                <p14:nvPr/>
              </p14:nvContentPartPr>
              <p14:xfrm>
                <a:off x="6102618" y="418452"/>
                <a:ext cx="71640" cy="136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AC5C35D-9E86-9546-E846-20CB0C8D6F5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98276" y="414132"/>
                  <a:ext cx="80324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14:cNvPr>
              <p14:cNvContentPartPr/>
              <p14:nvPr/>
            </p14:nvContentPartPr>
            <p14:xfrm>
              <a:off x="130938" y="1682052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DC2B02B-C273-FD1A-2DCD-A782BBE8ACE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26618" y="1677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14:cNvPr>
              <p14:cNvContentPartPr/>
              <p14:nvPr/>
            </p14:nvContentPartPr>
            <p14:xfrm>
              <a:off x="6665298" y="78972"/>
              <a:ext cx="86040" cy="5788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F1BE865-61A1-6ED1-B53A-9E9B400392E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660996" y="74655"/>
                <a:ext cx="94644" cy="587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57B48FF-FDEB-E6FF-AAA9-89DD613BB728}"/>
                  </a:ext>
                </a:extLst>
              </p14:cNvPr>
              <p14:cNvContentPartPr/>
              <p14:nvPr/>
            </p14:nvContentPartPr>
            <p14:xfrm>
              <a:off x="8907378" y="127932"/>
              <a:ext cx="4680" cy="5644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57B48FF-FDEB-E6FF-AAA9-89DD613BB728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903058" y="123612"/>
                <a:ext cx="1332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AD42C0B-A43E-A2FF-95CA-194B45E2209D}"/>
              </a:ext>
            </a:extLst>
          </p:cNvPr>
          <p:cNvGrpSpPr/>
          <p:nvPr/>
        </p:nvGrpSpPr>
        <p:grpSpPr>
          <a:xfrm>
            <a:off x="9772458" y="174372"/>
            <a:ext cx="1543680" cy="730440"/>
            <a:chOff x="9772458" y="174372"/>
            <a:chExt cx="15436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14:cNvPr>
                <p14:cNvContentPartPr/>
                <p14:nvPr/>
              </p14:nvContentPartPr>
              <p14:xfrm>
                <a:off x="9870738" y="341412"/>
                <a:ext cx="65160" cy="141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E2829B-0C99-C60C-5145-162E3ECA653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66418" y="337092"/>
                  <a:ext cx="73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14:cNvPr>
                <p14:cNvContentPartPr/>
                <p14:nvPr/>
              </p14:nvContentPartPr>
              <p14:xfrm>
                <a:off x="10004658" y="320532"/>
                <a:ext cx="104400" cy="140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78192BB-0119-1D6C-E5D6-97BB45A9AA6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00338" y="316212"/>
                  <a:ext cx="113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14:cNvPr>
                <p14:cNvContentPartPr/>
                <p14:nvPr/>
              </p14:nvContentPartPr>
              <p14:xfrm>
                <a:off x="10172418" y="174372"/>
                <a:ext cx="38880" cy="327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E99264-ECCE-08F6-FDEE-75816E0E87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68058" y="170052"/>
                  <a:ext cx="47601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14:cNvPr>
                <p14:cNvContentPartPr/>
                <p14:nvPr/>
              </p14:nvContentPartPr>
              <p14:xfrm>
                <a:off x="10161618" y="316572"/>
                <a:ext cx="91440" cy="24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597826-D39A-2D2D-0B54-7AFCFECDDA1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157281" y="312252"/>
                  <a:ext cx="100114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14:cNvPr>
                <p14:cNvContentPartPr/>
                <p14:nvPr/>
              </p14:nvContentPartPr>
              <p14:xfrm>
                <a:off x="10334778" y="391812"/>
                <a:ext cx="18720" cy="298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64F9E6-594F-D27A-7833-A01AC0A9CA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330458" y="387492"/>
                  <a:ext cx="27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14:cNvPr>
                <p14:cNvContentPartPr/>
                <p14:nvPr/>
              </p14:nvContentPartPr>
              <p14:xfrm>
                <a:off x="10299858" y="278412"/>
                <a:ext cx="155160" cy="172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C743219-EA35-8FD2-B3B6-CE1B8EC4E9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95538" y="274092"/>
                  <a:ext cx="16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14:cNvPr>
                <p14:cNvContentPartPr/>
                <p14:nvPr/>
              </p14:nvContentPartPr>
              <p14:xfrm>
                <a:off x="10485978" y="284892"/>
                <a:ext cx="125640" cy="189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5430C1-6053-D493-44FA-E091FC15C13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481658" y="280564"/>
                  <a:ext cx="134280" cy="197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14:cNvPr>
                <p14:cNvContentPartPr/>
                <p14:nvPr/>
              </p14:nvContentPartPr>
              <p14:xfrm>
                <a:off x="10706658" y="180132"/>
                <a:ext cx="50400" cy="298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2C009-C9D3-5407-433A-09E71F65D24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02338" y="175812"/>
                  <a:ext cx="59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14:cNvPr>
                <p14:cNvContentPartPr/>
                <p14:nvPr/>
              </p14:nvContentPartPr>
              <p14:xfrm>
                <a:off x="10703778" y="255732"/>
                <a:ext cx="18000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809126B-7D5B-F9B1-2F22-AD0B06E5D1A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699458" y="251412"/>
                  <a:ext cx="188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14:cNvPr>
                <p14:cNvContentPartPr/>
                <p14:nvPr/>
              </p14:nvContentPartPr>
              <p14:xfrm>
                <a:off x="9832218" y="527892"/>
                <a:ext cx="1368360" cy="217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CBB5783-3C8E-34B1-1BB1-BB8BF8590DE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827898" y="523565"/>
                  <a:ext cx="1377000" cy="22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14:cNvPr>
                <p14:cNvContentPartPr/>
                <p14:nvPr/>
              </p14:nvContentPartPr>
              <p14:xfrm>
                <a:off x="9772458" y="549852"/>
                <a:ext cx="1543680" cy="354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4E5C18-BF5D-48D3-669E-84D2C5D04E5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68139" y="545532"/>
                  <a:ext cx="1552318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CFE5659-B20D-367B-40EA-D582594106EF}"/>
              </a:ext>
            </a:extLst>
          </p:cNvPr>
          <p:cNvGrpSpPr/>
          <p:nvPr/>
        </p:nvGrpSpPr>
        <p:grpSpPr>
          <a:xfrm>
            <a:off x="6721098" y="1180212"/>
            <a:ext cx="5420520" cy="4772520"/>
            <a:chOff x="6721098" y="1180212"/>
            <a:chExt cx="5420520" cy="47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14:cNvPr>
                <p14:cNvContentPartPr/>
                <p14:nvPr/>
              </p14:nvContentPartPr>
              <p14:xfrm>
                <a:off x="6785898" y="1554972"/>
                <a:ext cx="21240" cy="1911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2CFF3C-F7DF-E21D-5C4A-45A4DEE4DB1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81578" y="1550660"/>
                  <a:ext cx="29880" cy="199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14:cNvPr>
                <p14:cNvContentPartPr/>
                <p14:nvPr/>
              </p14:nvContentPartPr>
              <p14:xfrm>
                <a:off x="6721098" y="1488732"/>
                <a:ext cx="150840" cy="54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E7D132-F585-6198-1442-790406B64F1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716778" y="1484412"/>
                  <a:ext cx="15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14:cNvPr>
                <p14:cNvContentPartPr/>
                <p14:nvPr/>
              </p14:nvContentPartPr>
              <p14:xfrm>
                <a:off x="6877698" y="1635972"/>
                <a:ext cx="88560" cy="8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1242C08-E008-B085-CFF6-A6A22B45546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73378" y="1631652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14:cNvPr>
                <p14:cNvContentPartPr/>
                <p14:nvPr/>
              </p14:nvContentPartPr>
              <p14:xfrm>
                <a:off x="6987138" y="1554252"/>
                <a:ext cx="8928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EE3F922-9BF3-F595-E6F0-D27355F138C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82835" y="1549942"/>
                  <a:ext cx="97885" cy="165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14:cNvPr>
                <p14:cNvContentPartPr/>
                <p14:nvPr/>
              </p14:nvContentPartPr>
              <p14:xfrm>
                <a:off x="7108098" y="1512852"/>
                <a:ext cx="33840" cy="196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EB699BE-2FAC-E62F-7521-ECEFDA5B398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03823" y="1508532"/>
                  <a:ext cx="42389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14:cNvPr>
                <p14:cNvContentPartPr/>
                <p14:nvPr/>
              </p14:nvContentPartPr>
              <p14:xfrm>
                <a:off x="7150218" y="1613652"/>
                <a:ext cx="109800" cy="9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D46D414-AA60-1E01-960D-B988C33D156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145884" y="1609332"/>
                  <a:ext cx="118468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14:cNvPr>
                <p14:cNvContentPartPr/>
                <p14:nvPr/>
              </p14:nvContentPartPr>
              <p14:xfrm>
                <a:off x="7319778" y="1501692"/>
                <a:ext cx="20520" cy="2084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68ED5C-E518-6AA8-F5BD-6920148DF65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15458" y="1497372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14:cNvPr>
                <p14:cNvContentPartPr/>
                <p14:nvPr/>
              </p14:nvContentPartPr>
              <p14:xfrm>
                <a:off x="7445778" y="1626972"/>
                <a:ext cx="26640" cy="277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6EF681E-952D-78BB-2EA4-AD7B159B36B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441458" y="1622652"/>
                  <a:ext cx="35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14:cNvPr>
                <p14:cNvContentPartPr/>
                <p14:nvPr/>
              </p14:nvContentPartPr>
              <p14:xfrm>
                <a:off x="7552698" y="1496292"/>
                <a:ext cx="83520" cy="176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3DD562-EF5E-8291-B162-5F2BEA44804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548378" y="1491972"/>
                  <a:ext cx="9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14:cNvPr>
                <p14:cNvContentPartPr/>
                <p14:nvPr/>
              </p14:nvContentPartPr>
              <p14:xfrm>
                <a:off x="7678698" y="1547412"/>
                <a:ext cx="4680" cy="178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CF8034B-FEF0-FE12-6F83-3342B9FC4BE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674687" y="1543092"/>
                  <a:ext cx="12703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14:cNvPr>
                <p14:cNvContentPartPr/>
                <p14:nvPr/>
              </p14:nvContentPartPr>
              <p14:xfrm>
                <a:off x="7763658" y="1540572"/>
                <a:ext cx="12240" cy="1209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36690EF-6F4C-E3FF-D50C-6BD8CA28893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759338" y="1536265"/>
                  <a:ext cx="20880" cy="129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14:cNvPr>
                <p14:cNvContentPartPr/>
                <p14:nvPr/>
              </p14:nvContentPartPr>
              <p14:xfrm>
                <a:off x="7740258" y="1517532"/>
                <a:ext cx="131400" cy="198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161058-2863-1D7F-7048-048757028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35938" y="1513212"/>
                  <a:ext cx="14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14:cNvPr>
                <p14:cNvContentPartPr/>
                <p14:nvPr/>
              </p14:nvContentPartPr>
              <p14:xfrm>
                <a:off x="8393298" y="1441212"/>
                <a:ext cx="11160" cy="198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9C0A29-373B-80F6-C28A-EABA7118597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388978" y="1436892"/>
                  <a:ext cx="19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14:cNvPr>
                <p14:cNvContentPartPr/>
                <p14:nvPr/>
              </p14:nvContentPartPr>
              <p14:xfrm>
                <a:off x="8296818" y="1378212"/>
                <a:ext cx="191880" cy="680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6534DF9-CD02-35A8-62C7-1AFC17F897D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292506" y="1373892"/>
                  <a:ext cx="200504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14:cNvPr>
                <p14:cNvContentPartPr/>
                <p14:nvPr/>
              </p14:nvContentPartPr>
              <p14:xfrm>
                <a:off x="8543418" y="1432932"/>
                <a:ext cx="199440" cy="194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03822C6-6C92-8A5C-49FC-B6BD448967D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539098" y="1428604"/>
                  <a:ext cx="208080" cy="202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14:cNvPr>
                <p14:cNvContentPartPr/>
                <p14:nvPr/>
              </p14:nvContentPartPr>
              <p14:xfrm>
                <a:off x="8774178" y="1415652"/>
                <a:ext cx="33840" cy="1911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2417901-7036-E0E5-C898-70662D593F6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769858" y="1411324"/>
                  <a:ext cx="42480" cy="199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14:cNvPr>
                <p14:cNvContentPartPr/>
                <p14:nvPr/>
              </p14:nvContentPartPr>
              <p14:xfrm>
                <a:off x="8835738" y="1492332"/>
                <a:ext cx="69840" cy="1144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403625-0626-A7F2-DED9-59D41C939BD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831418" y="1488026"/>
                  <a:ext cx="78480" cy="123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14:cNvPr>
                <p14:cNvContentPartPr/>
                <p14:nvPr/>
              </p14:nvContentPartPr>
              <p14:xfrm>
                <a:off x="8944098" y="1406292"/>
                <a:ext cx="31680" cy="1850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402120-89A4-040A-68E0-859DB91BB53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39778" y="1401972"/>
                  <a:ext cx="40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14:cNvPr>
                <p14:cNvContentPartPr/>
                <p14:nvPr/>
              </p14:nvContentPartPr>
              <p14:xfrm>
                <a:off x="9050298" y="1507092"/>
                <a:ext cx="28440" cy="338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1425002-D755-3E3C-1130-1570D0E139C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45978" y="1502772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14:cNvPr>
                <p14:cNvContentPartPr/>
                <p14:nvPr/>
              </p14:nvContentPartPr>
              <p14:xfrm>
                <a:off x="9171618" y="1476852"/>
                <a:ext cx="99360" cy="101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FB2489A-66E9-761A-BBF0-301815AF23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67298" y="1472532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14:cNvPr>
                <p14:cNvContentPartPr/>
                <p14:nvPr/>
              </p14:nvContentPartPr>
              <p14:xfrm>
                <a:off x="9252258" y="1383612"/>
                <a:ext cx="32040" cy="2102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BD021F5-F8C1-D237-51CF-5FF5F19F4D2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47986" y="1379292"/>
                  <a:ext cx="4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14:cNvPr>
                <p14:cNvContentPartPr/>
                <p14:nvPr/>
              </p14:nvContentPartPr>
              <p14:xfrm>
                <a:off x="9324978" y="1443732"/>
                <a:ext cx="76320" cy="103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3DD3F7E-495D-716F-98C7-24EEC121884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20678" y="1439397"/>
                  <a:ext cx="84919" cy="112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14:cNvPr>
                <p14:cNvContentPartPr/>
                <p14:nvPr/>
              </p14:nvContentPartPr>
              <p14:xfrm>
                <a:off x="9420378" y="1455972"/>
                <a:ext cx="103320" cy="131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F88F259-EEC8-9B5F-98B9-B3125CB043E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416073" y="1451652"/>
                  <a:ext cx="11193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14:cNvPr>
                <p14:cNvContentPartPr/>
                <p14:nvPr/>
              </p14:nvContentPartPr>
              <p14:xfrm>
                <a:off x="9579498" y="1455972"/>
                <a:ext cx="111240" cy="979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6EDC6B8-A71D-676C-17C6-691CCF887F1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75164" y="1451652"/>
                  <a:ext cx="119908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14:cNvPr>
                <p14:cNvContentPartPr/>
                <p14:nvPr/>
              </p14:nvContentPartPr>
              <p14:xfrm>
                <a:off x="10125978" y="1382172"/>
                <a:ext cx="8640" cy="19584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7B747C5-1C07-3543-5881-EF3E295DE26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121658" y="1377860"/>
                  <a:ext cx="17280" cy="204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14:cNvPr>
                <p14:cNvContentPartPr/>
                <p14:nvPr/>
              </p14:nvContentPartPr>
              <p14:xfrm>
                <a:off x="10044618" y="1299372"/>
                <a:ext cx="219240" cy="71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4566E3E-FD5A-BE71-5F82-8D30D14EF59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040298" y="1295052"/>
                  <a:ext cx="227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14:cNvPr>
                <p14:cNvContentPartPr/>
                <p14:nvPr/>
              </p14:nvContentPartPr>
              <p14:xfrm>
                <a:off x="10197978" y="1367052"/>
                <a:ext cx="212400" cy="1890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CBBBC13-8AEB-D708-45B0-5BF36FF4E04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93651" y="1362732"/>
                  <a:ext cx="221055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14:cNvPr>
                <p14:cNvContentPartPr/>
                <p14:nvPr/>
              </p14:nvContentPartPr>
              <p14:xfrm>
                <a:off x="10420458" y="1319532"/>
                <a:ext cx="56160" cy="2091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1796FAB-2C13-6EA7-5B9F-526FCFBD5AE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416166" y="1315212"/>
                  <a:ext cx="64745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14:cNvPr>
                <p14:cNvContentPartPr/>
                <p14:nvPr/>
              </p14:nvContentPartPr>
              <p14:xfrm>
                <a:off x="10486338" y="1429332"/>
                <a:ext cx="68040" cy="81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E5E1640-ADDD-6F44-6ACB-B904D3D9DA0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82018" y="1425012"/>
                  <a:ext cx="76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14:cNvPr>
                <p14:cNvContentPartPr/>
                <p14:nvPr/>
              </p14:nvContentPartPr>
              <p14:xfrm>
                <a:off x="10583178" y="1330332"/>
                <a:ext cx="61560" cy="2005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B191334-92E0-9D3B-D517-81846016203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578858" y="1326020"/>
                  <a:ext cx="70200" cy="209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14:cNvPr>
                <p14:cNvContentPartPr/>
                <p14:nvPr/>
              </p14:nvContentPartPr>
              <p14:xfrm>
                <a:off x="10704498" y="1448052"/>
                <a:ext cx="19080" cy="136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A5D035C-4B4C-E3CB-0047-67AABFC9AB5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00178" y="1443732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14:cNvPr>
                <p14:cNvContentPartPr/>
                <p14:nvPr/>
              </p14:nvContentPartPr>
              <p14:xfrm>
                <a:off x="10757058" y="1324212"/>
                <a:ext cx="47880" cy="19224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911A9FC-F5C9-7DCB-5C59-4EC2BC8E6FC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752738" y="1319892"/>
                  <a:ext cx="56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14:cNvPr>
                <p14:cNvContentPartPr/>
                <p14:nvPr/>
              </p14:nvContentPartPr>
              <p14:xfrm>
                <a:off x="10868298" y="1392252"/>
                <a:ext cx="15480" cy="136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A40CA2C-205C-9773-1C4A-D8B27BF7A2B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863978" y="1387943"/>
                  <a:ext cx="24120" cy="144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14:cNvPr>
                <p14:cNvContentPartPr/>
                <p14:nvPr/>
              </p14:nvContentPartPr>
              <p14:xfrm>
                <a:off x="10901778" y="1328532"/>
                <a:ext cx="105840" cy="216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6F3F27B-661A-2D46-B1F7-57A114C76CE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897458" y="1324205"/>
                  <a:ext cx="114480" cy="22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14:cNvPr>
                <p14:cNvContentPartPr/>
                <p14:nvPr/>
              </p14:nvContentPartPr>
              <p14:xfrm>
                <a:off x="11253858" y="1292172"/>
                <a:ext cx="47160" cy="220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B3C10DF-AB74-6488-9375-E60355E85C5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249538" y="1287852"/>
                  <a:ext cx="5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14:cNvPr>
                <p14:cNvContentPartPr/>
                <p14:nvPr/>
              </p14:nvContentPartPr>
              <p14:xfrm>
                <a:off x="11180778" y="1230972"/>
                <a:ext cx="127800" cy="60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A0B4201-35E9-B9CA-C128-10EDD1F14478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176458" y="1226677"/>
                  <a:ext cx="136440" cy="69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14:cNvPr>
                <p14:cNvContentPartPr/>
                <p14:nvPr/>
              </p14:nvContentPartPr>
              <p14:xfrm>
                <a:off x="11335218" y="1286772"/>
                <a:ext cx="183600" cy="191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B867F49-2C55-609B-C56E-2932677B627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330898" y="1282452"/>
                  <a:ext cx="192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14:cNvPr>
                <p14:cNvContentPartPr/>
                <p14:nvPr/>
              </p14:nvContentPartPr>
              <p14:xfrm>
                <a:off x="11560578" y="1256532"/>
                <a:ext cx="13680" cy="1936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D727244-4A74-F69E-C481-4144073054F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556141" y="1252212"/>
                  <a:ext cx="22554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14:cNvPr>
                <p14:cNvContentPartPr/>
                <p14:nvPr/>
              </p14:nvContentPartPr>
              <p14:xfrm>
                <a:off x="11590098" y="1325292"/>
                <a:ext cx="70560" cy="1080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9A35FB6-A285-A991-FEDE-5B2374DDB42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585778" y="1320972"/>
                  <a:ext cx="7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14:cNvPr>
                <p14:cNvContentPartPr/>
                <p14:nvPr/>
              </p14:nvContentPartPr>
              <p14:xfrm>
                <a:off x="11702778" y="1285332"/>
                <a:ext cx="45720" cy="1375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75A3172-CA3C-7349-1810-F5F46465943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698458" y="1281012"/>
                  <a:ext cx="54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14:cNvPr>
                <p14:cNvContentPartPr/>
                <p14:nvPr/>
              </p14:nvContentPartPr>
              <p14:xfrm>
                <a:off x="11785578" y="1351932"/>
                <a:ext cx="13680" cy="32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C09DAF4-7878-1681-54F9-0DFEA13BBC4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781258" y="1347612"/>
                  <a:ext cx="22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14:cNvPr>
                <p14:cNvContentPartPr/>
                <p14:nvPr/>
              </p14:nvContentPartPr>
              <p14:xfrm>
                <a:off x="11853258" y="1243212"/>
                <a:ext cx="66240" cy="160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BA31A40B-F19D-705B-B9C3-674F83176F3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848914" y="1238882"/>
                  <a:ext cx="74927" cy="169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14:cNvPr>
                <p14:cNvContentPartPr/>
                <p14:nvPr/>
              </p14:nvContentPartPr>
              <p14:xfrm>
                <a:off x="11875938" y="1319172"/>
                <a:ext cx="50760" cy="5652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938FC0DA-1B8C-EF0D-9C77-5BB04474B3B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871618" y="1314852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14:cNvPr>
                <p14:cNvContentPartPr/>
                <p14:nvPr/>
              </p14:nvContentPartPr>
              <p14:xfrm>
                <a:off x="11981418" y="1303692"/>
                <a:ext cx="51480" cy="514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723604C5-D987-3160-7746-D2BDD7393C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977098" y="1299372"/>
                  <a:ext cx="60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14:cNvPr>
                <p14:cNvContentPartPr/>
                <p14:nvPr/>
              </p14:nvContentPartPr>
              <p14:xfrm>
                <a:off x="12040818" y="1273452"/>
                <a:ext cx="65160" cy="112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6DE34FB-40C3-E4BD-7640-70C7D0E84A0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2036498" y="1269132"/>
                  <a:ext cx="73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14:cNvPr>
                <p14:cNvContentPartPr/>
                <p14:nvPr/>
              </p14:nvContentPartPr>
              <p14:xfrm>
                <a:off x="12118938" y="1289652"/>
                <a:ext cx="22680" cy="119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50D0011-3282-FE69-F199-E6342474932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114618" y="1285332"/>
                  <a:ext cx="3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14:cNvPr>
                <p14:cNvContentPartPr/>
                <p14:nvPr/>
              </p14:nvContentPartPr>
              <p14:xfrm>
                <a:off x="12058098" y="1421412"/>
                <a:ext cx="56880" cy="961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360D05-5B01-CE72-5022-F6594BBCC7B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053778" y="1417092"/>
                  <a:ext cx="65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14:cNvPr>
                <p14:cNvContentPartPr/>
                <p14:nvPr/>
              </p14:nvContentPartPr>
              <p14:xfrm>
                <a:off x="7999818" y="1310892"/>
                <a:ext cx="227160" cy="464184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269AB4F-8BDF-9E13-EA03-ABA5BD747CD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95498" y="1306572"/>
                  <a:ext cx="235800" cy="46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14:cNvPr>
                <p14:cNvContentPartPr/>
                <p14:nvPr/>
              </p14:nvContentPartPr>
              <p14:xfrm>
                <a:off x="9770658" y="1206492"/>
                <a:ext cx="172800" cy="46544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76724EC-62BF-3328-45CA-CE1A0DDA500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766338" y="1202172"/>
                  <a:ext cx="181440" cy="46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14:cNvPr>
                <p14:cNvContentPartPr/>
                <p14:nvPr/>
              </p14:nvContentPartPr>
              <p14:xfrm>
                <a:off x="11061618" y="1180212"/>
                <a:ext cx="210600" cy="46634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C1C12D3-FF11-C8EC-7E61-562AD134DD2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057298" y="1175892"/>
                  <a:ext cx="219240" cy="46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14:cNvPr>
                <p14:cNvContentPartPr/>
                <p14:nvPr/>
              </p14:nvContentPartPr>
              <p14:xfrm>
                <a:off x="11314338" y="5784252"/>
                <a:ext cx="360" cy="3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9FF0807-A43C-2FC4-F45F-1186285CEF0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310018" y="577993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14:cNvPr>
                <p14:cNvContentPartPr/>
                <p14:nvPr/>
              </p14:nvContentPartPr>
              <p14:xfrm>
                <a:off x="6869418" y="1718412"/>
                <a:ext cx="4771080" cy="262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6610B73-0367-8A0D-3AB5-C818D1FC406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865098" y="1714092"/>
                  <a:ext cx="4779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14:cNvPr>
                <p14:cNvContentPartPr/>
                <p14:nvPr/>
              </p14:nvContentPartPr>
              <p14:xfrm>
                <a:off x="11653818" y="1728492"/>
                <a:ext cx="360" cy="3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B1A11A5-E682-6CF5-A075-55AE0788042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649498" y="1724172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93D44049-A9ED-A040-0C40-B57BA0739CA1}"/>
                  </a:ext>
                </a:extLst>
              </p14:cNvPr>
              <p14:cNvContentPartPr/>
              <p14:nvPr/>
            </p14:nvContentPartPr>
            <p14:xfrm>
              <a:off x="7284858" y="837132"/>
              <a:ext cx="13680" cy="1260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93D44049-A9ED-A040-0C40-B57BA0739CA1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280538" y="832685"/>
                <a:ext cx="22320" cy="2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14:cNvPr>
              <p14:cNvContentPartPr/>
              <p14:nvPr/>
            </p14:nvContentPartPr>
            <p14:xfrm>
              <a:off x="251898" y="1628412"/>
              <a:ext cx="9360" cy="378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D4765A08-8AF2-4E76-0985-BA90744DFAE9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247578" y="1624092"/>
                <a:ext cx="180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14:cNvPr>
              <p14:cNvContentPartPr/>
              <p14:nvPr/>
            </p14:nvContentPartPr>
            <p14:xfrm>
              <a:off x="3430698" y="1484052"/>
              <a:ext cx="360" cy="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6F4644B9-0864-018F-F679-B13D78ECFF5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426378" y="147973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14:cNvPr>
              <p14:cNvContentPartPr/>
              <p14:nvPr/>
            </p14:nvContentPartPr>
            <p14:xfrm>
              <a:off x="9923658" y="5874972"/>
              <a:ext cx="54720" cy="2674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F054A07-6563-67D9-CF0B-2B71F291320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9919338" y="5870652"/>
                <a:ext cx="63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14:cNvPr>
              <p14:cNvContentPartPr/>
              <p14:nvPr/>
            </p14:nvContentPartPr>
            <p14:xfrm>
              <a:off x="8221578" y="6005652"/>
              <a:ext cx="90000" cy="31500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398BCBA-6908-68A2-9308-66479189C995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217258" y="6001332"/>
                <a:ext cx="98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D9A6BB8E-30BA-C18F-2C4C-3F9B16CAB799}"/>
                  </a:ext>
                </a:extLst>
              </p14:cNvPr>
              <p14:cNvContentPartPr/>
              <p14:nvPr/>
            </p14:nvContentPartPr>
            <p14:xfrm>
              <a:off x="6884538" y="6130572"/>
              <a:ext cx="360" cy="36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D9A6BB8E-30BA-C18F-2C4C-3F9B16CAB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8418" y="61244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347271E5-EE3F-609E-C3BF-8D9C8C30099E}"/>
                  </a:ext>
                </a:extLst>
              </p14:cNvPr>
              <p14:cNvContentPartPr/>
              <p14:nvPr/>
            </p14:nvContentPartPr>
            <p14:xfrm>
              <a:off x="6956898" y="3532092"/>
              <a:ext cx="360" cy="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347271E5-EE3F-609E-C3BF-8D9C8C30099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952578" y="352777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F18E1CA7-EDE6-045E-9424-485282DE74D2}"/>
              </a:ext>
            </a:extLst>
          </p:cNvPr>
          <p:cNvGrpSpPr/>
          <p:nvPr/>
        </p:nvGrpSpPr>
        <p:grpSpPr>
          <a:xfrm>
            <a:off x="8462418" y="217212"/>
            <a:ext cx="345240" cy="267480"/>
            <a:chOff x="8462418" y="217212"/>
            <a:chExt cx="34524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2CB5A43-E784-6F37-737E-989CAB812115}"/>
                    </a:ext>
                  </a:extLst>
                </p14:cNvPr>
                <p14:cNvContentPartPr/>
                <p14:nvPr/>
              </p14:nvContentPartPr>
              <p14:xfrm>
                <a:off x="8488338" y="287772"/>
                <a:ext cx="81360" cy="19692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2CB5A43-E784-6F37-737E-989CAB81211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484018" y="283452"/>
                  <a:ext cx="90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7336C26-A67A-A9B6-4679-3EBF811FEE9B}"/>
                    </a:ext>
                  </a:extLst>
                </p14:cNvPr>
                <p14:cNvContentPartPr/>
                <p14:nvPr/>
              </p14:nvContentPartPr>
              <p14:xfrm>
                <a:off x="8462418" y="225132"/>
                <a:ext cx="149400" cy="4680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7336C26-A67A-A9B6-4679-3EBF811FEE9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458098" y="220779"/>
                  <a:ext cx="158040" cy="55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077E5F1-2DB3-650E-79E3-C2D561175F71}"/>
                    </a:ext>
                  </a:extLst>
                </p14:cNvPr>
                <p14:cNvContentPartPr/>
                <p14:nvPr/>
              </p14:nvContentPartPr>
              <p14:xfrm>
                <a:off x="8625138" y="318372"/>
                <a:ext cx="47880" cy="9504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077E5F1-2DB3-650E-79E3-C2D561175F7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620818" y="314052"/>
                  <a:ext cx="56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FAD80EAC-5BD6-805A-927D-57AFADFEA9FD}"/>
                    </a:ext>
                  </a:extLst>
                </p14:cNvPr>
                <p14:cNvContentPartPr/>
                <p14:nvPr/>
              </p14:nvContentPartPr>
              <p14:xfrm>
                <a:off x="8692818" y="322692"/>
                <a:ext cx="20520" cy="1162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FAD80EAC-5BD6-805A-927D-57AFADFEA9F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688498" y="318385"/>
                  <a:ext cx="29160" cy="124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47C160D-91AE-6996-458F-2279940913D2}"/>
                    </a:ext>
                  </a:extLst>
                </p14:cNvPr>
                <p14:cNvContentPartPr/>
                <p14:nvPr/>
              </p14:nvContentPartPr>
              <p14:xfrm>
                <a:off x="8737098" y="217212"/>
                <a:ext cx="70560" cy="2066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47C160D-91AE-6996-458F-2279940913D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732778" y="212892"/>
                  <a:ext cx="792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E78CAE94-CFBB-81DE-7D57-93E3BC20592D}"/>
                  </a:ext>
                </a:extLst>
              </p14:cNvPr>
              <p14:cNvContentPartPr/>
              <p14:nvPr/>
            </p14:nvContentPartPr>
            <p14:xfrm>
              <a:off x="8700018" y="2927652"/>
              <a:ext cx="8640" cy="1656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E78CAE94-CFBB-81DE-7D57-93E3BC20592D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8695698" y="2923332"/>
                <a:ext cx="17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376C414-AD8A-4EF6-09CD-3B3E9500A44C}"/>
                  </a:ext>
                </a:extLst>
              </p14:cNvPr>
              <p14:cNvContentPartPr/>
              <p14:nvPr/>
            </p14:nvContentPartPr>
            <p14:xfrm>
              <a:off x="9000618" y="3421572"/>
              <a:ext cx="19080" cy="21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376C414-AD8A-4EF6-09CD-3B3E9500A44C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996215" y="3417252"/>
                <a:ext cx="27886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7ABDE595-A094-8E6A-D1E9-07FE9B09E162}"/>
                  </a:ext>
                </a:extLst>
              </p14:cNvPr>
              <p14:cNvContentPartPr/>
              <p14:nvPr/>
            </p14:nvContentPartPr>
            <p14:xfrm>
              <a:off x="8908098" y="4512012"/>
              <a:ext cx="3960" cy="576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7ABDE595-A094-8E6A-D1E9-07FE9B09E162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8903778" y="4507404"/>
                <a:ext cx="12600" cy="1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0B60E14-21CE-392F-848B-0E2888C63064}"/>
                  </a:ext>
                </a:extLst>
              </p14:cNvPr>
              <p14:cNvContentPartPr/>
              <p14:nvPr/>
            </p14:nvContentPartPr>
            <p14:xfrm>
              <a:off x="11270418" y="5862732"/>
              <a:ext cx="46440" cy="472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0B60E14-21CE-392F-848B-0E2888C63064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11266098" y="5858412"/>
                <a:ext cx="550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E670BF0-D76A-E766-EA82-8A9315A975B6}"/>
                  </a:ext>
                </a:extLst>
              </p14:cNvPr>
              <p14:cNvContentPartPr/>
              <p14:nvPr/>
            </p14:nvContentPartPr>
            <p14:xfrm>
              <a:off x="9922938" y="6204372"/>
              <a:ext cx="53280" cy="3391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E670BF0-D76A-E766-EA82-8A9315A975B6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9918618" y="6200052"/>
                <a:ext cx="61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583294-FC80-D7E6-E42F-51BC4877F0FA}"/>
                  </a:ext>
                </a:extLst>
              </p14:cNvPr>
              <p14:cNvContentPartPr/>
              <p14:nvPr/>
            </p14:nvContentPartPr>
            <p14:xfrm>
              <a:off x="7742058" y="3903252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583294-FC80-D7E6-E42F-51BC4877F0F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737738" y="3898932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969F2CF-C973-B213-5EB8-72D19CC9D4C5}"/>
              </a:ext>
            </a:extLst>
          </p:cNvPr>
          <p:cNvGrpSpPr/>
          <p:nvPr/>
        </p:nvGrpSpPr>
        <p:grpSpPr>
          <a:xfrm>
            <a:off x="7801458" y="157452"/>
            <a:ext cx="458280" cy="339840"/>
            <a:chOff x="7801458" y="157452"/>
            <a:chExt cx="45828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810DFA-E48B-ABC1-D7B8-23EA6430A742}"/>
                    </a:ext>
                  </a:extLst>
                </p14:cNvPr>
                <p14:cNvContentPartPr/>
                <p14:nvPr/>
              </p14:nvContentPartPr>
              <p14:xfrm>
                <a:off x="7803258" y="163212"/>
                <a:ext cx="116280" cy="33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810DFA-E48B-ABC1-D7B8-23EA6430A742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798925" y="158892"/>
                  <a:ext cx="124947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979513-4EFF-0566-2550-F375217AE0C5}"/>
                    </a:ext>
                  </a:extLst>
                </p14:cNvPr>
                <p14:cNvContentPartPr/>
                <p14:nvPr/>
              </p14:nvContentPartPr>
              <p14:xfrm>
                <a:off x="7801458" y="328452"/>
                <a:ext cx="13248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979513-4EFF-0566-2550-F375217AE0C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797138" y="324040"/>
                  <a:ext cx="141120" cy="26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6EA397-9AA4-D26F-111E-96BE23C8D70B}"/>
                    </a:ext>
                  </a:extLst>
                </p14:cNvPr>
                <p14:cNvContentPartPr/>
                <p14:nvPr/>
              </p14:nvContentPartPr>
              <p14:xfrm>
                <a:off x="7973178" y="288852"/>
                <a:ext cx="81000" cy="16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6EA397-9AA4-D26F-111E-96BE23C8D70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968858" y="284542"/>
                  <a:ext cx="89640" cy="169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EBB4B7-99C0-DCF0-589B-F0F045526A33}"/>
                    </a:ext>
                  </a:extLst>
                </p14:cNvPr>
                <p14:cNvContentPartPr/>
                <p14:nvPr/>
              </p14:nvContentPartPr>
              <p14:xfrm>
                <a:off x="8144898" y="191652"/>
                <a:ext cx="3960" cy="25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EBB4B7-99C0-DCF0-589B-F0F045526A3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140578" y="187332"/>
                  <a:ext cx="12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22C048-63FB-1D40-777E-EBBC120AD956}"/>
                    </a:ext>
                  </a:extLst>
                </p14:cNvPr>
                <p14:cNvContentPartPr/>
                <p14:nvPr/>
              </p14:nvContentPartPr>
              <p14:xfrm>
                <a:off x="8085138" y="316572"/>
                <a:ext cx="102600" cy="1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22C048-63FB-1D40-777E-EBBC120AD95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080818" y="312252"/>
                  <a:ext cx="111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A89C54-0F00-7081-28B3-4203B4B3F334}"/>
                    </a:ext>
                  </a:extLst>
                </p14:cNvPr>
                <p14:cNvContentPartPr/>
                <p14:nvPr/>
              </p14:nvContentPartPr>
              <p14:xfrm>
                <a:off x="8243898" y="157452"/>
                <a:ext cx="15840" cy="294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A89C54-0F00-7081-28B3-4203B4B3F33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239674" y="153132"/>
                  <a:ext cx="24288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302A1077-EEB7-914C-611B-BE1AAE033387}"/>
              </a:ext>
            </a:extLst>
          </p:cNvPr>
          <p:cNvGrpSpPr/>
          <p:nvPr/>
        </p:nvGrpSpPr>
        <p:grpSpPr>
          <a:xfrm>
            <a:off x="6794178" y="143412"/>
            <a:ext cx="750600" cy="633600"/>
            <a:chOff x="6794178" y="143412"/>
            <a:chExt cx="75060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B02D2A9-E0E5-0840-811F-937E61D35659}"/>
                    </a:ext>
                  </a:extLst>
                </p14:cNvPr>
                <p14:cNvContentPartPr/>
                <p14:nvPr/>
              </p14:nvContentPartPr>
              <p14:xfrm>
                <a:off x="6821178" y="260052"/>
                <a:ext cx="26640" cy="25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B02D2A9-E0E5-0840-811F-937E61D35659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816858" y="255732"/>
                  <a:ext cx="35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C6242A-DCF6-B349-F144-6BE198B13540}"/>
                    </a:ext>
                  </a:extLst>
                </p14:cNvPr>
                <p14:cNvContentPartPr/>
                <p14:nvPr/>
              </p14:nvContentPartPr>
              <p14:xfrm>
                <a:off x="6794178" y="149532"/>
                <a:ext cx="182160" cy="313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C6242A-DCF6-B349-F144-6BE198B1354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789858" y="145212"/>
                  <a:ext cx="190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022431C-9287-CA59-74F3-BFF70879DD81}"/>
                    </a:ext>
                  </a:extLst>
                </p14:cNvPr>
                <p14:cNvContentPartPr/>
                <p14:nvPr/>
              </p14:nvContentPartPr>
              <p14:xfrm>
                <a:off x="7020978" y="314412"/>
                <a:ext cx="24120" cy="1735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022431C-9287-CA59-74F3-BFF70879DD8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016658" y="310092"/>
                  <a:ext cx="32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409B1CD-20B1-F505-20AF-D8D9C7435F7B}"/>
                    </a:ext>
                  </a:extLst>
                </p14:cNvPr>
                <p14:cNvContentPartPr/>
                <p14:nvPr/>
              </p14:nvContentPartPr>
              <p14:xfrm>
                <a:off x="7002978" y="144852"/>
                <a:ext cx="10080" cy="129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409B1CD-20B1-F505-20AF-D8D9C7435F7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998658" y="140532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A5F98424-70D4-DD94-12F6-CAFDB010FEB7}"/>
                    </a:ext>
                  </a:extLst>
                </p14:cNvPr>
                <p14:cNvContentPartPr/>
                <p14:nvPr/>
              </p14:nvContentPartPr>
              <p14:xfrm>
                <a:off x="7086498" y="289572"/>
                <a:ext cx="118440" cy="4874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A5F98424-70D4-DD94-12F6-CAFDB010FEB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082178" y="285252"/>
                  <a:ext cx="1270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D990431D-042A-4527-FB8E-B64FE39DDE48}"/>
                    </a:ext>
                  </a:extLst>
                </p14:cNvPr>
                <p14:cNvContentPartPr/>
                <p14:nvPr/>
              </p14:nvContentPartPr>
              <p14:xfrm>
                <a:off x="7203498" y="192372"/>
                <a:ext cx="218880" cy="2620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D990431D-042A-4527-FB8E-B64FE39DDE4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199178" y="188052"/>
                  <a:ext cx="227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29C4DC9-5752-B1BA-5796-E5452AF0DA55}"/>
                    </a:ext>
                  </a:extLst>
                </p14:cNvPr>
                <p14:cNvContentPartPr/>
                <p14:nvPr/>
              </p14:nvContentPartPr>
              <p14:xfrm>
                <a:off x="7418418" y="143412"/>
                <a:ext cx="93600" cy="2876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29C4DC9-5752-B1BA-5796-E5452AF0DA5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414098" y="139092"/>
                  <a:ext cx="102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3DDD3F5-083C-5012-269D-5E1C7F230FB2}"/>
                    </a:ext>
                  </a:extLst>
                </p14:cNvPr>
                <p14:cNvContentPartPr/>
                <p14:nvPr/>
              </p14:nvContentPartPr>
              <p14:xfrm>
                <a:off x="7401138" y="209652"/>
                <a:ext cx="143640" cy="486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3DDD3F5-083C-5012-269D-5E1C7F230FB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396818" y="205332"/>
                  <a:ext cx="1522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6314C2A0-CDAF-7491-2C77-087D9A4C3415}"/>
              </a:ext>
            </a:extLst>
          </p:cNvPr>
          <p:cNvGrpSpPr/>
          <p:nvPr/>
        </p:nvGrpSpPr>
        <p:grpSpPr>
          <a:xfrm>
            <a:off x="10232538" y="1995972"/>
            <a:ext cx="213120" cy="288000"/>
            <a:chOff x="10232538" y="1995972"/>
            <a:chExt cx="21312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30966DDD-B566-6D40-61DA-31DC1D165122}"/>
                    </a:ext>
                  </a:extLst>
                </p14:cNvPr>
                <p14:cNvContentPartPr/>
                <p14:nvPr/>
              </p14:nvContentPartPr>
              <p14:xfrm>
                <a:off x="10327218" y="1995972"/>
                <a:ext cx="118440" cy="450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30966DDD-B566-6D40-61DA-31DC1D16512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22898" y="1991652"/>
                  <a:ext cx="127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FD89563-D228-DD0F-338E-9B48457FABDC}"/>
                    </a:ext>
                  </a:extLst>
                </p14:cNvPr>
                <p14:cNvContentPartPr/>
                <p14:nvPr/>
              </p14:nvContentPartPr>
              <p14:xfrm>
                <a:off x="10232538" y="2058612"/>
                <a:ext cx="174600" cy="22536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FD89563-D228-DD0F-338E-9B48457FABD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228218" y="2054292"/>
                  <a:ext cx="18324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0B99D8A0-08F0-B35F-BD0B-34A54D3BE7FB}"/>
                  </a:ext>
                </a:extLst>
              </p14:cNvPr>
              <p14:cNvContentPartPr/>
              <p14:nvPr/>
            </p14:nvContentPartPr>
            <p14:xfrm>
              <a:off x="11315418" y="1957812"/>
              <a:ext cx="188280" cy="24048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0B99D8A0-08F0-B35F-BD0B-34A54D3BE7FB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1311098" y="1953492"/>
                <a:ext cx="196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3FB253FE-989F-E20F-A52F-291DD431A061}"/>
                  </a:ext>
                </a:extLst>
              </p14:cNvPr>
              <p14:cNvContentPartPr/>
              <p14:nvPr/>
            </p14:nvContentPartPr>
            <p14:xfrm>
              <a:off x="10377258" y="2802732"/>
              <a:ext cx="150840" cy="25272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3FB253FE-989F-E20F-A52F-291DD431A061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10372938" y="2798412"/>
                <a:ext cx="15948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9" name="Group 488">
            <a:extLst>
              <a:ext uri="{FF2B5EF4-FFF2-40B4-BE49-F238E27FC236}">
                <a16:creationId xmlns:a16="http://schemas.microsoft.com/office/drawing/2014/main" id="{FF9AED27-67A0-9090-F637-CFC110CA8033}"/>
              </a:ext>
            </a:extLst>
          </p:cNvPr>
          <p:cNvGrpSpPr/>
          <p:nvPr/>
        </p:nvGrpSpPr>
        <p:grpSpPr>
          <a:xfrm>
            <a:off x="11384178" y="2684652"/>
            <a:ext cx="194040" cy="336960"/>
            <a:chOff x="11384178" y="2684652"/>
            <a:chExt cx="19404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042A840-E8BF-26E7-8685-202CEBE6BF18}"/>
                    </a:ext>
                  </a:extLst>
                </p14:cNvPr>
                <p14:cNvContentPartPr/>
                <p14:nvPr/>
              </p14:nvContentPartPr>
              <p14:xfrm>
                <a:off x="11417658" y="2720292"/>
                <a:ext cx="16200" cy="2570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042A840-E8BF-26E7-8685-202CEBE6BF1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413338" y="2715972"/>
                  <a:ext cx="24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509EA30D-1619-2B92-DEE2-8A8258038447}"/>
                    </a:ext>
                  </a:extLst>
                </p14:cNvPr>
                <p14:cNvContentPartPr/>
                <p14:nvPr/>
              </p14:nvContentPartPr>
              <p14:xfrm>
                <a:off x="11384178" y="2684652"/>
                <a:ext cx="194040" cy="33696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509EA30D-1619-2B92-DEE2-8A825803844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379858" y="2680332"/>
                  <a:ext cx="20268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180A20E1-5187-C2BE-27B3-561060B9DA78}"/>
                  </a:ext>
                </a:extLst>
              </p14:cNvPr>
              <p14:cNvContentPartPr/>
              <p14:nvPr/>
            </p14:nvContentPartPr>
            <p14:xfrm>
              <a:off x="4175178" y="4544412"/>
              <a:ext cx="138960" cy="14832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180A20E1-5187-C2BE-27B3-561060B9DA78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4170858" y="4540092"/>
                <a:ext cx="14760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727BE84-B5DF-FF1D-5356-2FFDA183D35D}"/>
              </a:ext>
            </a:extLst>
          </p:cNvPr>
          <p:cNvGrpSpPr/>
          <p:nvPr/>
        </p:nvGrpSpPr>
        <p:grpSpPr>
          <a:xfrm>
            <a:off x="6847098" y="2326452"/>
            <a:ext cx="527760" cy="316800"/>
            <a:chOff x="6847098" y="2326452"/>
            <a:chExt cx="52776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5D21A03-4796-82AC-176C-EECCF2CBA9E7}"/>
                    </a:ext>
                  </a:extLst>
                </p14:cNvPr>
                <p14:cNvContentPartPr/>
                <p14:nvPr/>
              </p14:nvContentPartPr>
              <p14:xfrm>
                <a:off x="6847098" y="2464332"/>
                <a:ext cx="204840" cy="1789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5D21A03-4796-82AC-176C-EECCF2CBA9E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842778" y="2460012"/>
                  <a:ext cx="213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51DF2DF-E13F-DC66-DC0D-632D93F93AEF}"/>
                    </a:ext>
                  </a:extLst>
                </p14:cNvPr>
                <p14:cNvContentPartPr/>
                <p14:nvPr/>
              </p14:nvContentPartPr>
              <p14:xfrm>
                <a:off x="7056978" y="2398092"/>
                <a:ext cx="135720" cy="18828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51DF2DF-E13F-DC66-DC0D-632D93F93AE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052658" y="2393772"/>
                  <a:ext cx="144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78102D14-0ADE-E0AE-3D20-C3EBDE4677F8}"/>
                    </a:ext>
                  </a:extLst>
                </p14:cNvPr>
                <p14:cNvContentPartPr/>
                <p14:nvPr/>
              </p14:nvContentPartPr>
              <p14:xfrm>
                <a:off x="7259658" y="2326452"/>
                <a:ext cx="33120" cy="2710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78102D14-0ADE-E0AE-3D20-C3EBDE4677F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255338" y="2322132"/>
                  <a:ext cx="41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3D725AB6-0C3A-0002-3817-FD9A387D8544}"/>
                    </a:ext>
                  </a:extLst>
                </p14:cNvPr>
                <p14:cNvContentPartPr/>
                <p14:nvPr/>
              </p14:nvContentPartPr>
              <p14:xfrm>
                <a:off x="7339218" y="2348412"/>
                <a:ext cx="35640" cy="28404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3D725AB6-0C3A-0002-3817-FD9A387D854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334898" y="2344092"/>
                  <a:ext cx="4428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2AE5677C-C990-F247-A011-8B0A66D91FB2}"/>
              </a:ext>
            </a:extLst>
          </p:cNvPr>
          <p:cNvGrpSpPr/>
          <p:nvPr/>
        </p:nvGrpSpPr>
        <p:grpSpPr>
          <a:xfrm>
            <a:off x="8476458" y="2166612"/>
            <a:ext cx="555120" cy="341280"/>
            <a:chOff x="8476458" y="2166612"/>
            <a:chExt cx="5551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B1ACAD2C-7793-0698-0582-B4F2EE8526A4}"/>
                    </a:ext>
                  </a:extLst>
                </p14:cNvPr>
                <p14:cNvContentPartPr/>
                <p14:nvPr/>
              </p14:nvContentPartPr>
              <p14:xfrm>
                <a:off x="8476458" y="2326092"/>
                <a:ext cx="200880" cy="1767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B1ACAD2C-7793-0698-0582-B4F2EE8526A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472138" y="2321772"/>
                  <a:ext cx="209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9F658E7-361A-F78D-BFBA-580139F3C5B8}"/>
                    </a:ext>
                  </a:extLst>
                </p14:cNvPr>
                <p14:cNvContentPartPr/>
                <p14:nvPr/>
              </p14:nvContentPartPr>
              <p14:xfrm>
                <a:off x="8691738" y="2226012"/>
                <a:ext cx="117720" cy="1969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9F658E7-361A-F78D-BFBA-580139F3C5B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687418" y="2221692"/>
                  <a:ext cx="126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92FD1D7-59EB-F484-D10E-22B0DE1013E4}"/>
                    </a:ext>
                  </a:extLst>
                </p14:cNvPr>
                <p14:cNvContentPartPr/>
                <p14:nvPr/>
              </p14:nvContentPartPr>
              <p14:xfrm>
                <a:off x="8881818" y="2188212"/>
                <a:ext cx="36360" cy="2491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92FD1D7-59EB-F484-D10E-22B0DE1013E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877498" y="2183892"/>
                  <a:ext cx="45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595864FE-3EBE-781B-00EF-96CA94DEE680}"/>
                    </a:ext>
                  </a:extLst>
                </p14:cNvPr>
                <p14:cNvContentPartPr/>
                <p14:nvPr/>
              </p14:nvContentPartPr>
              <p14:xfrm>
                <a:off x="8977578" y="2166612"/>
                <a:ext cx="54000" cy="3412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595864FE-3EBE-781B-00EF-96CA94DEE68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973258" y="2162292"/>
                  <a:ext cx="6264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2E96899D-7914-1DAA-819B-80E4EDD0BFCB}"/>
              </a:ext>
            </a:extLst>
          </p:cNvPr>
          <p:cNvGrpSpPr/>
          <p:nvPr/>
        </p:nvGrpSpPr>
        <p:grpSpPr>
          <a:xfrm>
            <a:off x="2824458" y="4354692"/>
            <a:ext cx="1366920" cy="1536120"/>
            <a:chOff x="2824458" y="4354692"/>
            <a:chExt cx="1366920" cy="153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903602E-8162-5D85-BB5E-6662752DE361}"/>
                    </a:ext>
                  </a:extLst>
                </p14:cNvPr>
                <p14:cNvContentPartPr/>
                <p14:nvPr/>
              </p14:nvContentPartPr>
              <p14:xfrm>
                <a:off x="3772698" y="4354692"/>
                <a:ext cx="376560" cy="45036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903602E-8162-5D85-BB5E-6662752DE361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768378" y="4350372"/>
                  <a:ext cx="385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29C0D58-BBFD-9146-72C4-D5889881BA75}"/>
                    </a:ext>
                  </a:extLst>
                </p14:cNvPr>
                <p14:cNvContentPartPr/>
                <p14:nvPr/>
              </p14:nvContentPartPr>
              <p14:xfrm>
                <a:off x="3765498" y="4850412"/>
                <a:ext cx="359640" cy="4863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29C0D58-BBFD-9146-72C4-D5889881BA7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761178" y="4846092"/>
                  <a:ext cx="368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6AE26DF-5EEE-4C14-8265-C40B79DDBBDA}"/>
                    </a:ext>
                  </a:extLst>
                </p14:cNvPr>
                <p14:cNvContentPartPr/>
                <p14:nvPr/>
              </p14:nvContentPartPr>
              <p14:xfrm>
                <a:off x="3609618" y="5329932"/>
                <a:ext cx="380160" cy="5608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6AE26DF-5EEE-4C14-8265-C40B79DDBBD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605298" y="5325612"/>
                  <a:ext cx="3888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53313BD-711D-0FF7-E154-318C3E1EC0FC}"/>
                    </a:ext>
                  </a:extLst>
                </p14:cNvPr>
                <p14:cNvContentPartPr/>
                <p14:nvPr/>
              </p14:nvContentPartPr>
              <p14:xfrm>
                <a:off x="2824458" y="4591212"/>
                <a:ext cx="968760" cy="6040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53313BD-711D-0FF7-E154-318C3E1EC0F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820138" y="4586892"/>
                  <a:ext cx="97740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DF94BFA-6D07-C32E-A320-F160E58D1999}"/>
                    </a:ext>
                  </a:extLst>
                </p14:cNvPr>
                <p14:cNvContentPartPr/>
                <p14:nvPr/>
              </p14:nvContentPartPr>
              <p14:xfrm>
                <a:off x="4071858" y="5076852"/>
                <a:ext cx="119520" cy="1389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DF94BFA-6D07-C32E-A320-F160E58D1999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4067538" y="5072532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77DEE1B-7B9E-AEF4-8DD0-C1950F866586}"/>
              </a:ext>
            </a:extLst>
          </p:cNvPr>
          <p:cNvGrpSpPr/>
          <p:nvPr/>
        </p:nvGrpSpPr>
        <p:grpSpPr>
          <a:xfrm>
            <a:off x="6979218" y="3040332"/>
            <a:ext cx="519120" cy="360360"/>
            <a:chOff x="6979218" y="3040332"/>
            <a:chExt cx="51912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B080A76-65EE-195C-3D71-5E13C5FA56B5}"/>
                    </a:ext>
                  </a:extLst>
                </p14:cNvPr>
                <p14:cNvContentPartPr/>
                <p14:nvPr/>
              </p14:nvContentPartPr>
              <p14:xfrm>
                <a:off x="6979218" y="3215292"/>
                <a:ext cx="185400" cy="1854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B080A76-65EE-195C-3D71-5E13C5FA56B5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974898" y="3210972"/>
                  <a:ext cx="194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478270A-BA95-0574-2614-2CC54F06762B}"/>
                    </a:ext>
                  </a:extLst>
                </p14:cNvPr>
                <p14:cNvContentPartPr/>
                <p14:nvPr/>
              </p14:nvContentPartPr>
              <p14:xfrm>
                <a:off x="7165698" y="3112692"/>
                <a:ext cx="145080" cy="21420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478270A-BA95-0574-2614-2CC54F06762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161378" y="3108372"/>
                  <a:ext cx="153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8123982B-227F-6822-7019-0056B2B084E0}"/>
                    </a:ext>
                  </a:extLst>
                </p14:cNvPr>
                <p14:cNvContentPartPr/>
                <p14:nvPr/>
              </p14:nvContentPartPr>
              <p14:xfrm>
                <a:off x="7362618" y="3062652"/>
                <a:ext cx="61560" cy="26064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8123982B-227F-6822-7019-0056B2B084E0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358298" y="3058332"/>
                  <a:ext cx="70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212A527-654F-7DCC-39EF-FAA35776C9DF}"/>
                    </a:ext>
                  </a:extLst>
                </p14:cNvPr>
                <p14:cNvContentPartPr/>
                <p14:nvPr/>
              </p14:nvContentPartPr>
              <p14:xfrm>
                <a:off x="7448658" y="3040332"/>
                <a:ext cx="49680" cy="25488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212A527-654F-7DCC-39EF-FAA35776C9D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444338" y="3036012"/>
                  <a:ext cx="583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CA5B62-3418-9FD1-C608-44B2BC9E0C94}"/>
              </a:ext>
            </a:extLst>
          </p:cNvPr>
          <p:cNvGrpSpPr/>
          <p:nvPr/>
        </p:nvGrpSpPr>
        <p:grpSpPr>
          <a:xfrm>
            <a:off x="8467458" y="2821452"/>
            <a:ext cx="470160" cy="427320"/>
            <a:chOff x="8467458" y="2821452"/>
            <a:chExt cx="47016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4509E0A-39CD-B1F2-198E-2F8112D315DA}"/>
                    </a:ext>
                  </a:extLst>
                </p14:cNvPr>
                <p14:cNvContentPartPr/>
                <p14:nvPr/>
              </p14:nvContentPartPr>
              <p14:xfrm>
                <a:off x="8467458" y="2951772"/>
                <a:ext cx="137520" cy="22572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4509E0A-39CD-B1F2-198E-2F8112D315D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463138" y="2947452"/>
                  <a:ext cx="146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AA919136-B4C2-D342-82E6-69EBAD572956}"/>
                    </a:ext>
                  </a:extLst>
                </p14:cNvPr>
                <p14:cNvContentPartPr/>
                <p14:nvPr/>
              </p14:nvContentPartPr>
              <p14:xfrm>
                <a:off x="8608218" y="2853132"/>
                <a:ext cx="160920" cy="2451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AA919136-B4C2-D342-82E6-69EBAD57295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603898" y="2848812"/>
                  <a:ext cx="169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39EFC25-5BE3-C73B-D506-F261BBC42450}"/>
                    </a:ext>
                  </a:extLst>
                </p14:cNvPr>
                <p14:cNvContentPartPr/>
                <p14:nvPr/>
              </p14:nvContentPartPr>
              <p14:xfrm>
                <a:off x="8811978" y="2834412"/>
                <a:ext cx="67320" cy="28368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39EFC25-5BE3-C73B-D506-F261BBC4245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807658" y="2830092"/>
                  <a:ext cx="75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A30B9CAE-5088-2DC9-A800-2BB8203CBD71}"/>
                    </a:ext>
                  </a:extLst>
                </p14:cNvPr>
                <p14:cNvContentPartPr/>
                <p14:nvPr/>
              </p14:nvContentPartPr>
              <p14:xfrm>
                <a:off x="8866698" y="2821452"/>
                <a:ext cx="70920" cy="42732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A30B9CAE-5088-2DC9-A800-2BB8203CBD7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862378" y="2817132"/>
                  <a:ext cx="7956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482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43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50558123D824EA4CC430A032C9642" ma:contentTypeVersion="5" ma:contentTypeDescription="Create a new document." ma:contentTypeScope="" ma:versionID="56c652ab52f5477699565403a2e319a2">
  <xsd:schema xmlns:xsd="http://www.w3.org/2001/XMLSchema" xmlns:xs="http://www.w3.org/2001/XMLSchema" xmlns:p="http://schemas.microsoft.com/office/2006/metadata/properties" xmlns:ns3="99e5f109-f09e-47a7-809f-fc7ca0468823" targetNamespace="http://schemas.microsoft.com/office/2006/metadata/properties" ma:root="true" ma:fieldsID="490c3a1dd66864f90687ef76584df255" ns3:_="">
    <xsd:import namespace="99e5f109-f09e-47a7-809f-fc7ca046882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e5f109-f09e-47a7-809f-fc7ca046882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5249A0-C40D-4B10-BE2D-1BD358033A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e5f109-f09e-47a7-809f-fc7ca0468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16329-449F-452C-A715-36620CC9D2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5FB58-4333-43EB-9449-59EFF4DEB6B2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99e5f109-f09e-47a7-809f-fc7ca0468823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Topnani</dc:creator>
  <cp:lastModifiedBy>Jayant Topnani</cp:lastModifiedBy>
  <cp:revision>6</cp:revision>
  <dcterms:created xsi:type="dcterms:W3CDTF">2024-09-16T06:39:00Z</dcterms:created>
  <dcterms:modified xsi:type="dcterms:W3CDTF">2024-09-16T14:02:40Z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0x010100F3950558123D824EA4CC430A032C9642</vt:lpwstr>
  </property>
</Properties>
</file>