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ec8525f0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ec8525f0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ec8525f0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ec8525f0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ec8525f0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ec8525f0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ec8525f0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ec8525f0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ec8525f0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ec8525f0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ec8525f0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ec8525f0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ec8525f0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ec8525f0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ec8525f0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ec8525f0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ec8525f0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ec8525f0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ec8525f0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ec8525f0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ec8525f0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ec8525f0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ec8525f0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ec8525f0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ec8525f0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ec8525f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ec8525f0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ec8525f0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ec8525f0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ec8525f0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ec8525f0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ec8525f0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ec8525f0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ec8525f0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ec8525f0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ec8525f0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ec8525f0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ec8525f0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MD.TANVIR RAHMAN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</a:t>
            </a:r>
            <a:r>
              <a:rPr lang="en"/>
              <a:t>DIRECTORIES</a:t>
            </a:r>
            <a:r>
              <a:rPr lang="en"/>
              <a:t> AND FILES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75" y="1711900"/>
            <a:ext cx="7473849" cy="288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OWNERSHIP AND PERMISSION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5" y="1315225"/>
            <a:ext cx="8079276" cy="32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 A NETWORK FILE SYSTEM FOR BACKUP.  I ADDED A BACKUP NETWORK STORAGE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IP: 10.0.2.15/24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WE INSTALL NFS , ALLOW FIREWALL, ENABLE THE FIREWALL, MAKE DIRECTORY FOR STORING BACKUP, CONFIGURE THE NFS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NFS SERVER CREATION (ANOTHER SERVER FOR STORING BACKUP)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315325"/>
            <a:ext cx="85206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5325"/>
            <a:ext cx="8252575" cy="365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THE CONFIGURATION FILE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25" y="1296550"/>
            <a:ext cx="7452976" cy="32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 MACHINE INSTALLING NFS CLIENT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the machine where all out users live . we install nfs client library . create a folder name /localbackup and sync it with the Backup server.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75" y="1983275"/>
            <a:ext cx="8663826" cy="2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BACKUP SCRIPT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4772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CREATE A BACKUP.SH NAMED BACKUP SCRIPT. THAT WILL ARCHIVE COMPRESS THE THREE FOLDER AND MOVE IT TO THE </a:t>
            </a:r>
            <a:r>
              <a:rPr b="1" lang="en"/>
              <a:t>/localbackup </a:t>
            </a:r>
            <a:r>
              <a:rPr lang="en"/>
              <a:t>folder and that will sync the backup to the BackupNFS.</a:t>
            </a:r>
            <a:r>
              <a:rPr lang="en"/>
              <a:t> 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38" y="2095275"/>
            <a:ext cx="8666724" cy="2804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Backup Script to cron job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schedule this backup in with cron . so that every day at 11PM system will take a backup with This backup 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52650"/>
            <a:ext cx="8331249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backup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Leets see the result of the </a:t>
            </a:r>
            <a:r>
              <a:rPr b="1" lang="en"/>
              <a:t>/localbackup</a:t>
            </a:r>
            <a:r>
              <a:rPr lang="en"/>
              <a:t>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88" y="1808325"/>
            <a:ext cx="7686675" cy="27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in BackupNFS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Smae Data will be synced in the BackupNFS for redundancy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50" y="1607538"/>
            <a:ext cx="74866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169100"/>
            <a:ext cx="8520600" cy="23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TASK 1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—------------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COMPANY NAME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OfficeSecuritySolution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/>
              <a:t>TASK 2 : CREATING USERS</a:t>
            </a:r>
            <a:endParaRPr sz="2288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 2 EMPLOYEES AND 2 INTERNS . THEY HAVE SEPARATE HOME DIRECTORY. EMPLOYEE HOME DIRECTORY. AND THE INTERN USER’S EXPIRATION DATE WILL BE 6 MONTHS FROM CREATION. NAME ENDS WITH “EMP” ARE EMPLOYEES AND ENDS WITH ”INT” ARE INTERNS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EMPLOYEES USERNAME: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1) </a:t>
            </a:r>
            <a:r>
              <a:rPr b="1" lang="en"/>
              <a:t>johnEMP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2) </a:t>
            </a:r>
            <a:r>
              <a:rPr b="1" lang="en"/>
              <a:t>emilyEMP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INTERN USERNAME: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1) </a:t>
            </a:r>
            <a:r>
              <a:rPr b="1" lang="en"/>
              <a:t>alexINT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2) </a:t>
            </a:r>
            <a:r>
              <a:rPr b="1" lang="en"/>
              <a:t>lisaINT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</a:t>
            </a:r>
            <a:r>
              <a:rPr lang="en"/>
              <a:t>EMPLOYEES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414775" cy="37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INTERNS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9025"/>
            <a:ext cx="83521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2672"/>
              <a:buNone/>
            </a:pPr>
            <a:r>
              <a:rPr lang="en" sz="2320"/>
              <a:t>CREATING GROUPS</a:t>
            </a:r>
            <a:endParaRPr sz="232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ARE CREATING TWO GROUPS. </a:t>
            </a:r>
            <a:r>
              <a:rPr b="1" lang="en"/>
              <a:t>Employees </a:t>
            </a:r>
            <a:r>
              <a:rPr lang="en"/>
              <a:t>and </a:t>
            </a:r>
            <a:r>
              <a:rPr b="1" lang="en"/>
              <a:t>Interns. </a:t>
            </a:r>
            <a:r>
              <a:rPr lang="en"/>
              <a:t>AND WE ARE PUTTING ALL THE EMPLOYEES IN THE EMPLOYEE GROUP AND INTERNS IN THE INTERN GROUP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00" y="2233800"/>
            <a:ext cx="8058426" cy="273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</a:t>
            </a:r>
            <a:r>
              <a:rPr lang="en"/>
              <a:t>WILL</a:t>
            </a:r>
            <a:r>
              <a:rPr lang="en"/>
              <a:t> BE THREE </a:t>
            </a:r>
            <a:r>
              <a:rPr lang="en"/>
              <a:t>DIRECTORIES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 </a:t>
            </a:r>
            <a:r>
              <a:rPr b="1" lang="en"/>
              <a:t>company documents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</a:t>
            </a:r>
            <a:r>
              <a:rPr b="1" lang="en"/>
              <a:t>customer_information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</a:t>
            </a:r>
            <a:r>
              <a:rPr b="1" lang="en"/>
              <a:t>project_files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OF THE DIRECTORIES HAVE 2 FILES UNDER THEM. EMPLOYEE GROUP HAS FULL READ,WRITE AND EXECUTE PERMISSION TO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1) </a:t>
            </a:r>
            <a:r>
              <a:rPr b="1" lang="en"/>
              <a:t>customer_information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2) </a:t>
            </a:r>
            <a:r>
              <a:rPr b="1" lang="en"/>
              <a:t>project_files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READ ACCESS TO </a:t>
            </a:r>
            <a:r>
              <a:rPr b="1" lang="en"/>
              <a:t>company_documents</a:t>
            </a:r>
            <a:r>
              <a:rPr lang="en"/>
              <a:t>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DIRECTORIES AND FILES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 GROUP HAVE ACCESS TO READ WRITE AND EXECUTE IN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b="1" lang="en"/>
              <a:t>project_files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ONLY READ AND EXECUTE IN THE 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</a:t>
            </a:r>
            <a:r>
              <a:rPr b="1" lang="en"/>
              <a:t>ustomer_information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READ ACCESS TO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company_documents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THERE WILL BE A </a:t>
            </a:r>
            <a:r>
              <a:rPr b="1" lang="en"/>
              <a:t>SPECIAL PERMISSION( IMMUTABLE PERMISSION )</a:t>
            </a:r>
            <a:r>
              <a:rPr lang="en"/>
              <a:t> IN THE . SO THAT THIS FILES INSIDE THE FOLDER CAN NOT BE EDITED OR DELETED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</a:t>
            </a:r>
            <a:r>
              <a:rPr b="1" lang="en"/>
              <a:t>ompany_documents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