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3CD0-196B-9CEE-3FD6-AAD93421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7E9E3-2EFC-7EB8-2D80-F598FB5C5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CEEB-6EDA-ACB4-88C3-33ADB4C0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D15A-5535-79A6-021E-3DE963AB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3EEB-B1F1-F738-D9B6-514965D4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E593-D30E-4216-795B-F6770E6F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D4033-2979-44BE-D836-372F20E3F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9E04-CD11-3ADC-593A-849C97E9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CDA7-8EE2-2827-40FB-DED9A8CE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F68F-54F1-2558-9BAD-130E64B9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3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DF943-673F-46A7-27AD-AB89D16F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6539D-3BAA-0C12-BF0B-D0ABCE97B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BFE8-5CCF-652D-F8EF-DBAE55E7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9B738-51AE-BCA2-2811-1DA803F5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DE3F-896F-DE2B-55CA-3BE1894F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6B74-3FE5-97AF-8A1B-BB1BFEDA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6350-554E-07F5-931A-2B85F027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1724-9AF6-E042-27D4-19C39120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32FC-0D61-6908-5D92-CFDB940F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56A4-C136-DF77-04A8-7C1A31E0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C4AE-6F73-2B57-2E8F-7B948614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9C31-2BE0-4538-A006-524C64FB9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5E88-5E18-558F-6600-E639FDED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BBDFB-12E2-6F2B-7F1E-A54C2E83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48BA-BF16-9BD5-4BCB-207193B0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7083-3BE3-6743-8503-0D7E1DC7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1262-FBDA-4F22-5E64-6E47B5532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CFB9C-53D4-3EE6-E14A-E324FE6A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9EDEE-BF07-378D-1DAF-684B8FB0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5A0D-1A77-D03F-2E6E-1F5151F8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9C9F7-79DD-075C-533E-4E566D10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9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B626-E0F9-4BAC-A133-D912A1AB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3A4B8-BE91-1DF3-FDC1-872DC865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4C9E4-BA3B-25A9-7B7B-F3EA972D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9426B-A2B6-0A19-D1BC-7FE3247A5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6B7EA-31B4-11A6-76A8-16D346CB0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DFAA1-9C7D-B14E-B4A6-5E80EAD2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B92B0-238A-DFD5-C0FD-8E724D5B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D241E-14B4-8B08-7D4A-8489F3F8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17A3-0509-C89B-4EAC-BEADF639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8B0F4-5392-2AD3-E805-9110DF29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B7AE-F4A4-55E9-A187-CE578DA3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56EC2-9E7F-E376-95D7-56967EAE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B0522-49AA-71B1-7E59-288C3F9D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11EAE-960B-80B9-136D-336F73B0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82CDB-A4F6-843A-9A45-A002F991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9763-9BAE-EB2E-2FDD-F76A09BA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5265-E8EB-CF54-6FF7-5A97654E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F5100-B023-D690-A4E0-139A2284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BB7F9-F4F3-0AD3-1283-C3C98003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A9361-FEB8-B741-4BB6-D444D780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6F78F-5EA9-499F-243C-BC1E4AE0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79E3-FF42-5238-89F2-5C83D20F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F4FC6-7E79-A5DD-366E-922DBEE67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D77DB-0625-FE44-F3E3-3A3F19993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EDAE8-9435-1B12-9C3B-CC8D86D4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67E29-A92A-DC9E-F88D-AF0683DC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5DC7A-43CF-C54C-297F-1C7CEC98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3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17156-C134-755E-2F08-A03B103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92BC-2A0D-7DCF-376E-FEBFBCB4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A813-BAA4-9F71-2853-F7392E348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1183-FFF2-47FC-97F0-9D658822FCD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B40B-DFDB-4E5D-E86D-2D4A084F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EC45F-E13C-FA3D-0BA4-E62CDC650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889E-D320-4D33-9378-9B1C209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C12F4-7EB2-4D2E-B762-A6FBD70FA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73"/>
          <a:stretch/>
        </p:blipFill>
        <p:spPr>
          <a:xfrm>
            <a:off x="929611" y="1033669"/>
            <a:ext cx="10518303" cy="4395537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2ADDD-0261-778D-C520-99CBBA0FE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640" b="84061"/>
          <a:stretch/>
        </p:blipFill>
        <p:spPr>
          <a:xfrm>
            <a:off x="3684103" y="96950"/>
            <a:ext cx="5009321" cy="7553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955AA9-5580-D6B1-EDAC-58DF826E4B25}"/>
              </a:ext>
            </a:extLst>
          </p:cNvPr>
          <p:cNvSpPr txBox="1"/>
          <p:nvPr/>
        </p:nvSpPr>
        <p:spPr>
          <a:xfrm>
            <a:off x="795130" y="5764696"/>
            <a:ext cx="1065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your main DISC style | Know the details about your DISC style | Adapt to others’ styles for greater influence</a:t>
            </a:r>
          </a:p>
          <a:p>
            <a:pPr algn="ctr"/>
            <a:r>
              <a:rPr lang="en-US" dirty="0"/>
              <a:t>DISC is one of the best communication tools to build rapport with anyone, anywhere and anytime! </a:t>
            </a:r>
          </a:p>
        </p:txBody>
      </p:sp>
    </p:spTree>
    <p:extLst>
      <p:ext uri="{BB962C8B-B14F-4D97-AF65-F5344CB8AC3E}">
        <p14:creationId xmlns:p14="http://schemas.microsoft.com/office/powerpoint/2010/main" val="235429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2EDFE-7231-B2E9-6784-C4342B97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" y="506791"/>
            <a:ext cx="10691387" cy="58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quazi.ahmed1 quazi.ahmed1</dc:creator>
  <cp:lastModifiedBy>quazi.ahmed1 quazi.ahmed1</cp:lastModifiedBy>
  <cp:revision>1</cp:revision>
  <dcterms:created xsi:type="dcterms:W3CDTF">2022-05-24T13:49:55Z</dcterms:created>
  <dcterms:modified xsi:type="dcterms:W3CDTF">2022-05-24T13:51:04Z</dcterms:modified>
</cp:coreProperties>
</file>