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6576000" cx="27432000"/>
  <p:notesSz cx="7019925" cy="9305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8640">
          <p15:clr>
            <a:srgbClr val="A4A3A4"/>
          </p15:clr>
        </p15:guide>
      </p15:sldGuideLst>
    </p:ext>
    <p:ext uri="http://customooxmlschemas.google.com/">
      <go:slidesCustomData xmlns:go="http://customooxmlschemas.google.com/" r:id="rId7" roundtripDataSignature="AMtx7mjezbaIlveiVvy4iM3pa5Zho1gG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1968" cy="465296"/>
          </a:xfrm>
          <a:prstGeom prst="rect">
            <a:avLst/>
          </a:prstGeom>
          <a:noFill/>
          <a:ln>
            <a:noFill/>
          </a:ln>
        </p:spPr>
        <p:txBody>
          <a:bodyPr anchorCtr="0" anchor="t" bIns="46625" lIns="93275" spcFirstLastPara="1" rIns="93275" wrap="square" tIns="466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6333" y="0"/>
            <a:ext cx="3041968" cy="465296"/>
          </a:xfrm>
          <a:prstGeom prst="rect">
            <a:avLst/>
          </a:prstGeom>
          <a:noFill/>
          <a:ln>
            <a:noFill/>
          </a:ln>
        </p:spPr>
        <p:txBody>
          <a:bodyPr anchorCtr="0" anchor="t" bIns="46625" lIns="93275" spcFirstLastPara="1" rIns="93275" wrap="square" tIns="466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9014"/>
            <a:ext cx="3041968" cy="465296"/>
          </a:xfrm>
          <a:prstGeom prst="rect">
            <a:avLst/>
          </a:prstGeom>
          <a:noFill/>
          <a:ln>
            <a:noFill/>
          </a:ln>
        </p:spPr>
        <p:txBody>
          <a:bodyPr anchorCtr="0" anchor="b" bIns="46625" lIns="93275" spcFirstLastPara="1" rIns="93275" wrap="square" tIns="466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057400" y="11362270"/>
            <a:ext cx="23317200" cy="7840133"/>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4114800" y="20726400"/>
            <a:ext cx="19202401" cy="9347200"/>
          </a:xfrm>
          <a:prstGeom prst="rect">
            <a:avLst/>
          </a:prstGeom>
          <a:noFill/>
          <a:ln>
            <a:noFill/>
          </a:ln>
        </p:spPr>
        <p:txBody>
          <a:bodyPr anchorCtr="0" anchor="t" bIns="182875" lIns="365750" spcFirstLastPara="1" rIns="365750" wrap="square" tIns="182875">
            <a:normAutofit/>
          </a:bodyPr>
          <a:lstStyle>
            <a:lvl1pPr lvl="0" algn="ctr">
              <a:spcBef>
                <a:spcPts val="2560"/>
              </a:spcBef>
              <a:spcAft>
                <a:spcPts val="0"/>
              </a:spcAft>
              <a:buClr>
                <a:srgbClr val="888888"/>
              </a:buClr>
              <a:buSzPts val="12800"/>
              <a:buNone/>
              <a:defRPr>
                <a:solidFill>
                  <a:srgbClr val="888888"/>
                </a:solidFill>
              </a:defRPr>
            </a:lvl1pPr>
            <a:lvl2pPr lvl="1" algn="ctr">
              <a:spcBef>
                <a:spcPts val="2240"/>
              </a:spcBef>
              <a:spcAft>
                <a:spcPts val="0"/>
              </a:spcAft>
              <a:buClr>
                <a:srgbClr val="888888"/>
              </a:buClr>
              <a:buSzPts val="11200"/>
              <a:buNone/>
              <a:defRPr>
                <a:solidFill>
                  <a:srgbClr val="888888"/>
                </a:solidFill>
              </a:defRPr>
            </a:lvl2pPr>
            <a:lvl3pPr lvl="2" algn="ctr">
              <a:spcBef>
                <a:spcPts val="1920"/>
              </a:spcBef>
              <a:spcAft>
                <a:spcPts val="0"/>
              </a:spcAft>
              <a:buClr>
                <a:srgbClr val="888888"/>
              </a:buClr>
              <a:buSzPts val="9600"/>
              <a:buNone/>
              <a:defRPr>
                <a:solidFill>
                  <a:srgbClr val="888888"/>
                </a:solidFill>
              </a:defRPr>
            </a:lvl3pPr>
            <a:lvl4pPr lvl="3" algn="ctr">
              <a:spcBef>
                <a:spcPts val="1600"/>
              </a:spcBef>
              <a:spcAft>
                <a:spcPts val="0"/>
              </a:spcAft>
              <a:buClr>
                <a:srgbClr val="888888"/>
              </a:buClr>
              <a:buSzPts val="8000"/>
              <a:buNone/>
              <a:defRPr>
                <a:solidFill>
                  <a:srgbClr val="888888"/>
                </a:solidFill>
              </a:defRPr>
            </a:lvl4pPr>
            <a:lvl5pPr lvl="4" algn="ctr">
              <a:spcBef>
                <a:spcPts val="1600"/>
              </a:spcBef>
              <a:spcAft>
                <a:spcPts val="0"/>
              </a:spcAft>
              <a:buClr>
                <a:srgbClr val="888888"/>
              </a:buClr>
              <a:buSzPts val="8000"/>
              <a:buNone/>
              <a:defRPr>
                <a:solidFill>
                  <a:srgbClr val="888888"/>
                </a:solidFill>
              </a:defRPr>
            </a:lvl5pPr>
            <a:lvl6pPr lvl="5" algn="ctr">
              <a:spcBef>
                <a:spcPts val="1600"/>
              </a:spcBef>
              <a:spcAft>
                <a:spcPts val="0"/>
              </a:spcAft>
              <a:buClr>
                <a:srgbClr val="888888"/>
              </a:buClr>
              <a:buSzPts val="8000"/>
              <a:buNone/>
              <a:defRPr>
                <a:solidFill>
                  <a:srgbClr val="888888"/>
                </a:solidFill>
              </a:defRPr>
            </a:lvl6pPr>
            <a:lvl7pPr lvl="6" algn="ctr">
              <a:spcBef>
                <a:spcPts val="1600"/>
              </a:spcBef>
              <a:spcAft>
                <a:spcPts val="0"/>
              </a:spcAft>
              <a:buClr>
                <a:srgbClr val="888888"/>
              </a:buClr>
              <a:buSzPts val="8000"/>
              <a:buNone/>
              <a:defRPr>
                <a:solidFill>
                  <a:srgbClr val="888888"/>
                </a:solidFill>
              </a:defRPr>
            </a:lvl7pPr>
            <a:lvl8pPr lvl="7" algn="ctr">
              <a:spcBef>
                <a:spcPts val="1600"/>
              </a:spcBef>
              <a:spcAft>
                <a:spcPts val="0"/>
              </a:spcAft>
              <a:buClr>
                <a:srgbClr val="888888"/>
              </a:buClr>
              <a:buSzPts val="8000"/>
              <a:buNone/>
              <a:defRPr>
                <a:solidFill>
                  <a:srgbClr val="888888"/>
                </a:solidFill>
              </a:defRPr>
            </a:lvl8pPr>
            <a:lvl9pPr lvl="8" algn="ctr">
              <a:spcBef>
                <a:spcPts val="1600"/>
              </a:spcBef>
              <a:spcAft>
                <a:spcPts val="0"/>
              </a:spcAft>
              <a:buClr>
                <a:srgbClr val="888888"/>
              </a:buClr>
              <a:buSzPts val="8000"/>
              <a:buNone/>
              <a:defRPr>
                <a:solidFill>
                  <a:srgbClr val="888888"/>
                </a:solidFill>
              </a:defRPr>
            </a:lvl9pPr>
          </a:lstStyle>
          <a:p/>
        </p:txBody>
      </p:sp>
      <p:sp>
        <p:nvSpPr>
          <p:cNvPr id="18" name="Google Shape;18;p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646766" y="8259237"/>
            <a:ext cx="24138468" cy="24688800"/>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370234" y="13982705"/>
            <a:ext cx="31208133" cy="61722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5202767" y="8039105"/>
            <a:ext cx="31208133" cy="18059401"/>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166939" y="23503469"/>
            <a:ext cx="23317200" cy="7264400"/>
          </a:xfrm>
          <a:prstGeom prst="rect">
            <a:avLst/>
          </a:prstGeom>
          <a:noFill/>
          <a:ln>
            <a:noFill/>
          </a:ln>
        </p:spPr>
        <p:txBody>
          <a:bodyPr anchorCtr="0" anchor="t" bIns="182875" lIns="365750" spcFirstLastPara="1" rIns="365750" wrap="square" tIns="182875">
            <a:normAutofit/>
          </a:bodyPr>
          <a:lstStyle>
            <a:lvl1pPr lvl="0" algn="l">
              <a:spcBef>
                <a:spcPts val="0"/>
              </a:spcBef>
              <a:spcAft>
                <a:spcPts val="0"/>
              </a:spcAft>
              <a:buClr>
                <a:schemeClr val="dk1"/>
              </a:buClr>
              <a:buSzPts val="16000"/>
              <a:buFont typeface="Calibri"/>
              <a:buNone/>
              <a:defRPr b="1" sz="1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166939" y="15502472"/>
            <a:ext cx="23317200" cy="8000997"/>
          </a:xfrm>
          <a:prstGeom prst="rect">
            <a:avLst/>
          </a:prstGeom>
          <a:noFill/>
          <a:ln>
            <a:noFill/>
          </a:ln>
        </p:spPr>
        <p:txBody>
          <a:bodyPr anchorCtr="0" anchor="b" bIns="182875" lIns="365750" spcFirstLastPara="1" rIns="365750" wrap="square" tIns="182875">
            <a:normAutofit/>
          </a:bodyPr>
          <a:lstStyle>
            <a:lvl1pPr indent="-228600" lvl="0" marL="457200" algn="l">
              <a:spcBef>
                <a:spcPts val="1600"/>
              </a:spcBef>
              <a:spcAft>
                <a:spcPts val="0"/>
              </a:spcAft>
              <a:buClr>
                <a:srgbClr val="888888"/>
              </a:buClr>
              <a:buSzPts val="8000"/>
              <a:buNone/>
              <a:defRPr sz="8000">
                <a:solidFill>
                  <a:srgbClr val="888888"/>
                </a:solidFill>
              </a:defRPr>
            </a:lvl1pPr>
            <a:lvl2pPr indent="-228600" lvl="1" marL="914400" algn="l">
              <a:spcBef>
                <a:spcPts val="1440"/>
              </a:spcBef>
              <a:spcAft>
                <a:spcPts val="0"/>
              </a:spcAft>
              <a:buClr>
                <a:srgbClr val="888888"/>
              </a:buClr>
              <a:buSzPts val="7200"/>
              <a:buNone/>
              <a:defRPr sz="7200">
                <a:solidFill>
                  <a:srgbClr val="888888"/>
                </a:solidFill>
              </a:defRPr>
            </a:lvl2pPr>
            <a:lvl3pPr indent="-228600" lvl="2" marL="1371600" algn="l">
              <a:spcBef>
                <a:spcPts val="1280"/>
              </a:spcBef>
              <a:spcAft>
                <a:spcPts val="0"/>
              </a:spcAft>
              <a:buClr>
                <a:srgbClr val="888888"/>
              </a:buClr>
              <a:buSzPts val="6400"/>
              <a:buNone/>
              <a:defRPr sz="6400">
                <a:solidFill>
                  <a:srgbClr val="888888"/>
                </a:solidFill>
              </a:defRPr>
            </a:lvl3pPr>
            <a:lvl4pPr indent="-228600" lvl="3" marL="1828800" algn="l">
              <a:spcBef>
                <a:spcPts val="1120"/>
              </a:spcBef>
              <a:spcAft>
                <a:spcPts val="0"/>
              </a:spcAft>
              <a:buClr>
                <a:srgbClr val="888888"/>
              </a:buClr>
              <a:buSzPts val="5600"/>
              <a:buNone/>
              <a:defRPr sz="5600">
                <a:solidFill>
                  <a:srgbClr val="888888"/>
                </a:solidFill>
              </a:defRPr>
            </a:lvl4pPr>
            <a:lvl5pPr indent="-228600" lvl="4" marL="2286000" algn="l">
              <a:spcBef>
                <a:spcPts val="1120"/>
              </a:spcBef>
              <a:spcAft>
                <a:spcPts val="0"/>
              </a:spcAft>
              <a:buClr>
                <a:srgbClr val="888888"/>
              </a:buClr>
              <a:buSzPts val="5600"/>
              <a:buNone/>
              <a:defRPr sz="5600">
                <a:solidFill>
                  <a:srgbClr val="888888"/>
                </a:solidFill>
              </a:defRPr>
            </a:lvl5pPr>
            <a:lvl6pPr indent="-228600" lvl="5" marL="2743200" algn="l">
              <a:spcBef>
                <a:spcPts val="1120"/>
              </a:spcBef>
              <a:spcAft>
                <a:spcPts val="0"/>
              </a:spcAft>
              <a:buClr>
                <a:srgbClr val="888888"/>
              </a:buClr>
              <a:buSzPts val="5600"/>
              <a:buNone/>
              <a:defRPr sz="5600">
                <a:solidFill>
                  <a:srgbClr val="888888"/>
                </a:solidFill>
              </a:defRPr>
            </a:lvl6pPr>
            <a:lvl7pPr indent="-228600" lvl="6" marL="3200400" algn="l">
              <a:spcBef>
                <a:spcPts val="1120"/>
              </a:spcBef>
              <a:spcAft>
                <a:spcPts val="0"/>
              </a:spcAft>
              <a:buClr>
                <a:srgbClr val="888888"/>
              </a:buClr>
              <a:buSzPts val="5600"/>
              <a:buNone/>
              <a:defRPr sz="5600">
                <a:solidFill>
                  <a:srgbClr val="888888"/>
                </a:solidFill>
              </a:defRPr>
            </a:lvl7pPr>
            <a:lvl8pPr indent="-228600" lvl="7" marL="3657600" algn="l">
              <a:spcBef>
                <a:spcPts val="1120"/>
              </a:spcBef>
              <a:spcAft>
                <a:spcPts val="0"/>
              </a:spcAft>
              <a:buClr>
                <a:srgbClr val="888888"/>
              </a:buClr>
              <a:buSzPts val="5600"/>
              <a:buNone/>
              <a:defRPr sz="5600">
                <a:solidFill>
                  <a:srgbClr val="888888"/>
                </a:solidFill>
              </a:defRPr>
            </a:lvl8pPr>
            <a:lvl9pPr indent="-228600" lvl="8" marL="4114800" algn="l">
              <a:spcBef>
                <a:spcPts val="1120"/>
              </a:spcBef>
              <a:spcAft>
                <a:spcPts val="0"/>
              </a:spcAft>
              <a:buClr>
                <a:srgbClr val="888888"/>
              </a:buClr>
              <a:buSzPts val="5600"/>
              <a:buNone/>
              <a:defRPr sz="5600">
                <a:solidFill>
                  <a:srgbClr val="888888"/>
                </a:solidFill>
              </a:defRPr>
            </a:lvl9pPr>
          </a:lstStyle>
          <a:p/>
        </p:txBody>
      </p:sp>
      <p:sp>
        <p:nvSpPr>
          <p:cNvPr id="30" name="Google Shape;30;p5"/>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1371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36" name="Google Shape;36;p6"/>
          <p:cNvSpPr txBox="1"/>
          <p:nvPr>
            <p:ph idx="2" type="body"/>
          </p:nvPr>
        </p:nvSpPr>
        <p:spPr>
          <a:xfrm>
            <a:off x="13944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37" name="Google Shape;37;p6"/>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7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1371600" y="8187269"/>
            <a:ext cx="12120564" cy="3412064"/>
          </a:xfrm>
          <a:prstGeom prst="rect">
            <a:avLst/>
          </a:prstGeom>
          <a:noFill/>
          <a:ln>
            <a:noFill/>
          </a:ln>
        </p:spPr>
        <p:txBody>
          <a:bodyPr anchorCtr="0" anchor="b" bIns="182875" lIns="365750" spcFirstLastPara="1" rIns="365750" wrap="square" tIns="182875">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43" name="Google Shape;43;p7"/>
          <p:cNvSpPr txBox="1"/>
          <p:nvPr>
            <p:ph idx="2" type="body"/>
          </p:nvPr>
        </p:nvSpPr>
        <p:spPr>
          <a:xfrm>
            <a:off x="1371600" y="11599333"/>
            <a:ext cx="12120564" cy="21073535"/>
          </a:xfrm>
          <a:prstGeom prst="rect">
            <a:avLst/>
          </a:prstGeom>
          <a:noFill/>
          <a:ln>
            <a:noFill/>
          </a:ln>
        </p:spPr>
        <p:txBody>
          <a:bodyPr anchorCtr="0" anchor="t" bIns="182875" lIns="365750" spcFirstLastPara="1" rIns="365750" wrap="square" tIns="182875">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44" name="Google Shape;44;p7"/>
          <p:cNvSpPr txBox="1"/>
          <p:nvPr>
            <p:ph idx="3" type="body"/>
          </p:nvPr>
        </p:nvSpPr>
        <p:spPr>
          <a:xfrm>
            <a:off x="13935077" y="8187269"/>
            <a:ext cx="12125326" cy="3412064"/>
          </a:xfrm>
          <a:prstGeom prst="rect">
            <a:avLst/>
          </a:prstGeom>
          <a:noFill/>
          <a:ln>
            <a:noFill/>
          </a:ln>
        </p:spPr>
        <p:txBody>
          <a:bodyPr anchorCtr="0" anchor="b" bIns="182875" lIns="365750" spcFirstLastPara="1" rIns="365750" wrap="square" tIns="182875">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45" name="Google Shape;45;p7"/>
          <p:cNvSpPr txBox="1"/>
          <p:nvPr>
            <p:ph idx="4" type="body"/>
          </p:nvPr>
        </p:nvSpPr>
        <p:spPr>
          <a:xfrm>
            <a:off x="13935077" y="11599333"/>
            <a:ext cx="12125326" cy="21073535"/>
          </a:xfrm>
          <a:prstGeom prst="rect">
            <a:avLst/>
          </a:prstGeom>
          <a:noFill/>
          <a:ln>
            <a:noFill/>
          </a:ln>
        </p:spPr>
        <p:txBody>
          <a:bodyPr anchorCtr="0" anchor="t" bIns="182875" lIns="365750" spcFirstLastPara="1" rIns="365750" wrap="square" tIns="182875">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46" name="Google Shape;46;p7"/>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371602" y="1456267"/>
            <a:ext cx="9024939" cy="6197600"/>
          </a:xfrm>
          <a:prstGeom prst="rect">
            <a:avLst/>
          </a:prstGeom>
          <a:noFill/>
          <a:ln>
            <a:noFill/>
          </a:ln>
        </p:spPr>
        <p:txBody>
          <a:bodyPr anchorCtr="0" anchor="b" bIns="182875" lIns="365750" spcFirstLastPara="1" rIns="365750" wrap="square" tIns="182875">
            <a:norm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0725150" y="1456269"/>
            <a:ext cx="15335250" cy="31216604"/>
          </a:xfrm>
          <a:prstGeom prst="rect">
            <a:avLst/>
          </a:prstGeom>
          <a:noFill/>
          <a:ln>
            <a:noFill/>
          </a:ln>
        </p:spPr>
        <p:txBody>
          <a:bodyPr anchorCtr="0" anchor="t" bIns="182875" lIns="365750" spcFirstLastPara="1" rIns="365750" wrap="square" tIns="182875">
            <a:normAutofit/>
          </a:bodyPr>
          <a:lstStyle>
            <a:lvl1pPr indent="-1041400" lvl="0" marL="457200" algn="l">
              <a:spcBef>
                <a:spcPts val="2560"/>
              </a:spcBef>
              <a:spcAft>
                <a:spcPts val="0"/>
              </a:spcAft>
              <a:buClr>
                <a:schemeClr val="dk1"/>
              </a:buClr>
              <a:buSzPts val="12800"/>
              <a:buChar char="•"/>
              <a:defRPr sz="12800"/>
            </a:lvl1pPr>
            <a:lvl2pPr indent="-939800" lvl="1" marL="914400" algn="l">
              <a:spcBef>
                <a:spcPts val="2240"/>
              </a:spcBef>
              <a:spcAft>
                <a:spcPts val="0"/>
              </a:spcAft>
              <a:buClr>
                <a:schemeClr val="dk1"/>
              </a:buClr>
              <a:buSzPts val="11200"/>
              <a:buChar char="–"/>
              <a:defRPr sz="11200"/>
            </a:lvl2pPr>
            <a:lvl3pPr indent="-838200" lvl="2" marL="1371600" algn="l">
              <a:spcBef>
                <a:spcPts val="1920"/>
              </a:spcBef>
              <a:spcAft>
                <a:spcPts val="0"/>
              </a:spcAft>
              <a:buClr>
                <a:schemeClr val="dk1"/>
              </a:buClr>
              <a:buSzPts val="9600"/>
              <a:buChar char="•"/>
              <a:defRPr sz="9600"/>
            </a:lvl3pPr>
            <a:lvl4pPr indent="-736600" lvl="3" marL="1828800" algn="l">
              <a:spcBef>
                <a:spcPts val="1600"/>
              </a:spcBef>
              <a:spcAft>
                <a:spcPts val="0"/>
              </a:spcAft>
              <a:buClr>
                <a:schemeClr val="dk1"/>
              </a:buClr>
              <a:buSzPts val="8000"/>
              <a:buChar char="–"/>
              <a:defRPr sz="8000"/>
            </a:lvl4pPr>
            <a:lvl5pPr indent="-736600" lvl="4" marL="2286000" algn="l">
              <a:spcBef>
                <a:spcPts val="1600"/>
              </a:spcBef>
              <a:spcAft>
                <a:spcPts val="0"/>
              </a:spcAft>
              <a:buClr>
                <a:schemeClr val="dk1"/>
              </a:buClr>
              <a:buSzPts val="8000"/>
              <a:buChar char="»"/>
              <a:defRPr sz="8000"/>
            </a:lvl5pPr>
            <a:lvl6pPr indent="-736600" lvl="5" marL="2743200" algn="l">
              <a:spcBef>
                <a:spcPts val="1600"/>
              </a:spcBef>
              <a:spcAft>
                <a:spcPts val="0"/>
              </a:spcAft>
              <a:buClr>
                <a:schemeClr val="dk1"/>
              </a:buClr>
              <a:buSzPts val="8000"/>
              <a:buChar char="•"/>
              <a:defRPr sz="8000"/>
            </a:lvl6pPr>
            <a:lvl7pPr indent="-736600" lvl="6" marL="3200400" algn="l">
              <a:spcBef>
                <a:spcPts val="1600"/>
              </a:spcBef>
              <a:spcAft>
                <a:spcPts val="0"/>
              </a:spcAft>
              <a:buClr>
                <a:schemeClr val="dk1"/>
              </a:buClr>
              <a:buSzPts val="8000"/>
              <a:buChar char="•"/>
              <a:defRPr sz="8000"/>
            </a:lvl7pPr>
            <a:lvl8pPr indent="-736600" lvl="7" marL="3657600" algn="l">
              <a:spcBef>
                <a:spcPts val="1600"/>
              </a:spcBef>
              <a:spcAft>
                <a:spcPts val="0"/>
              </a:spcAft>
              <a:buClr>
                <a:schemeClr val="dk1"/>
              </a:buClr>
              <a:buSzPts val="8000"/>
              <a:buChar char="•"/>
              <a:defRPr sz="8000"/>
            </a:lvl8pPr>
            <a:lvl9pPr indent="-736600" lvl="8" marL="4114800" algn="l">
              <a:spcBef>
                <a:spcPts val="1600"/>
              </a:spcBef>
              <a:spcAft>
                <a:spcPts val="0"/>
              </a:spcAft>
              <a:buClr>
                <a:schemeClr val="dk1"/>
              </a:buClr>
              <a:buSzPts val="8000"/>
              <a:buChar char="•"/>
              <a:defRPr sz="8000"/>
            </a:lvl9pPr>
          </a:lstStyle>
          <a:p/>
        </p:txBody>
      </p:sp>
      <p:sp>
        <p:nvSpPr>
          <p:cNvPr id="61" name="Google Shape;61;p10"/>
          <p:cNvSpPr txBox="1"/>
          <p:nvPr>
            <p:ph idx="2" type="body"/>
          </p:nvPr>
        </p:nvSpPr>
        <p:spPr>
          <a:xfrm>
            <a:off x="1371602" y="7653869"/>
            <a:ext cx="9024939" cy="25019002"/>
          </a:xfrm>
          <a:prstGeom prst="rect">
            <a:avLst/>
          </a:prstGeom>
          <a:noFill/>
          <a:ln>
            <a:noFill/>
          </a:ln>
        </p:spPr>
        <p:txBody>
          <a:bodyPr anchorCtr="0" anchor="t" bIns="182875" lIns="365750" spcFirstLastPara="1" rIns="365750" wrap="square" tIns="182875">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62" name="Google Shape;62;p10"/>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376864" y="25603200"/>
            <a:ext cx="16459200" cy="3022603"/>
          </a:xfrm>
          <a:prstGeom prst="rect">
            <a:avLst/>
          </a:prstGeom>
          <a:noFill/>
          <a:ln>
            <a:noFill/>
          </a:ln>
        </p:spPr>
        <p:txBody>
          <a:bodyPr anchorCtr="0" anchor="b" bIns="182875" lIns="365750" spcFirstLastPara="1" rIns="365750" wrap="square" tIns="182875">
            <a:norm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5376864" y="3268133"/>
            <a:ext cx="16459200" cy="21945600"/>
          </a:xfrm>
          <a:prstGeom prst="rect">
            <a:avLst/>
          </a:prstGeom>
          <a:noFill/>
          <a:ln>
            <a:noFill/>
          </a:ln>
        </p:spPr>
        <p:txBody>
          <a:bodyPr anchorCtr="0" anchor="t" bIns="182875" lIns="365750" spcFirstLastPara="1" rIns="365750" wrap="square" tIns="182875">
            <a:normAutofit/>
          </a:bodyPr>
          <a:lstStyle>
            <a:lvl1pPr lvl="0" marR="0" rtl="0" algn="l">
              <a:spcBef>
                <a:spcPts val="2560"/>
              </a:spcBef>
              <a:spcAft>
                <a:spcPts val="0"/>
              </a:spcAft>
              <a:buClr>
                <a:schemeClr val="dk1"/>
              </a:buClr>
              <a:buSzPts val="12800"/>
              <a:buFont typeface="Arial"/>
              <a:buNone/>
              <a:defRPr b="0" i="0" sz="12800" u="none" cap="none" strike="noStrike">
                <a:solidFill>
                  <a:schemeClr val="dk1"/>
                </a:solidFill>
                <a:latin typeface="Calibri"/>
                <a:ea typeface="Calibri"/>
                <a:cs typeface="Calibri"/>
                <a:sym typeface="Calibri"/>
              </a:defRPr>
            </a:lvl1pPr>
            <a:lvl2pPr lvl="1" marR="0" rtl="0" algn="l">
              <a:spcBef>
                <a:spcPts val="2240"/>
              </a:spcBef>
              <a:spcAft>
                <a:spcPts val="0"/>
              </a:spcAft>
              <a:buClr>
                <a:schemeClr val="dk1"/>
              </a:buClr>
              <a:buSzPts val="11200"/>
              <a:buFont typeface="Arial"/>
              <a:buNone/>
              <a:defRPr b="0" i="0" sz="11200" u="none" cap="none" strike="noStrike">
                <a:solidFill>
                  <a:schemeClr val="dk1"/>
                </a:solidFill>
                <a:latin typeface="Calibri"/>
                <a:ea typeface="Calibri"/>
                <a:cs typeface="Calibri"/>
                <a:sym typeface="Calibri"/>
              </a:defRPr>
            </a:lvl2pPr>
            <a:lvl3pPr lvl="2"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lvl="3"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4pPr>
            <a:lvl5pPr lvl="4"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5pPr>
            <a:lvl6pPr lvl="5"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6pPr>
            <a:lvl7pPr lvl="6"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7pPr>
            <a:lvl8pPr lvl="7"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8pPr>
            <a:lvl9pPr lvl="8"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5376864" y="28625803"/>
            <a:ext cx="16459200" cy="4292597"/>
          </a:xfrm>
          <a:prstGeom prst="rect">
            <a:avLst/>
          </a:prstGeom>
          <a:noFill/>
          <a:ln>
            <a:noFill/>
          </a:ln>
        </p:spPr>
        <p:txBody>
          <a:bodyPr anchorCtr="0" anchor="t" bIns="182875" lIns="365750" spcFirstLastPara="1" rIns="365750" wrap="square" tIns="182875">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69" name="Google Shape;69;p11"/>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marR="0" rtl="0" algn="ctr">
              <a:spcBef>
                <a:spcPts val="0"/>
              </a:spcBef>
              <a:spcAft>
                <a:spcPts val="0"/>
              </a:spcAft>
              <a:buClr>
                <a:schemeClr val="dk1"/>
              </a:buClr>
              <a:buSzPts val="17600"/>
              <a:buFont typeface="Calibri"/>
              <a:buNone/>
              <a:defRPr b="0" i="0" sz="17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1041400" lvl="0" marL="4572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1pPr>
            <a:lvl2pPr indent="-939800" lvl="1" marL="914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36600" lvl="3" marL="1828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4pPr>
            <a:lvl5pPr indent="-736600" lvl="4" marL="22860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5pPr>
            <a:lvl6pPr indent="-736600" lvl="5" marL="27432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6pPr>
            <a:lvl7pPr indent="-736600" lvl="6" marL="32004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7pPr>
            <a:lvl8pPr indent="-736600" lvl="7" marL="36576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8pPr>
            <a:lvl9pPr indent="-736600" lvl="8" marL="4114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marR="0" rtl="0" algn="l">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marR="0" rtl="0" algn="ctr">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rtl="0" algn="r">
              <a:spcBef>
                <a:spcPts val="0"/>
              </a:spcBef>
              <a:buNone/>
              <a:defRPr b="0" i="0" sz="4800" u="none" cap="none" strike="noStrike">
                <a:solidFill>
                  <a:srgbClr val="888888"/>
                </a:solidFill>
                <a:latin typeface="Calibri"/>
                <a:ea typeface="Calibri"/>
                <a:cs typeface="Calibri"/>
                <a:sym typeface="Calibri"/>
              </a:defRPr>
            </a:lvl1pPr>
            <a:lvl2pPr indent="0" lvl="1" marL="0" marR="0" rtl="0" algn="r">
              <a:spcBef>
                <a:spcPts val="0"/>
              </a:spcBef>
              <a:buNone/>
              <a:defRPr b="0" i="0" sz="4800" u="none" cap="none" strike="noStrike">
                <a:solidFill>
                  <a:srgbClr val="888888"/>
                </a:solidFill>
                <a:latin typeface="Calibri"/>
                <a:ea typeface="Calibri"/>
                <a:cs typeface="Calibri"/>
                <a:sym typeface="Calibri"/>
              </a:defRPr>
            </a:lvl2pPr>
            <a:lvl3pPr indent="0" lvl="2" marL="0" marR="0" rtl="0" algn="r">
              <a:spcBef>
                <a:spcPts val="0"/>
              </a:spcBef>
              <a:buNone/>
              <a:defRPr b="0" i="0" sz="4800" u="none" cap="none" strike="noStrike">
                <a:solidFill>
                  <a:srgbClr val="888888"/>
                </a:solidFill>
                <a:latin typeface="Calibri"/>
                <a:ea typeface="Calibri"/>
                <a:cs typeface="Calibri"/>
                <a:sym typeface="Calibri"/>
              </a:defRPr>
            </a:lvl3pPr>
            <a:lvl4pPr indent="0" lvl="3" marL="0" marR="0" rtl="0" algn="r">
              <a:spcBef>
                <a:spcPts val="0"/>
              </a:spcBef>
              <a:buNone/>
              <a:defRPr b="0" i="0" sz="4800" u="none" cap="none" strike="noStrike">
                <a:solidFill>
                  <a:srgbClr val="888888"/>
                </a:solidFill>
                <a:latin typeface="Calibri"/>
                <a:ea typeface="Calibri"/>
                <a:cs typeface="Calibri"/>
                <a:sym typeface="Calibri"/>
              </a:defRPr>
            </a:lvl4pPr>
            <a:lvl5pPr indent="0" lvl="4" marL="0" marR="0" rtl="0" algn="r">
              <a:spcBef>
                <a:spcPts val="0"/>
              </a:spcBef>
              <a:buNone/>
              <a:defRPr b="0" i="0" sz="4800" u="none" cap="none" strike="noStrike">
                <a:solidFill>
                  <a:srgbClr val="888888"/>
                </a:solidFill>
                <a:latin typeface="Calibri"/>
                <a:ea typeface="Calibri"/>
                <a:cs typeface="Calibri"/>
                <a:sym typeface="Calibri"/>
              </a:defRPr>
            </a:lvl5pPr>
            <a:lvl6pPr indent="0" lvl="5" marL="0" marR="0" rtl="0" algn="r">
              <a:spcBef>
                <a:spcPts val="0"/>
              </a:spcBef>
              <a:buNone/>
              <a:defRPr b="0" i="0" sz="4800" u="none" cap="none" strike="noStrike">
                <a:solidFill>
                  <a:srgbClr val="888888"/>
                </a:solidFill>
                <a:latin typeface="Calibri"/>
                <a:ea typeface="Calibri"/>
                <a:cs typeface="Calibri"/>
                <a:sym typeface="Calibri"/>
              </a:defRPr>
            </a:lvl6pPr>
            <a:lvl7pPr indent="0" lvl="6" marL="0" marR="0" rtl="0" algn="r">
              <a:spcBef>
                <a:spcPts val="0"/>
              </a:spcBef>
              <a:buNone/>
              <a:defRPr b="0" i="0" sz="4800" u="none" cap="none" strike="noStrike">
                <a:solidFill>
                  <a:srgbClr val="888888"/>
                </a:solidFill>
                <a:latin typeface="Calibri"/>
                <a:ea typeface="Calibri"/>
                <a:cs typeface="Calibri"/>
                <a:sym typeface="Calibri"/>
              </a:defRPr>
            </a:lvl7pPr>
            <a:lvl8pPr indent="0" lvl="7" marL="0" marR="0" rtl="0" algn="r">
              <a:spcBef>
                <a:spcPts val="0"/>
              </a:spcBef>
              <a:buNone/>
              <a:defRPr b="0" i="0" sz="4800" u="none" cap="none" strike="noStrike">
                <a:solidFill>
                  <a:srgbClr val="888888"/>
                </a:solidFill>
                <a:latin typeface="Calibri"/>
                <a:ea typeface="Calibri"/>
                <a:cs typeface="Calibri"/>
                <a:sym typeface="Calibri"/>
              </a:defRPr>
            </a:lvl8pPr>
            <a:lvl9pPr indent="0" lvl="8" marL="0" marR="0" rtl="0" algn="r">
              <a:spcBef>
                <a:spcPts val="0"/>
              </a:spcBef>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8.png"/><Relationship Id="rId13" Type="http://schemas.openxmlformats.org/officeDocument/2006/relationships/image" Target="../media/image1.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hyperlink" Target="http://www.freecodecamp.org" TargetMode="External"/><Relationship Id="rId9" Type="http://schemas.openxmlformats.org/officeDocument/2006/relationships/image" Target="../media/image4.png"/><Relationship Id="rId15" Type="http://schemas.openxmlformats.org/officeDocument/2006/relationships/image" Target="../media/image5.png"/><Relationship Id="rId14" Type="http://schemas.openxmlformats.org/officeDocument/2006/relationships/image" Target="../media/image3.png"/><Relationship Id="rId16" Type="http://schemas.openxmlformats.org/officeDocument/2006/relationships/image" Target="../media/image9.png"/><Relationship Id="rId5" Type="http://schemas.openxmlformats.org/officeDocument/2006/relationships/hyperlink" Target="http://www.rubylearning.com" TargetMode="External"/><Relationship Id="rId6" Type="http://schemas.openxmlformats.org/officeDocument/2006/relationships/hyperlink" Target="http://www.fashionmingle.com" TargetMode="External"/><Relationship Id="rId7" Type="http://schemas.openxmlformats.org/officeDocument/2006/relationships/hyperlink" Target="http://www.fashionmingle.com" TargetMode="External"/><Relationship Id="rId8" Type="http://schemas.openxmlformats.org/officeDocument/2006/relationships/hyperlink" Target="http://www.behanc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26517600" y="0"/>
            <a:ext cx="914400" cy="36576001"/>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0" name="Google Shape;90;p1"/>
          <p:cNvSpPr/>
          <p:nvPr/>
        </p:nvSpPr>
        <p:spPr>
          <a:xfrm>
            <a:off x="1" y="0"/>
            <a:ext cx="914400" cy="36576001"/>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1" name="Google Shape;91;p1"/>
          <p:cNvSpPr/>
          <p:nvPr/>
        </p:nvSpPr>
        <p:spPr>
          <a:xfrm>
            <a:off x="39300" y="-91175"/>
            <a:ext cx="27353400" cy="2684700"/>
          </a:xfrm>
          <a:prstGeom prst="rect">
            <a:avLst/>
          </a:prstGeom>
          <a:solidFill>
            <a:srgbClr val="500000"/>
          </a:solidFill>
          <a:ln>
            <a:noFill/>
          </a:ln>
        </p:spPr>
        <p:txBody>
          <a:bodyPr anchorCtr="0" anchor="t" bIns="274300" lIns="91425" spcFirstLastPara="1" rIns="91425" wrap="square" tIns="274300">
            <a:noAutofit/>
          </a:bodyPr>
          <a:lstStyle/>
          <a:p>
            <a:pPr indent="0" lvl="0" marL="0" marR="0" rtl="0" algn="ctr">
              <a:spcBef>
                <a:spcPts val="0"/>
              </a:spcBef>
              <a:spcAft>
                <a:spcPts val="0"/>
              </a:spcAft>
              <a:buNone/>
            </a:pPr>
            <a:r>
              <a:rPr b="1" lang="en-US" sz="5400">
                <a:solidFill>
                  <a:schemeClr val="lt1"/>
                </a:solidFill>
              </a:rPr>
              <a:t>FashioNXT</a:t>
            </a:r>
            <a:r>
              <a:rPr b="1" i="0" lang="en-US" sz="5400" u="none" cap="none" strike="noStrike">
                <a:solidFill>
                  <a:schemeClr val="lt1"/>
                </a:solidFill>
                <a:latin typeface="Arial"/>
                <a:ea typeface="Arial"/>
                <a:cs typeface="Arial"/>
                <a:sym typeface="Arial"/>
              </a:rPr>
              <a:t> Web Application</a:t>
            </a:r>
            <a:endParaRPr b="1" i="0" sz="5400" u="none" cap="none" strike="noStrike">
              <a:solidFill>
                <a:schemeClr val="lt1"/>
              </a:solidFill>
              <a:latin typeface="Arial"/>
              <a:ea typeface="Arial"/>
              <a:cs typeface="Arial"/>
              <a:sym typeface="Arial"/>
            </a:endParaRPr>
          </a:p>
          <a:p>
            <a:pPr indent="0" lvl="0" marL="0" marR="0" rtl="0" algn="ctr">
              <a:spcBef>
                <a:spcPts val="600"/>
              </a:spcBef>
              <a:spcAft>
                <a:spcPts val="0"/>
              </a:spcAft>
              <a:buNone/>
            </a:pPr>
            <a:r>
              <a:rPr b="1" lang="en-US" sz="3200">
                <a:solidFill>
                  <a:schemeClr val="lt1"/>
                </a:solidFill>
                <a:latin typeface="Calibri"/>
                <a:ea typeface="Calibri"/>
                <a:cs typeface="Calibri"/>
                <a:sym typeface="Calibri"/>
              </a:rPr>
              <a:t>Team:</a:t>
            </a:r>
            <a:r>
              <a:rPr lang="en-US" sz="3200">
                <a:solidFill>
                  <a:schemeClr val="lt1"/>
                </a:solidFill>
                <a:latin typeface="Calibri"/>
                <a:ea typeface="Calibri"/>
                <a:cs typeface="Calibri"/>
                <a:sym typeface="Calibri"/>
              </a:rPr>
              <a:t> Anusha Ravi, </a:t>
            </a:r>
            <a:r>
              <a:rPr lang="en-US" sz="3200">
                <a:solidFill>
                  <a:schemeClr val="lt1"/>
                </a:solidFill>
                <a:latin typeface="Calibri"/>
                <a:ea typeface="Calibri"/>
                <a:cs typeface="Calibri"/>
                <a:sym typeface="Calibri"/>
              </a:rPr>
              <a:t>Harshvardhan Dewangan, </a:t>
            </a:r>
            <a:r>
              <a:rPr lang="en-US" sz="3200">
                <a:solidFill>
                  <a:schemeClr val="lt1"/>
                </a:solidFill>
                <a:latin typeface="Calibri"/>
                <a:ea typeface="Calibri"/>
                <a:cs typeface="Calibri"/>
                <a:sym typeface="Calibri"/>
              </a:rPr>
              <a:t>Likhitha Chowdary Paladugu, Manikanta Rajesh Durbha</a:t>
            </a:r>
            <a:r>
              <a:rPr lang="en-US" sz="3200">
                <a:solidFill>
                  <a:schemeClr val="lt1"/>
                </a:solidFill>
                <a:latin typeface="Calibri"/>
                <a:ea typeface="Calibri"/>
                <a:cs typeface="Calibri"/>
                <a:sym typeface="Calibri"/>
              </a:rPr>
              <a:t>, Mohit Maan</a:t>
            </a:r>
            <a:r>
              <a:rPr lang="en-US" sz="3200">
                <a:solidFill>
                  <a:schemeClr val="lt1"/>
                </a:solidFill>
                <a:latin typeface="Calibri"/>
                <a:ea typeface="Calibri"/>
                <a:cs typeface="Calibri"/>
                <a:sym typeface="Calibri"/>
              </a:rPr>
              <a:t>, Sumen </a:t>
            </a:r>
            <a:r>
              <a:rPr lang="en-US" sz="3200">
                <a:solidFill>
                  <a:schemeClr val="lt1"/>
                </a:solidFill>
                <a:latin typeface="Calibri"/>
                <a:ea typeface="Calibri"/>
                <a:cs typeface="Calibri"/>
                <a:sym typeface="Calibri"/>
              </a:rPr>
              <a:t>Mulkiye</a:t>
            </a:r>
            <a:r>
              <a:rPr lang="en-US" sz="3200">
                <a:solidFill>
                  <a:schemeClr val="lt1"/>
                </a:solidFill>
                <a:latin typeface="Calibri"/>
                <a:ea typeface="Calibri"/>
                <a:cs typeface="Calibri"/>
                <a:sym typeface="Calibri"/>
              </a:rPr>
              <a:t> </a:t>
            </a:r>
            <a:r>
              <a:rPr lang="en-US" sz="3200">
                <a:solidFill>
                  <a:schemeClr val="lt1"/>
                </a:solidFill>
                <a:latin typeface="Calibri"/>
                <a:ea typeface="Calibri"/>
                <a:cs typeface="Calibri"/>
                <a:sym typeface="Calibri"/>
              </a:rPr>
              <a:t>and </a:t>
            </a:r>
            <a:r>
              <a:rPr lang="en-US" sz="3200">
                <a:solidFill>
                  <a:schemeClr val="lt1"/>
                </a:solidFill>
                <a:latin typeface="Calibri"/>
                <a:ea typeface="Calibri"/>
                <a:cs typeface="Calibri"/>
                <a:sym typeface="Calibri"/>
              </a:rPr>
              <a:t>Shipra Kushwaha</a:t>
            </a:r>
            <a:endParaRPr b="0" baseline="30000" i="0" sz="32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3200" u="none" cap="none" strike="noStrike">
                <a:solidFill>
                  <a:schemeClr val="lt1"/>
                </a:solidFill>
                <a:latin typeface="Calibri"/>
                <a:ea typeface="Calibri"/>
                <a:cs typeface="Calibri"/>
                <a:sym typeface="Calibri"/>
              </a:rPr>
              <a:t>Dep</a:t>
            </a:r>
            <a:r>
              <a:rPr lang="en-US" sz="3200">
                <a:solidFill>
                  <a:schemeClr val="lt1"/>
                </a:solidFill>
                <a:latin typeface="Calibri"/>
                <a:ea typeface="Calibri"/>
                <a:cs typeface="Calibri"/>
                <a:sym typeface="Calibri"/>
              </a:rPr>
              <a:t>artment</a:t>
            </a:r>
            <a:r>
              <a:rPr b="0" i="0" lang="en-US" sz="3200" u="none" cap="none" strike="noStrike">
                <a:solidFill>
                  <a:schemeClr val="lt1"/>
                </a:solidFill>
                <a:latin typeface="Calibri"/>
                <a:ea typeface="Calibri"/>
                <a:cs typeface="Calibri"/>
                <a:sym typeface="Calibri"/>
              </a:rPr>
              <a:t> of Computer Science and Engineering, Texas A&amp;M University</a:t>
            </a:r>
            <a:endParaRPr sz="3200">
              <a:solidFill>
                <a:schemeClr val="lt1"/>
              </a:solidFill>
              <a:latin typeface="Calibri"/>
              <a:ea typeface="Calibri"/>
              <a:cs typeface="Calibri"/>
              <a:sym typeface="Calibri"/>
            </a:endParaRPr>
          </a:p>
          <a:p>
            <a:pPr indent="0" lvl="0" marL="0" marR="0" rtl="0" algn="ctr">
              <a:spcBef>
                <a:spcPts val="0"/>
              </a:spcBef>
              <a:spcAft>
                <a:spcPts val="0"/>
              </a:spcAft>
              <a:buNone/>
            </a:pPr>
            <a:r>
              <a:rPr b="1" lang="en-US" sz="3200">
                <a:solidFill>
                  <a:schemeClr val="lt1"/>
                </a:solidFill>
                <a:latin typeface="Calibri"/>
                <a:ea typeface="Calibri"/>
                <a:cs typeface="Calibri"/>
                <a:sym typeface="Calibri"/>
              </a:rPr>
              <a:t>CLIENT: Tito Chowdhury, Chief Executive, FashioNXT, Portland, Oregon</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2" name="Google Shape;92;p1"/>
          <p:cNvSpPr/>
          <p:nvPr/>
        </p:nvSpPr>
        <p:spPr>
          <a:xfrm>
            <a:off x="0" y="12155"/>
            <a:ext cx="210766" cy="1167180"/>
          </a:xfrm>
          <a:prstGeom prst="rect">
            <a:avLst/>
          </a:prstGeom>
          <a:noFill/>
          <a:ln>
            <a:noFill/>
          </a:ln>
        </p:spPr>
        <p:txBody>
          <a:bodyPr anchorCtr="0" anchor="ctr" bIns="52150" lIns="104325" spcFirstLastPara="1" rIns="104325" wrap="square" tIns="52150">
            <a:spAutoFit/>
          </a:bodyPr>
          <a:lstStyle/>
          <a:p>
            <a:pPr indent="0" lvl="0" marL="0" marR="0" rtl="0" algn="l">
              <a:spcBef>
                <a:spcPts val="0"/>
              </a:spcBef>
              <a:spcAft>
                <a:spcPts val="0"/>
              </a:spcAft>
              <a:buNone/>
            </a:pPr>
            <a:r>
              <a:t/>
            </a:r>
            <a:endParaRPr sz="7200">
              <a:solidFill>
                <a:schemeClr val="dk1"/>
              </a:solidFill>
              <a:latin typeface="Calibri"/>
              <a:ea typeface="Calibri"/>
              <a:cs typeface="Calibri"/>
              <a:sym typeface="Calibri"/>
            </a:endParaRPr>
          </a:p>
        </p:txBody>
      </p:sp>
      <p:sp>
        <p:nvSpPr>
          <p:cNvPr id="93" name="Google Shape;93;p1"/>
          <p:cNvSpPr/>
          <p:nvPr/>
        </p:nvSpPr>
        <p:spPr>
          <a:xfrm>
            <a:off x="984159" y="13160559"/>
            <a:ext cx="100584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User Stories</a:t>
            </a:r>
            <a:endParaRPr/>
          </a:p>
        </p:txBody>
      </p:sp>
      <p:sp>
        <p:nvSpPr>
          <p:cNvPr id="94" name="Google Shape;94;p1"/>
          <p:cNvSpPr txBox="1"/>
          <p:nvPr/>
        </p:nvSpPr>
        <p:spPr>
          <a:xfrm>
            <a:off x="19250350" y="26544800"/>
            <a:ext cx="7118025" cy="1817899"/>
          </a:xfrm>
          <a:prstGeom prst="rect">
            <a:avLst/>
          </a:prstGeom>
          <a:noFill/>
          <a:ln>
            <a:noFill/>
          </a:ln>
        </p:spPr>
        <p:txBody>
          <a:bodyPr anchorCtr="0" anchor="t" bIns="46700" lIns="93425" spcFirstLastPara="1" rIns="93425" wrap="square" tIns="46700">
            <a:spAutoFit/>
          </a:bodyPr>
          <a:lstStyle/>
          <a:p>
            <a:pPr indent="0" lvl="1" marL="0" marR="0" rtl="0" algn="just">
              <a:spcBef>
                <a:spcPts val="0"/>
              </a:spcBef>
              <a:spcAft>
                <a:spcPts val="0"/>
              </a:spcAft>
              <a:buNone/>
            </a:pPr>
            <a:r>
              <a:rPr lang="en-US" sz="2800">
                <a:solidFill>
                  <a:schemeClr val="dk1"/>
                </a:solidFill>
              </a:rPr>
              <a:t>Developed a web application that connects people in the fashion industry using Ruby on Rails framework, html, css, and JavaScript. The application is designed to meet the requirements of the client. </a:t>
            </a:r>
            <a:endParaRPr/>
          </a:p>
        </p:txBody>
      </p:sp>
      <p:pic>
        <p:nvPicPr>
          <p:cNvPr descr="CSEN-logo-maroon.jpg" id="95" name="Google Shape;95;p1"/>
          <p:cNvPicPr preferRelativeResize="0"/>
          <p:nvPr/>
        </p:nvPicPr>
        <p:blipFill rotWithShape="1">
          <a:blip r:embed="rId3">
            <a:alphaModFix/>
          </a:blip>
          <a:srcRect b="0" l="0" r="0" t="0"/>
          <a:stretch/>
        </p:blipFill>
        <p:spPr>
          <a:xfrm>
            <a:off x="21104238" y="88575"/>
            <a:ext cx="5413375" cy="1014306"/>
          </a:xfrm>
          <a:prstGeom prst="rect">
            <a:avLst/>
          </a:prstGeom>
          <a:noFill/>
          <a:ln>
            <a:noFill/>
          </a:ln>
        </p:spPr>
      </p:pic>
      <p:sp>
        <p:nvSpPr>
          <p:cNvPr id="96" name="Google Shape;96;p1"/>
          <p:cNvSpPr/>
          <p:nvPr/>
        </p:nvSpPr>
        <p:spPr>
          <a:xfrm>
            <a:off x="1" y="35844481"/>
            <a:ext cx="27433333" cy="731520"/>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7" name="Google Shape;97;p1"/>
          <p:cNvSpPr txBox="1"/>
          <p:nvPr/>
        </p:nvSpPr>
        <p:spPr>
          <a:xfrm>
            <a:off x="1066800" y="14020800"/>
            <a:ext cx="9884100" cy="10173900"/>
          </a:xfrm>
          <a:prstGeom prst="rect">
            <a:avLst/>
          </a:prstGeom>
          <a:noFill/>
          <a:ln>
            <a:noFill/>
          </a:ln>
        </p:spPr>
        <p:txBody>
          <a:bodyPr anchorCtr="0" anchor="t" bIns="46700" lIns="93425" spcFirstLastPara="1" rIns="93425" wrap="square" tIns="46700">
            <a:spAutoFit/>
          </a:bodyPr>
          <a:lstStyle/>
          <a:p>
            <a:pPr indent="-342900" lvl="0" marL="342900" marR="0" rtl="0" algn="just">
              <a:spcBef>
                <a:spcPts val="600"/>
              </a:spcBef>
              <a:spcAft>
                <a:spcPts val="0"/>
              </a:spcAft>
              <a:buClr>
                <a:schemeClr val="dk1"/>
              </a:buClr>
              <a:buSzPts val="2800"/>
              <a:buFont typeface="Noto Sans Symbols"/>
              <a:buChar char="⮚"/>
            </a:pPr>
            <a:r>
              <a:rPr lang="en-US" sz="2800">
                <a:solidFill>
                  <a:schemeClr val="dk1"/>
                </a:solidFill>
              </a:rPr>
              <a:t>User Story 1:  Fixing Broken links present at the bottom of pages i.e. Contact Us, Help, Job, About Us</a:t>
            </a:r>
            <a:endParaRPr sz="2800">
              <a:solidFill>
                <a:schemeClr val="dk1"/>
              </a:solidFill>
            </a:endParaRPr>
          </a:p>
          <a:p>
            <a:pPr indent="-342900" lvl="0" marL="342900" marR="0" rtl="0" algn="just">
              <a:spcBef>
                <a:spcPts val="600"/>
              </a:spcBef>
              <a:spcAft>
                <a:spcPts val="0"/>
              </a:spcAft>
              <a:buClr>
                <a:schemeClr val="dk1"/>
              </a:buClr>
              <a:buSzPts val="2800"/>
              <a:buFont typeface="Noto Sans Symbols"/>
              <a:buChar char="⮚"/>
            </a:pPr>
            <a:r>
              <a:rPr lang="en-US" sz="2800">
                <a:solidFill>
                  <a:schemeClr val="dk1"/>
                </a:solidFill>
              </a:rPr>
              <a:t>User Story 2: Showing default avatar when user does not choose to upload his/her profile image</a:t>
            </a:r>
            <a:endParaRPr sz="2800">
              <a:solidFill>
                <a:schemeClr val="dk1"/>
              </a:solidFill>
            </a:endParaRPr>
          </a:p>
          <a:p>
            <a:pPr indent="-342900" lvl="0" marL="342900" marR="0" rtl="0" algn="just">
              <a:spcBef>
                <a:spcPts val="600"/>
              </a:spcBef>
              <a:spcAft>
                <a:spcPts val="0"/>
              </a:spcAft>
              <a:buClr>
                <a:schemeClr val="dk1"/>
              </a:buClr>
              <a:buSzPts val="2800"/>
              <a:buFont typeface="Noto Sans Symbols"/>
              <a:buChar char="⮚"/>
            </a:pPr>
            <a:r>
              <a:rPr lang="en-US" sz="2800">
                <a:solidFill>
                  <a:schemeClr val="dk1"/>
                </a:solidFill>
              </a:rPr>
              <a:t>User Story 3: Verifying the user email ID &amp; Password strength while sign up</a:t>
            </a:r>
            <a:endParaRPr sz="2800">
              <a:solidFill>
                <a:schemeClr val="dk1"/>
              </a:solidFill>
            </a:endParaRPr>
          </a:p>
          <a:p>
            <a:pPr indent="-342900" lvl="0" marL="342900" marR="0" rtl="0" algn="just">
              <a:spcBef>
                <a:spcPts val="600"/>
              </a:spcBef>
              <a:spcAft>
                <a:spcPts val="0"/>
              </a:spcAft>
              <a:buClr>
                <a:schemeClr val="dk1"/>
              </a:buClr>
              <a:buSzPts val="2800"/>
              <a:buFont typeface="Noto Sans Symbols"/>
              <a:buChar char="⮚"/>
            </a:pPr>
            <a:r>
              <a:rPr lang="en-US" sz="2800">
                <a:solidFill>
                  <a:schemeClr val="dk1"/>
                </a:solidFill>
              </a:rPr>
              <a:t>User Story 4: Disabling the Facebook, contact, and LinkedIn icons on the profile page if the user doesn’t provide the links for the respective social media pages</a:t>
            </a:r>
            <a:endParaRPr sz="2800">
              <a:solidFill>
                <a:schemeClr val="dk1"/>
              </a:solidFill>
            </a:endParaRPr>
          </a:p>
          <a:p>
            <a:pPr indent="-342900" lvl="0" marL="342900" marR="0" rtl="0" algn="just">
              <a:spcBef>
                <a:spcPts val="600"/>
              </a:spcBef>
              <a:spcAft>
                <a:spcPts val="0"/>
              </a:spcAft>
              <a:buClr>
                <a:schemeClr val="dk1"/>
              </a:buClr>
              <a:buSzPts val="2800"/>
              <a:buFont typeface="Noto Sans Symbols"/>
              <a:buChar char="⮚"/>
            </a:pPr>
            <a:r>
              <a:rPr lang="en-US" sz="2800">
                <a:solidFill>
                  <a:schemeClr val="dk1"/>
                </a:solidFill>
              </a:rPr>
              <a:t>User Story 5:  Home page UI changes as requested by the client</a:t>
            </a:r>
            <a:endParaRPr sz="2800">
              <a:solidFill>
                <a:schemeClr val="dk1"/>
              </a:solidFill>
            </a:endParaRPr>
          </a:p>
          <a:p>
            <a:pPr indent="-342900" lvl="0" marL="342900" marR="0" rtl="0" algn="just">
              <a:spcBef>
                <a:spcPts val="600"/>
              </a:spcBef>
              <a:spcAft>
                <a:spcPts val="0"/>
              </a:spcAft>
              <a:buClr>
                <a:schemeClr val="dk1"/>
              </a:buClr>
              <a:buSzPts val="2800"/>
              <a:buFont typeface="Noto Sans Symbols"/>
              <a:buChar char="⮚"/>
            </a:pPr>
            <a:r>
              <a:rPr lang="en-US" sz="2800">
                <a:solidFill>
                  <a:schemeClr val="dk1"/>
                </a:solidFill>
              </a:rPr>
              <a:t>User Story 6: Amazon AWS-S3 Bucket connection</a:t>
            </a:r>
            <a:endParaRPr sz="2800">
              <a:solidFill>
                <a:schemeClr val="dk1"/>
              </a:solidFill>
            </a:endParaRPr>
          </a:p>
          <a:p>
            <a:pPr indent="-342900" lvl="0" marL="342900" marR="0" rtl="0" algn="just">
              <a:spcBef>
                <a:spcPts val="600"/>
              </a:spcBef>
              <a:spcAft>
                <a:spcPts val="0"/>
              </a:spcAft>
              <a:buClr>
                <a:schemeClr val="dk1"/>
              </a:buClr>
              <a:buSzPts val="2800"/>
              <a:buFont typeface="Noto Sans Symbols"/>
              <a:buChar char="⮚"/>
            </a:pPr>
            <a:r>
              <a:rPr lang="en-US" sz="2800">
                <a:solidFill>
                  <a:schemeClr val="dk1"/>
                </a:solidFill>
              </a:rPr>
              <a:t>User Story 7: Filter the users based on their profession and display them on homepage </a:t>
            </a:r>
            <a:endParaRPr sz="2800">
              <a:solidFill>
                <a:schemeClr val="dk1"/>
              </a:solidFill>
            </a:endParaRPr>
          </a:p>
          <a:p>
            <a:pPr indent="-342900" lvl="0" marL="342900" marR="0" rtl="0" algn="just">
              <a:spcBef>
                <a:spcPts val="600"/>
              </a:spcBef>
              <a:spcAft>
                <a:spcPts val="0"/>
              </a:spcAft>
              <a:buClr>
                <a:schemeClr val="dk1"/>
              </a:buClr>
              <a:buSzPts val="2800"/>
              <a:buFont typeface="Noto Sans Symbols"/>
              <a:buChar char="⮚"/>
            </a:pPr>
            <a:r>
              <a:rPr lang="en-US" sz="2800">
                <a:solidFill>
                  <a:schemeClr val="dk1"/>
                </a:solidFill>
              </a:rPr>
              <a:t>User Story 8: Adding Gallery Images and displaying them in a square grid </a:t>
            </a:r>
            <a:endParaRPr sz="2800">
              <a:solidFill>
                <a:schemeClr val="dk1"/>
              </a:solidFill>
            </a:endParaRPr>
          </a:p>
          <a:p>
            <a:pPr indent="-342900" lvl="0" marL="342900" marR="0" rtl="0" algn="just">
              <a:spcBef>
                <a:spcPts val="600"/>
              </a:spcBef>
              <a:spcAft>
                <a:spcPts val="0"/>
              </a:spcAft>
              <a:buClr>
                <a:schemeClr val="dk1"/>
              </a:buClr>
              <a:buSzPts val="2800"/>
              <a:buFont typeface="Noto Sans Symbols"/>
              <a:buChar char="⮚"/>
            </a:pPr>
            <a:r>
              <a:rPr lang="en-US" sz="2800">
                <a:solidFill>
                  <a:schemeClr val="dk1"/>
                </a:solidFill>
              </a:rPr>
              <a:t>User Story 9: Admin able to add, edit, and delete jobs/professions</a:t>
            </a:r>
            <a:endParaRPr sz="2800">
              <a:solidFill>
                <a:schemeClr val="dk1"/>
              </a:solidFill>
            </a:endParaRPr>
          </a:p>
          <a:p>
            <a:pPr indent="-342900" lvl="0" marL="342900" marR="0" rtl="0" algn="just">
              <a:spcBef>
                <a:spcPts val="600"/>
              </a:spcBef>
              <a:spcAft>
                <a:spcPts val="0"/>
              </a:spcAft>
              <a:buClr>
                <a:schemeClr val="dk1"/>
              </a:buClr>
              <a:buSzPts val="2800"/>
              <a:buFont typeface="Noto Sans Symbols"/>
              <a:buChar char="⮚"/>
            </a:pPr>
            <a:r>
              <a:rPr lang="en-US" sz="2800">
                <a:solidFill>
                  <a:schemeClr val="dk1"/>
                </a:solidFill>
              </a:rPr>
              <a:t>User Story 10: Correcting the broken links and routes from the legacy code</a:t>
            </a:r>
            <a:endParaRPr sz="2800">
              <a:solidFill>
                <a:schemeClr val="dk1"/>
              </a:solidFill>
            </a:endParaRPr>
          </a:p>
        </p:txBody>
      </p:sp>
      <p:sp>
        <p:nvSpPr>
          <p:cNvPr id="98" name="Google Shape;98;p1"/>
          <p:cNvSpPr/>
          <p:nvPr/>
        </p:nvSpPr>
        <p:spPr>
          <a:xfrm>
            <a:off x="984159" y="2700528"/>
            <a:ext cx="10058400" cy="804672"/>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Introduction </a:t>
            </a:r>
            <a:endParaRPr/>
          </a:p>
        </p:txBody>
      </p:sp>
      <p:sp>
        <p:nvSpPr>
          <p:cNvPr id="99" name="Google Shape;99;p1"/>
          <p:cNvSpPr txBox="1"/>
          <p:nvPr/>
        </p:nvSpPr>
        <p:spPr>
          <a:xfrm>
            <a:off x="1034149" y="3758590"/>
            <a:ext cx="9958420" cy="3264449"/>
          </a:xfrm>
          <a:prstGeom prst="rect">
            <a:avLst/>
          </a:prstGeom>
          <a:noFill/>
          <a:ln>
            <a:noFill/>
          </a:ln>
        </p:spPr>
        <p:txBody>
          <a:bodyPr anchorCtr="0" anchor="t" bIns="46700" lIns="93425" spcFirstLastPara="1" rIns="93425" wrap="square" tIns="46700">
            <a:spAutoFit/>
          </a:bodyPr>
          <a:lstStyle/>
          <a:p>
            <a:pPr indent="-342900" lvl="0" marL="342900" rtl="0" algn="just">
              <a:spcBef>
                <a:spcPts val="600"/>
              </a:spcBef>
              <a:spcAft>
                <a:spcPts val="0"/>
              </a:spcAft>
              <a:buClr>
                <a:schemeClr val="dk1"/>
              </a:buClr>
              <a:buSzPts val="2800"/>
              <a:buFont typeface="Noto Sans Symbols"/>
              <a:buChar char="⮚"/>
            </a:pPr>
            <a:r>
              <a:rPr lang="en-US" sz="2800">
                <a:solidFill>
                  <a:schemeClr val="dk1"/>
                </a:solidFill>
              </a:rPr>
              <a:t>The primary goal of the project is to allow people in fashion industry to create profiles to show their creative work</a:t>
            </a:r>
            <a:endParaRPr sz="2800">
              <a:solidFill>
                <a:schemeClr val="dk1"/>
              </a:solidFill>
            </a:endParaRPr>
          </a:p>
          <a:p>
            <a:pPr indent="-342900" lvl="0" marL="342900" rtl="0" algn="just">
              <a:spcBef>
                <a:spcPts val="600"/>
              </a:spcBef>
              <a:spcAft>
                <a:spcPts val="0"/>
              </a:spcAft>
              <a:buClr>
                <a:schemeClr val="dk1"/>
              </a:buClr>
              <a:buSzPts val="2800"/>
              <a:buFont typeface="Noto Sans Symbols"/>
              <a:buChar char="⮚"/>
            </a:pPr>
            <a:r>
              <a:rPr lang="en-US" sz="2800">
                <a:solidFill>
                  <a:schemeClr val="dk1"/>
                </a:solidFill>
              </a:rPr>
              <a:t>The web-based application allows the users to search for the matching profiles based on their job needs in the fashion domain</a:t>
            </a:r>
            <a:endParaRPr sz="2800">
              <a:solidFill>
                <a:schemeClr val="dk1"/>
              </a:solidFill>
            </a:endParaRPr>
          </a:p>
          <a:p>
            <a:pPr indent="-342900" lvl="0" marL="342900" rtl="0" algn="just">
              <a:spcBef>
                <a:spcPts val="600"/>
              </a:spcBef>
              <a:spcAft>
                <a:spcPts val="0"/>
              </a:spcAft>
              <a:buClr>
                <a:schemeClr val="dk1"/>
              </a:buClr>
              <a:buSzPts val="2800"/>
              <a:buFont typeface="Noto Sans Symbols"/>
              <a:buChar char="⮚"/>
            </a:pPr>
            <a:r>
              <a:rPr lang="en-US" sz="2800">
                <a:solidFill>
                  <a:schemeClr val="dk1"/>
                </a:solidFill>
              </a:rPr>
              <a:t>The application allows admin to add, edit and delete the jobs/professions</a:t>
            </a:r>
            <a:endParaRPr sz="2800">
              <a:solidFill>
                <a:schemeClr val="dk1"/>
              </a:solidFill>
            </a:endParaRPr>
          </a:p>
          <a:p>
            <a:pPr indent="0" lvl="0" marL="457200" rtl="0" algn="just">
              <a:spcBef>
                <a:spcPts val="600"/>
              </a:spcBef>
              <a:spcAft>
                <a:spcPts val="0"/>
              </a:spcAft>
              <a:buNone/>
            </a:pPr>
            <a:r>
              <a:t/>
            </a:r>
            <a:endParaRPr sz="2800">
              <a:solidFill>
                <a:schemeClr val="dk1"/>
              </a:solidFill>
            </a:endParaRPr>
          </a:p>
          <a:p>
            <a:pPr indent="-342900" lvl="0" marL="342900" rtl="0" algn="just">
              <a:spcBef>
                <a:spcPts val="600"/>
              </a:spcBef>
              <a:spcAft>
                <a:spcPts val="0"/>
              </a:spcAft>
              <a:buClr>
                <a:schemeClr val="dk1"/>
              </a:buClr>
              <a:buSzPts val="2800"/>
              <a:buFont typeface="Noto Sans Symbols"/>
              <a:buChar char="⮚"/>
            </a:pPr>
            <a:r>
              <a:t/>
            </a:r>
            <a:endParaRPr sz="2800">
              <a:solidFill>
                <a:schemeClr val="dk1"/>
              </a:solidFill>
            </a:endParaRPr>
          </a:p>
        </p:txBody>
      </p:sp>
      <p:sp>
        <p:nvSpPr>
          <p:cNvPr id="100" name="Google Shape;100;p1"/>
          <p:cNvSpPr/>
          <p:nvPr/>
        </p:nvSpPr>
        <p:spPr>
          <a:xfrm>
            <a:off x="984156" y="7378791"/>
            <a:ext cx="100584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Pre-existing features</a:t>
            </a:r>
            <a:endParaRPr/>
          </a:p>
        </p:txBody>
      </p:sp>
      <p:sp>
        <p:nvSpPr>
          <p:cNvPr id="101" name="Google Shape;101;p1"/>
          <p:cNvSpPr/>
          <p:nvPr/>
        </p:nvSpPr>
        <p:spPr>
          <a:xfrm>
            <a:off x="12184532" y="2700528"/>
            <a:ext cx="142647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Design Flow </a:t>
            </a:r>
            <a:endParaRPr/>
          </a:p>
        </p:txBody>
      </p:sp>
      <p:sp>
        <p:nvSpPr>
          <p:cNvPr id="102" name="Google Shape;102;p1"/>
          <p:cNvSpPr/>
          <p:nvPr/>
        </p:nvSpPr>
        <p:spPr>
          <a:xfrm>
            <a:off x="12044657" y="11189109"/>
            <a:ext cx="142647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rtl="0" algn="ctr">
              <a:spcBef>
                <a:spcPts val="0"/>
              </a:spcBef>
              <a:spcAft>
                <a:spcPts val="0"/>
              </a:spcAft>
              <a:buClr>
                <a:schemeClr val="dk1"/>
              </a:buClr>
              <a:buFont typeface="Arial"/>
              <a:buNone/>
            </a:pPr>
            <a:r>
              <a:rPr b="1" lang="en-US" sz="3600">
                <a:solidFill>
                  <a:schemeClr val="lt1"/>
                </a:solidFill>
              </a:rPr>
              <a:t>Application Flow</a:t>
            </a:r>
            <a:endParaRPr>
              <a:solidFill>
                <a:schemeClr val="dk1"/>
              </a:solidFill>
            </a:endParaRPr>
          </a:p>
        </p:txBody>
      </p:sp>
      <p:sp>
        <p:nvSpPr>
          <p:cNvPr id="103" name="Google Shape;103;p1"/>
          <p:cNvSpPr txBox="1"/>
          <p:nvPr/>
        </p:nvSpPr>
        <p:spPr>
          <a:xfrm>
            <a:off x="12244203" y="3840109"/>
            <a:ext cx="14059500" cy="1464000"/>
          </a:xfrm>
          <a:prstGeom prst="rect">
            <a:avLst/>
          </a:prstGeom>
          <a:noFill/>
          <a:ln>
            <a:noFill/>
          </a:ln>
        </p:spPr>
        <p:txBody>
          <a:bodyPr anchorCtr="0" anchor="t" bIns="46700" lIns="93425" spcFirstLastPara="1" rIns="93425" wrap="square" tIns="46700">
            <a:spAutoFit/>
          </a:bodyPr>
          <a:lstStyle/>
          <a:p>
            <a:pPr indent="0" lvl="0" marL="457200" marR="0" rtl="0" algn="just">
              <a:spcBef>
                <a:spcPts val="600"/>
              </a:spcBef>
              <a:spcAft>
                <a:spcPts val="0"/>
              </a:spcAft>
              <a:buNone/>
            </a:pPr>
            <a:r>
              <a:t/>
            </a:r>
            <a:endParaRPr sz="2800">
              <a:solidFill>
                <a:schemeClr val="dk1"/>
              </a:solidFill>
              <a:latin typeface="Arial"/>
              <a:ea typeface="Arial"/>
              <a:cs typeface="Arial"/>
              <a:sym typeface="Arial"/>
            </a:endParaRPr>
          </a:p>
        </p:txBody>
      </p:sp>
      <p:sp>
        <p:nvSpPr>
          <p:cNvPr id="104" name="Google Shape;104;p1"/>
          <p:cNvSpPr/>
          <p:nvPr/>
        </p:nvSpPr>
        <p:spPr>
          <a:xfrm>
            <a:off x="19121106" y="25418497"/>
            <a:ext cx="7358393" cy="804672"/>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Conclusion </a:t>
            </a:r>
            <a:endParaRPr b="1" sz="3600">
              <a:solidFill>
                <a:schemeClr val="lt1"/>
              </a:solidFill>
              <a:latin typeface="Arial"/>
              <a:ea typeface="Arial"/>
              <a:cs typeface="Arial"/>
              <a:sym typeface="Arial"/>
            </a:endParaRPr>
          </a:p>
        </p:txBody>
      </p:sp>
      <p:sp>
        <p:nvSpPr>
          <p:cNvPr id="105" name="Google Shape;105;p1"/>
          <p:cNvSpPr/>
          <p:nvPr/>
        </p:nvSpPr>
        <p:spPr>
          <a:xfrm>
            <a:off x="1236600" y="25492950"/>
            <a:ext cx="8106000" cy="8151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Iterations</a:t>
            </a:r>
            <a:endParaRPr b="1" sz="3600">
              <a:solidFill>
                <a:schemeClr val="lt1"/>
              </a:solidFill>
              <a:latin typeface="Arial"/>
              <a:ea typeface="Arial"/>
              <a:cs typeface="Arial"/>
              <a:sym typeface="Arial"/>
            </a:endParaRPr>
          </a:p>
        </p:txBody>
      </p:sp>
      <p:sp>
        <p:nvSpPr>
          <p:cNvPr id="106" name="Google Shape;106;p1"/>
          <p:cNvSpPr/>
          <p:nvPr/>
        </p:nvSpPr>
        <p:spPr>
          <a:xfrm>
            <a:off x="19121106" y="28803600"/>
            <a:ext cx="7358393" cy="804672"/>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References</a:t>
            </a:r>
            <a:endParaRPr b="1" sz="3600">
              <a:solidFill>
                <a:schemeClr val="lt1"/>
              </a:solidFill>
              <a:latin typeface="Arial"/>
              <a:ea typeface="Arial"/>
              <a:cs typeface="Arial"/>
              <a:sym typeface="Arial"/>
            </a:endParaRPr>
          </a:p>
        </p:txBody>
      </p:sp>
      <p:sp>
        <p:nvSpPr>
          <p:cNvPr id="107" name="Google Shape;107;p1"/>
          <p:cNvSpPr/>
          <p:nvPr/>
        </p:nvSpPr>
        <p:spPr>
          <a:xfrm>
            <a:off x="19121106" y="31927800"/>
            <a:ext cx="7358393" cy="804672"/>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Acknowledgement</a:t>
            </a:r>
            <a:endParaRPr b="1" sz="3600">
              <a:solidFill>
                <a:schemeClr val="lt1"/>
              </a:solidFill>
              <a:latin typeface="Arial"/>
              <a:ea typeface="Arial"/>
              <a:cs typeface="Arial"/>
              <a:sym typeface="Arial"/>
            </a:endParaRPr>
          </a:p>
        </p:txBody>
      </p:sp>
      <p:sp>
        <p:nvSpPr>
          <p:cNvPr id="108" name="Google Shape;108;p1"/>
          <p:cNvSpPr/>
          <p:nvPr/>
        </p:nvSpPr>
        <p:spPr>
          <a:xfrm>
            <a:off x="19026967" y="29807119"/>
            <a:ext cx="7441116" cy="1815882"/>
          </a:xfrm>
          <a:prstGeom prst="rect">
            <a:avLst/>
          </a:prstGeom>
          <a:noFill/>
          <a:ln>
            <a:noFill/>
          </a:ln>
        </p:spPr>
        <p:txBody>
          <a:bodyPr anchorCtr="0" anchor="t" bIns="45700" lIns="91425" spcFirstLastPara="1" rIns="91425" wrap="square" tIns="45700">
            <a:spAutoFit/>
          </a:bodyPr>
          <a:lstStyle/>
          <a:p>
            <a:pPr indent="-406400" lvl="0" marL="457200" marR="0" rtl="0" algn="just">
              <a:spcBef>
                <a:spcPts val="0"/>
              </a:spcBef>
              <a:spcAft>
                <a:spcPts val="0"/>
              </a:spcAft>
              <a:buSzPts val="2800"/>
              <a:buChar char="●"/>
            </a:pPr>
            <a:r>
              <a:rPr lang="en-US" sz="2800" u="sng">
                <a:solidFill>
                  <a:schemeClr val="hlink"/>
                </a:solidFill>
                <a:hlinkClick r:id="rId4"/>
              </a:rPr>
              <a:t>www.freecodecamp.org</a:t>
            </a:r>
            <a:endParaRPr sz="2800"/>
          </a:p>
          <a:p>
            <a:pPr indent="-406400" lvl="0" marL="457200" marR="0" rtl="0" algn="just">
              <a:spcBef>
                <a:spcPts val="0"/>
              </a:spcBef>
              <a:spcAft>
                <a:spcPts val="0"/>
              </a:spcAft>
              <a:buSzPts val="2800"/>
              <a:buChar char="●"/>
            </a:pPr>
            <a:r>
              <a:rPr lang="en-US" sz="2800" u="sng">
                <a:solidFill>
                  <a:schemeClr val="hlink"/>
                </a:solidFill>
                <a:hlinkClick r:id="rId5"/>
              </a:rPr>
              <a:t>www.rubylearning.com</a:t>
            </a:r>
            <a:endParaRPr/>
          </a:p>
          <a:p>
            <a:pPr indent="-406400" lvl="0" marL="457200" marR="0" rtl="0" algn="just">
              <a:spcBef>
                <a:spcPts val="0"/>
              </a:spcBef>
              <a:spcAft>
                <a:spcPts val="0"/>
              </a:spcAft>
              <a:buSzPts val="2800"/>
              <a:buChar char="●"/>
            </a:pPr>
            <a:r>
              <a:rPr lang="en-US" sz="2800" u="sng">
                <a:solidFill>
                  <a:schemeClr val="hlink"/>
                </a:solidFill>
                <a:hlinkClick r:id="rId6"/>
              </a:rPr>
              <a:t>www</a:t>
            </a:r>
            <a:r>
              <a:rPr lang="en-US" sz="2800" u="sng">
                <a:solidFill>
                  <a:schemeClr val="hlink"/>
                </a:solidFill>
                <a:hlinkClick r:id="rId7"/>
              </a:rPr>
              <a:t>.fashionmingle.com</a:t>
            </a:r>
            <a:endParaRPr sz="2800"/>
          </a:p>
          <a:p>
            <a:pPr indent="-406400" lvl="0" marL="457200" marR="0" rtl="0" algn="just">
              <a:spcBef>
                <a:spcPts val="0"/>
              </a:spcBef>
              <a:spcAft>
                <a:spcPts val="0"/>
              </a:spcAft>
              <a:buSzPts val="2800"/>
              <a:buChar char="●"/>
            </a:pPr>
            <a:r>
              <a:rPr lang="en-US" sz="2800" u="sng">
                <a:solidFill>
                  <a:schemeClr val="hlink"/>
                </a:solidFill>
                <a:hlinkClick r:id="rId8"/>
              </a:rPr>
              <a:t>www.behance.com</a:t>
            </a:r>
            <a:endParaRPr sz="2800"/>
          </a:p>
        </p:txBody>
      </p:sp>
      <p:sp>
        <p:nvSpPr>
          <p:cNvPr id="109" name="Google Shape;109;p1"/>
          <p:cNvSpPr txBox="1"/>
          <p:nvPr/>
        </p:nvSpPr>
        <p:spPr>
          <a:xfrm>
            <a:off x="19213055" y="33032700"/>
            <a:ext cx="7118025" cy="2248786"/>
          </a:xfrm>
          <a:prstGeom prst="rect">
            <a:avLst/>
          </a:prstGeom>
          <a:noFill/>
          <a:ln>
            <a:noFill/>
          </a:ln>
        </p:spPr>
        <p:txBody>
          <a:bodyPr anchorCtr="0" anchor="t" bIns="46700" lIns="93425" spcFirstLastPara="1" rIns="93425" wrap="square" tIns="46700">
            <a:spAutoFit/>
          </a:bodyPr>
          <a:lstStyle/>
          <a:p>
            <a:pPr indent="0" lvl="1" marL="0" marR="0" rtl="0" algn="just">
              <a:spcBef>
                <a:spcPts val="0"/>
              </a:spcBef>
              <a:spcAft>
                <a:spcPts val="0"/>
              </a:spcAft>
              <a:buNone/>
            </a:pPr>
            <a:r>
              <a:rPr lang="en-US" sz="2800">
                <a:solidFill>
                  <a:schemeClr val="dk1"/>
                </a:solidFill>
              </a:rPr>
              <a:t>We would like to thank Prof Dr. Duncan Walker and our client Mr.Tito Choudhary for providing us with clear requirements and clearing our doubts when ever needed. Their extensive support made it possible for us to complete the project.</a:t>
            </a:r>
            <a:endParaRPr/>
          </a:p>
        </p:txBody>
      </p:sp>
      <p:sp>
        <p:nvSpPr>
          <p:cNvPr id="110" name="Google Shape;110;p1"/>
          <p:cNvSpPr/>
          <p:nvPr/>
        </p:nvSpPr>
        <p:spPr>
          <a:xfrm rot="-5400000">
            <a:off x="13291200" y="11553525"/>
            <a:ext cx="792000" cy="26694300"/>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111" name="Google Shape;111;p1"/>
          <p:cNvSpPr/>
          <p:nvPr/>
        </p:nvSpPr>
        <p:spPr>
          <a:xfrm>
            <a:off x="10198963" y="31927850"/>
            <a:ext cx="8065800" cy="804600"/>
          </a:xfrm>
          <a:prstGeom prst="roundRect">
            <a:avLst>
              <a:gd fmla="val 16667" name="adj"/>
            </a:avLst>
          </a:prstGeom>
          <a:gradFill>
            <a:gsLst>
              <a:gs pos="0">
                <a:srgbClr val="5D427D"/>
              </a:gs>
              <a:gs pos="80000">
                <a:srgbClr val="7A57A5"/>
              </a:gs>
              <a:gs pos="100000">
                <a:srgbClr val="7A56A7"/>
              </a:gs>
            </a:gsLst>
            <a:lin ang="16200038" scaled="0"/>
          </a:gradFill>
          <a:ln cap="flat" cmpd="sng" w="9525">
            <a:solidFill>
              <a:srgbClr val="7C5F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Challenges</a:t>
            </a:r>
            <a:endParaRPr b="1" sz="3600">
              <a:solidFill>
                <a:schemeClr val="lt1"/>
              </a:solidFill>
              <a:latin typeface="Arial"/>
              <a:ea typeface="Arial"/>
              <a:cs typeface="Arial"/>
              <a:sym typeface="Arial"/>
            </a:endParaRPr>
          </a:p>
        </p:txBody>
      </p:sp>
      <p:sp>
        <p:nvSpPr>
          <p:cNvPr id="112" name="Google Shape;112;p1"/>
          <p:cNvSpPr/>
          <p:nvPr/>
        </p:nvSpPr>
        <p:spPr>
          <a:xfrm>
            <a:off x="1276849" y="31927825"/>
            <a:ext cx="8065800" cy="804600"/>
          </a:xfrm>
          <a:prstGeom prst="roundRect">
            <a:avLst>
              <a:gd fmla="val 16667" name="adj"/>
            </a:avLst>
          </a:prstGeom>
          <a:gradFill>
            <a:gsLst>
              <a:gs pos="0">
                <a:srgbClr val="5D427D"/>
              </a:gs>
              <a:gs pos="80000">
                <a:srgbClr val="7A57A5"/>
              </a:gs>
              <a:gs pos="100000">
                <a:srgbClr val="7A56A7"/>
              </a:gs>
            </a:gsLst>
            <a:lin ang="16200038" scaled="0"/>
          </a:gradFill>
          <a:ln cap="flat" cmpd="sng" w="9525">
            <a:solidFill>
              <a:srgbClr val="7C5F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Future Scope</a:t>
            </a:r>
            <a:endParaRPr b="1" sz="3600">
              <a:solidFill>
                <a:schemeClr val="lt1"/>
              </a:solidFill>
              <a:latin typeface="Arial"/>
              <a:ea typeface="Arial"/>
              <a:cs typeface="Arial"/>
              <a:sym typeface="Arial"/>
            </a:endParaRPr>
          </a:p>
        </p:txBody>
      </p:sp>
      <p:sp>
        <p:nvSpPr>
          <p:cNvPr id="113" name="Google Shape;113;p1"/>
          <p:cNvSpPr/>
          <p:nvPr/>
        </p:nvSpPr>
        <p:spPr>
          <a:xfrm>
            <a:off x="10386400" y="33091013"/>
            <a:ext cx="7566000" cy="2442600"/>
          </a:xfrm>
          <a:prstGeom prst="rect">
            <a:avLst/>
          </a:prstGeom>
          <a:noFill/>
          <a:ln>
            <a:noFill/>
          </a:ln>
        </p:spPr>
        <p:txBody>
          <a:bodyPr anchorCtr="0" anchor="t" bIns="45700" lIns="91425" spcFirstLastPara="1" rIns="91425" wrap="square" tIns="45700">
            <a:noAutofit/>
          </a:bodyPr>
          <a:lstStyle/>
          <a:p>
            <a:pPr indent="0" lvl="1" marL="0" marR="0" rtl="0" algn="just">
              <a:spcBef>
                <a:spcPts val="0"/>
              </a:spcBef>
              <a:spcAft>
                <a:spcPts val="0"/>
              </a:spcAft>
              <a:buNone/>
            </a:pPr>
            <a:r>
              <a:rPr lang="en-US" sz="2800">
                <a:solidFill>
                  <a:schemeClr val="dk1"/>
                </a:solidFill>
              </a:rPr>
              <a:t>Since this is a legacy project, setting up the project environment and understanding the code was difficult in the initial phase. Learning and implementing Ruby on Rails at the same time was a little difficult for all the team members.</a:t>
            </a:r>
            <a:endParaRPr/>
          </a:p>
        </p:txBody>
      </p:sp>
      <p:sp>
        <p:nvSpPr>
          <p:cNvPr id="114" name="Google Shape;114;p1"/>
          <p:cNvSpPr/>
          <p:nvPr/>
        </p:nvSpPr>
        <p:spPr>
          <a:xfrm>
            <a:off x="1559750" y="33067138"/>
            <a:ext cx="7566000" cy="2442600"/>
          </a:xfrm>
          <a:prstGeom prst="rect">
            <a:avLst/>
          </a:prstGeom>
          <a:noFill/>
          <a:ln>
            <a:noFill/>
          </a:ln>
        </p:spPr>
        <p:txBody>
          <a:bodyPr anchorCtr="0" anchor="t" bIns="45700" lIns="91425" spcFirstLastPara="1" rIns="91425" wrap="square" tIns="45700">
            <a:noAutofit/>
          </a:bodyPr>
          <a:lstStyle/>
          <a:p>
            <a:pPr indent="0" lvl="1" marL="0" marR="0" rtl="0" algn="just">
              <a:spcBef>
                <a:spcPts val="0"/>
              </a:spcBef>
              <a:spcAft>
                <a:spcPts val="0"/>
              </a:spcAft>
              <a:buNone/>
            </a:pPr>
            <a:r>
              <a:rPr lang="en-US" sz="2800"/>
              <a:t>The application can be further developed by integrating </a:t>
            </a:r>
            <a:r>
              <a:rPr lang="en-US" sz="2800"/>
              <a:t>Geolocation</a:t>
            </a:r>
            <a:r>
              <a:rPr lang="en-US" sz="2800"/>
              <a:t> API to fine tune the search engine. Features like cropping and editing images can be added. The application can be made mobile friendly</a:t>
            </a:r>
            <a:r>
              <a:rPr lang="en-US" sz="2400"/>
              <a:t>.</a:t>
            </a:r>
            <a:endParaRPr sz="2400"/>
          </a:p>
        </p:txBody>
      </p:sp>
      <p:sp>
        <p:nvSpPr>
          <p:cNvPr id="115" name="Google Shape;115;p1"/>
          <p:cNvSpPr/>
          <p:nvPr/>
        </p:nvSpPr>
        <p:spPr>
          <a:xfrm>
            <a:off x="10198975" y="25492950"/>
            <a:ext cx="8106000" cy="815100"/>
          </a:xfrm>
          <a:prstGeom prst="roundRect">
            <a:avLst>
              <a:gd fmla="val 16667" name="adj"/>
            </a:avLst>
          </a:prstGeom>
          <a:gradFill>
            <a:gsLst>
              <a:gs pos="0">
                <a:srgbClr val="5D427D"/>
              </a:gs>
              <a:gs pos="80000">
                <a:srgbClr val="7A57A5"/>
              </a:gs>
              <a:gs pos="100000">
                <a:srgbClr val="7A56A7"/>
              </a:gs>
            </a:gsLst>
            <a:lin ang="16200038" scaled="0"/>
          </a:gradFill>
          <a:ln cap="flat" cmpd="sng" w="9525">
            <a:solidFill>
              <a:srgbClr val="7C5F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Velocity Chart</a:t>
            </a:r>
            <a:endParaRPr b="1" sz="3600">
              <a:solidFill>
                <a:schemeClr val="lt1"/>
              </a:solidFill>
              <a:latin typeface="Arial"/>
              <a:ea typeface="Arial"/>
              <a:cs typeface="Arial"/>
              <a:sym typeface="Arial"/>
            </a:endParaRPr>
          </a:p>
        </p:txBody>
      </p:sp>
      <p:sp>
        <p:nvSpPr>
          <p:cNvPr id="116" name="Google Shape;116;p1"/>
          <p:cNvSpPr/>
          <p:nvPr/>
        </p:nvSpPr>
        <p:spPr>
          <a:xfrm>
            <a:off x="1733550" y="26866850"/>
            <a:ext cx="2408700" cy="181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US">
                <a:solidFill>
                  <a:srgbClr val="990000"/>
                </a:solidFill>
              </a:rPr>
              <a:t>ITERATION 1</a:t>
            </a:r>
            <a:endParaRPr b="1">
              <a:solidFill>
                <a:srgbClr val="990000"/>
              </a:solidFill>
            </a:endParaRPr>
          </a:p>
          <a:p>
            <a:pPr indent="457200" lvl="0" marL="0" rtl="0" algn="l">
              <a:spcBef>
                <a:spcPts val="0"/>
              </a:spcBef>
              <a:spcAft>
                <a:spcPts val="0"/>
              </a:spcAft>
              <a:buNone/>
            </a:pPr>
            <a:r>
              <a:t/>
            </a:r>
            <a:endParaRPr/>
          </a:p>
          <a:p>
            <a:pPr indent="-317500" lvl="0" marL="457200" rtl="0" algn="l">
              <a:spcBef>
                <a:spcPts val="0"/>
              </a:spcBef>
              <a:spcAft>
                <a:spcPts val="0"/>
              </a:spcAft>
              <a:buSzPts val="1400"/>
              <a:buChar char="●"/>
            </a:pPr>
            <a:r>
              <a:rPr lang="en-US"/>
              <a:t>USER STORY 1</a:t>
            </a:r>
            <a:endParaRPr/>
          </a:p>
          <a:p>
            <a:pPr indent="-317500" lvl="0" marL="457200" rtl="0" algn="l">
              <a:spcBef>
                <a:spcPts val="0"/>
              </a:spcBef>
              <a:spcAft>
                <a:spcPts val="0"/>
              </a:spcAft>
              <a:buSzPts val="1400"/>
              <a:buChar char="●"/>
            </a:pPr>
            <a:r>
              <a:rPr lang="en-US"/>
              <a:t>USER STORY 2</a:t>
            </a:r>
            <a:endParaRPr/>
          </a:p>
        </p:txBody>
      </p:sp>
      <p:sp>
        <p:nvSpPr>
          <p:cNvPr id="117" name="Google Shape;117;p1"/>
          <p:cNvSpPr/>
          <p:nvPr/>
        </p:nvSpPr>
        <p:spPr>
          <a:xfrm>
            <a:off x="5482625" y="26866875"/>
            <a:ext cx="2408700" cy="181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US">
                <a:solidFill>
                  <a:srgbClr val="990000"/>
                </a:solidFill>
              </a:rPr>
              <a:t>I</a:t>
            </a:r>
            <a:r>
              <a:rPr b="1" lang="en-US">
                <a:solidFill>
                  <a:srgbClr val="990000"/>
                </a:solidFill>
              </a:rPr>
              <a:t>TERATION 2</a:t>
            </a:r>
            <a:endParaRPr b="1">
              <a:solidFill>
                <a:srgbClr val="990000"/>
              </a:solidFill>
            </a:endParaRPr>
          </a:p>
          <a:p>
            <a:pPr indent="45720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USER STORY 3</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USER STORY 4</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USER STORY 5</a:t>
            </a:r>
            <a:endParaRPr>
              <a:solidFill>
                <a:schemeClr val="dk1"/>
              </a:solidFill>
            </a:endParaRPr>
          </a:p>
        </p:txBody>
      </p:sp>
      <p:sp>
        <p:nvSpPr>
          <p:cNvPr id="118" name="Google Shape;118;p1"/>
          <p:cNvSpPr/>
          <p:nvPr/>
        </p:nvSpPr>
        <p:spPr>
          <a:xfrm>
            <a:off x="5482625" y="29771413"/>
            <a:ext cx="2408700" cy="181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US">
                <a:solidFill>
                  <a:srgbClr val="990000"/>
                </a:solidFill>
              </a:rPr>
              <a:t>I</a:t>
            </a:r>
            <a:r>
              <a:rPr b="1" lang="en-US">
                <a:solidFill>
                  <a:srgbClr val="990000"/>
                </a:solidFill>
              </a:rPr>
              <a:t>TERATION 3</a:t>
            </a:r>
            <a:endParaRPr b="1">
              <a:solidFill>
                <a:srgbClr val="990000"/>
              </a:solidFill>
            </a:endParaRPr>
          </a:p>
          <a:p>
            <a:pPr indent="45720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USER STORY 6</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USER STORY 7</a:t>
            </a:r>
            <a:endParaRPr/>
          </a:p>
        </p:txBody>
      </p:sp>
      <p:sp>
        <p:nvSpPr>
          <p:cNvPr id="119" name="Google Shape;119;p1"/>
          <p:cNvSpPr/>
          <p:nvPr/>
        </p:nvSpPr>
        <p:spPr>
          <a:xfrm>
            <a:off x="1733550" y="29771425"/>
            <a:ext cx="2408700" cy="181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US">
                <a:solidFill>
                  <a:srgbClr val="990000"/>
                </a:solidFill>
              </a:rPr>
              <a:t>I</a:t>
            </a:r>
            <a:r>
              <a:rPr b="1" lang="en-US">
                <a:solidFill>
                  <a:srgbClr val="990000"/>
                </a:solidFill>
              </a:rPr>
              <a:t>TERATION 4</a:t>
            </a:r>
            <a:endParaRPr b="1">
              <a:solidFill>
                <a:srgbClr val="990000"/>
              </a:solidFill>
            </a:endParaRPr>
          </a:p>
          <a:p>
            <a:pPr indent="45720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USER STORY 8</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USER STORY 9</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USER  STORY 10</a:t>
            </a:r>
            <a:endParaRPr>
              <a:solidFill>
                <a:schemeClr val="dk1"/>
              </a:solidFill>
            </a:endParaRPr>
          </a:p>
        </p:txBody>
      </p:sp>
      <p:sp>
        <p:nvSpPr>
          <p:cNvPr id="120" name="Google Shape;120;p1"/>
          <p:cNvSpPr txBox="1"/>
          <p:nvPr/>
        </p:nvSpPr>
        <p:spPr>
          <a:xfrm>
            <a:off x="3105150" y="28150821"/>
            <a:ext cx="109728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1" name="Google Shape;121;p1"/>
          <p:cNvSpPr/>
          <p:nvPr/>
        </p:nvSpPr>
        <p:spPr>
          <a:xfrm>
            <a:off x="4171950" y="27838400"/>
            <a:ext cx="1310700" cy="26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
          <p:cNvSpPr/>
          <p:nvPr/>
        </p:nvSpPr>
        <p:spPr>
          <a:xfrm>
            <a:off x="6533825" y="28719950"/>
            <a:ext cx="306300" cy="101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
          <p:cNvSpPr/>
          <p:nvPr/>
        </p:nvSpPr>
        <p:spPr>
          <a:xfrm>
            <a:off x="4146825" y="30681725"/>
            <a:ext cx="1310700" cy="261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
          <p:cNvPicPr preferRelativeResize="0"/>
          <p:nvPr/>
        </p:nvPicPr>
        <p:blipFill>
          <a:blip r:embed="rId9">
            <a:alphaModFix/>
          </a:blip>
          <a:stretch>
            <a:fillRect/>
          </a:stretch>
        </p:blipFill>
        <p:spPr>
          <a:xfrm>
            <a:off x="10198975" y="26693000"/>
            <a:ext cx="8065800" cy="4894325"/>
          </a:xfrm>
          <a:prstGeom prst="rect">
            <a:avLst/>
          </a:prstGeom>
          <a:noFill/>
          <a:ln>
            <a:noFill/>
          </a:ln>
        </p:spPr>
      </p:pic>
      <p:pic>
        <p:nvPicPr>
          <p:cNvPr id="125" name="Google Shape;125;p1"/>
          <p:cNvPicPr preferRelativeResize="0"/>
          <p:nvPr/>
        </p:nvPicPr>
        <p:blipFill>
          <a:blip r:embed="rId10">
            <a:alphaModFix/>
          </a:blip>
          <a:stretch>
            <a:fillRect/>
          </a:stretch>
        </p:blipFill>
        <p:spPr>
          <a:xfrm>
            <a:off x="12541250" y="3758600"/>
            <a:ext cx="13271499" cy="7201500"/>
          </a:xfrm>
          <a:prstGeom prst="rect">
            <a:avLst/>
          </a:prstGeom>
          <a:noFill/>
          <a:ln>
            <a:noFill/>
          </a:ln>
        </p:spPr>
      </p:pic>
      <p:sp>
        <p:nvSpPr>
          <p:cNvPr id="126" name="Google Shape;126;p1"/>
          <p:cNvSpPr txBox="1"/>
          <p:nvPr/>
        </p:nvSpPr>
        <p:spPr>
          <a:xfrm>
            <a:off x="1066800" y="8539151"/>
            <a:ext cx="9958500" cy="4406100"/>
          </a:xfrm>
          <a:prstGeom prst="rect">
            <a:avLst/>
          </a:prstGeom>
          <a:noFill/>
          <a:ln>
            <a:noFill/>
          </a:ln>
        </p:spPr>
        <p:txBody>
          <a:bodyPr anchorCtr="0" anchor="t" bIns="91425" lIns="91425" spcFirstLastPara="1" rIns="91425" wrap="square" tIns="91425">
            <a:noAutofit/>
          </a:bodyPr>
          <a:lstStyle/>
          <a:p>
            <a:pPr indent="-342900" lvl="0" marL="342900" rtl="0" algn="just">
              <a:spcBef>
                <a:spcPts val="600"/>
              </a:spcBef>
              <a:spcAft>
                <a:spcPts val="0"/>
              </a:spcAft>
              <a:buClr>
                <a:schemeClr val="dk1"/>
              </a:buClr>
              <a:buSzPts val="2800"/>
              <a:buFont typeface="Noto Sans Symbols"/>
              <a:buChar char="⮚"/>
            </a:pPr>
            <a:r>
              <a:rPr lang="en-US" sz="2800">
                <a:solidFill>
                  <a:schemeClr val="dk1"/>
                </a:solidFill>
              </a:rPr>
              <a:t>Before we took up the project, the application had login and signup options</a:t>
            </a:r>
            <a:endParaRPr sz="2800">
              <a:solidFill>
                <a:schemeClr val="dk1"/>
              </a:solidFill>
            </a:endParaRPr>
          </a:p>
          <a:p>
            <a:pPr indent="-342900" lvl="0" marL="342900" rtl="0" algn="just">
              <a:spcBef>
                <a:spcPts val="600"/>
              </a:spcBef>
              <a:spcAft>
                <a:spcPts val="0"/>
              </a:spcAft>
              <a:buClr>
                <a:schemeClr val="dk1"/>
              </a:buClr>
              <a:buSzPts val="2800"/>
              <a:buFont typeface="Noto Sans Symbols"/>
              <a:buChar char="⮚"/>
            </a:pPr>
            <a:r>
              <a:rPr lang="en-US" sz="2800">
                <a:solidFill>
                  <a:schemeClr val="dk1"/>
                </a:solidFill>
              </a:rPr>
              <a:t>It had a search by name and search by profession feature</a:t>
            </a:r>
            <a:endParaRPr sz="2800">
              <a:solidFill>
                <a:schemeClr val="dk1"/>
              </a:solidFill>
            </a:endParaRPr>
          </a:p>
          <a:p>
            <a:pPr indent="-342900" lvl="0" marL="342900" rtl="0" algn="just">
              <a:spcBef>
                <a:spcPts val="600"/>
              </a:spcBef>
              <a:spcAft>
                <a:spcPts val="0"/>
              </a:spcAft>
              <a:buClr>
                <a:schemeClr val="dk1"/>
              </a:buClr>
              <a:buSzPts val="2800"/>
              <a:buFont typeface="Noto Sans Symbols"/>
              <a:buChar char="⮚"/>
            </a:pPr>
            <a:r>
              <a:rPr lang="en-US" sz="2800">
                <a:solidFill>
                  <a:schemeClr val="dk1"/>
                </a:solidFill>
              </a:rPr>
              <a:t>The user can upload profile picture and cover picture to his profile and the application had a my profile page to display the profile page of the user</a:t>
            </a:r>
            <a:endParaRPr sz="2800">
              <a:solidFill>
                <a:schemeClr val="dk1"/>
              </a:solidFill>
            </a:endParaRPr>
          </a:p>
          <a:p>
            <a:pPr indent="-342900" lvl="0" marL="342900" rtl="0" algn="just">
              <a:spcBef>
                <a:spcPts val="600"/>
              </a:spcBef>
              <a:spcAft>
                <a:spcPts val="0"/>
              </a:spcAft>
              <a:buClr>
                <a:schemeClr val="dk1"/>
              </a:buClr>
              <a:buSzPts val="2800"/>
              <a:buFont typeface="Noto Sans Symbols"/>
              <a:buChar char="⮚"/>
            </a:pPr>
            <a:r>
              <a:rPr lang="en-US" sz="2800">
                <a:solidFill>
                  <a:schemeClr val="dk1"/>
                </a:solidFill>
              </a:rPr>
              <a:t>The application didn’t have a cloud database to store the user related information and also had routing issues and some broken links</a:t>
            </a:r>
            <a:endParaRPr/>
          </a:p>
        </p:txBody>
      </p:sp>
      <p:pic>
        <p:nvPicPr>
          <p:cNvPr id="127" name="Google Shape;127;p1"/>
          <p:cNvPicPr preferRelativeResize="0"/>
          <p:nvPr/>
        </p:nvPicPr>
        <p:blipFill rotWithShape="1">
          <a:blip r:embed="rId11">
            <a:alphaModFix/>
          </a:blip>
          <a:srcRect b="6468" l="0" r="0" t="10701"/>
          <a:stretch/>
        </p:blipFill>
        <p:spPr>
          <a:xfrm>
            <a:off x="12094413" y="12834800"/>
            <a:ext cx="5883178" cy="4406100"/>
          </a:xfrm>
          <a:prstGeom prst="rect">
            <a:avLst/>
          </a:prstGeom>
          <a:noFill/>
          <a:ln>
            <a:noFill/>
          </a:ln>
        </p:spPr>
      </p:pic>
      <p:pic>
        <p:nvPicPr>
          <p:cNvPr id="128" name="Google Shape;128;p1"/>
          <p:cNvPicPr preferRelativeResize="0"/>
          <p:nvPr/>
        </p:nvPicPr>
        <p:blipFill rotWithShape="1">
          <a:blip r:embed="rId12">
            <a:alphaModFix/>
          </a:blip>
          <a:srcRect b="8404" l="370" r="2077" t="10702"/>
          <a:stretch/>
        </p:blipFill>
        <p:spPr>
          <a:xfrm>
            <a:off x="12184525" y="18122000"/>
            <a:ext cx="7031299" cy="3299011"/>
          </a:xfrm>
          <a:prstGeom prst="rect">
            <a:avLst/>
          </a:prstGeom>
          <a:noFill/>
          <a:ln>
            <a:noFill/>
          </a:ln>
        </p:spPr>
      </p:pic>
      <p:pic>
        <p:nvPicPr>
          <p:cNvPr id="129" name="Google Shape;129;p1"/>
          <p:cNvPicPr preferRelativeResize="0"/>
          <p:nvPr/>
        </p:nvPicPr>
        <p:blipFill rotWithShape="1">
          <a:blip r:embed="rId13">
            <a:alphaModFix/>
          </a:blip>
          <a:srcRect b="6201" l="378" r="2675" t="11985"/>
          <a:stretch/>
        </p:blipFill>
        <p:spPr>
          <a:xfrm>
            <a:off x="12184525" y="21531538"/>
            <a:ext cx="7031299" cy="2862599"/>
          </a:xfrm>
          <a:prstGeom prst="rect">
            <a:avLst/>
          </a:prstGeom>
          <a:noFill/>
          <a:ln>
            <a:noFill/>
          </a:ln>
        </p:spPr>
      </p:pic>
      <p:pic>
        <p:nvPicPr>
          <p:cNvPr id="130" name="Google Shape;130;p1"/>
          <p:cNvPicPr preferRelativeResize="0"/>
          <p:nvPr/>
        </p:nvPicPr>
        <p:blipFill rotWithShape="1">
          <a:blip r:embed="rId14">
            <a:alphaModFix/>
          </a:blip>
          <a:srcRect b="6233" l="1253" r="1564" t="9753"/>
          <a:stretch/>
        </p:blipFill>
        <p:spPr>
          <a:xfrm>
            <a:off x="19574039" y="12752350"/>
            <a:ext cx="5883173" cy="3418926"/>
          </a:xfrm>
          <a:prstGeom prst="rect">
            <a:avLst/>
          </a:prstGeom>
          <a:noFill/>
          <a:ln>
            <a:noFill/>
          </a:ln>
        </p:spPr>
      </p:pic>
      <p:pic>
        <p:nvPicPr>
          <p:cNvPr id="131" name="Google Shape;131;p1"/>
          <p:cNvPicPr preferRelativeResize="0"/>
          <p:nvPr/>
        </p:nvPicPr>
        <p:blipFill rotWithShape="1">
          <a:blip r:embed="rId15">
            <a:alphaModFix/>
          </a:blip>
          <a:srcRect b="7230" l="940" r="3090" t="10701"/>
          <a:stretch/>
        </p:blipFill>
        <p:spPr>
          <a:xfrm>
            <a:off x="19574038" y="17196175"/>
            <a:ext cx="6470626" cy="3112549"/>
          </a:xfrm>
          <a:prstGeom prst="rect">
            <a:avLst/>
          </a:prstGeom>
          <a:noFill/>
          <a:ln>
            <a:noFill/>
          </a:ln>
        </p:spPr>
      </p:pic>
      <p:pic>
        <p:nvPicPr>
          <p:cNvPr id="132" name="Google Shape;132;p1"/>
          <p:cNvPicPr preferRelativeResize="0"/>
          <p:nvPr/>
        </p:nvPicPr>
        <p:blipFill rotWithShape="1">
          <a:blip r:embed="rId16">
            <a:alphaModFix/>
          </a:blip>
          <a:srcRect b="61743" l="29979" r="28647" t="10429"/>
          <a:stretch/>
        </p:blipFill>
        <p:spPr>
          <a:xfrm>
            <a:off x="19999934" y="21658175"/>
            <a:ext cx="5943629" cy="2248776"/>
          </a:xfrm>
          <a:prstGeom prst="rect">
            <a:avLst/>
          </a:prstGeom>
          <a:noFill/>
          <a:ln>
            <a:noFill/>
          </a:ln>
        </p:spPr>
      </p:pic>
      <p:sp>
        <p:nvSpPr>
          <p:cNvPr id="133" name="Google Shape;133;p1"/>
          <p:cNvSpPr txBox="1"/>
          <p:nvPr/>
        </p:nvSpPr>
        <p:spPr>
          <a:xfrm>
            <a:off x="19574050" y="12313300"/>
            <a:ext cx="43254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2"/>
                </a:solidFill>
                <a:latin typeface="Calibri"/>
                <a:ea typeface="Calibri"/>
                <a:cs typeface="Calibri"/>
                <a:sym typeface="Calibri"/>
              </a:rPr>
              <a:t>User Profile Page</a:t>
            </a:r>
            <a:endParaRPr b="1" sz="1500">
              <a:solidFill>
                <a:schemeClr val="dk2"/>
              </a:solidFill>
              <a:latin typeface="Calibri"/>
              <a:ea typeface="Calibri"/>
              <a:cs typeface="Calibri"/>
              <a:sym typeface="Calibri"/>
            </a:endParaRPr>
          </a:p>
        </p:txBody>
      </p:sp>
      <p:sp>
        <p:nvSpPr>
          <p:cNvPr id="134" name="Google Shape;134;p1"/>
          <p:cNvSpPr txBox="1"/>
          <p:nvPr/>
        </p:nvSpPr>
        <p:spPr>
          <a:xfrm>
            <a:off x="19574050" y="16727313"/>
            <a:ext cx="43254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2"/>
                </a:solidFill>
                <a:latin typeface="Calibri"/>
                <a:ea typeface="Calibri"/>
                <a:cs typeface="Calibri"/>
                <a:sym typeface="Calibri"/>
              </a:rPr>
              <a:t>Search</a:t>
            </a:r>
            <a:r>
              <a:rPr b="1" lang="en-US" sz="1500">
                <a:solidFill>
                  <a:schemeClr val="dk2"/>
                </a:solidFill>
                <a:latin typeface="Calibri"/>
                <a:ea typeface="Calibri"/>
                <a:cs typeface="Calibri"/>
                <a:sym typeface="Calibri"/>
              </a:rPr>
              <a:t> Profile Page</a:t>
            </a:r>
            <a:endParaRPr b="1" sz="1500">
              <a:solidFill>
                <a:schemeClr val="dk2"/>
              </a:solidFill>
              <a:latin typeface="Calibri"/>
              <a:ea typeface="Calibri"/>
              <a:cs typeface="Calibri"/>
              <a:sym typeface="Calibri"/>
            </a:endParaRPr>
          </a:p>
        </p:txBody>
      </p:sp>
      <p:sp>
        <p:nvSpPr>
          <p:cNvPr id="135" name="Google Shape;135;p1"/>
          <p:cNvSpPr txBox="1"/>
          <p:nvPr/>
        </p:nvSpPr>
        <p:spPr>
          <a:xfrm>
            <a:off x="19999925" y="21175588"/>
            <a:ext cx="43254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2"/>
                </a:solidFill>
                <a:latin typeface="Calibri"/>
                <a:ea typeface="Calibri"/>
                <a:cs typeface="Calibri"/>
                <a:sym typeface="Calibri"/>
              </a:rPr>
              <a:t>Admin Dashboard</a:t>
            </a:r>
            <a:endParaRPr b="1" sz="1500">
              <a:solidFill>
                <a:schemeClr val="dk2"/>
              </a:solidFill>
              <a:latin typeface="Calibri"/>
              <a:ea typeface="Calibri"/>
              <a:cs typeface="Calibri"/>
              <a:sym typeface="Calibri"/>
            </a:endParaRPr>
          </a:p>
        </p:txBody>
      </p:sp>
      <p:sp>
        <p:nvSpPr>
          <p:cNvPr id="136" name="Google Shape;136;p1"/>
          <p:cNvSpPr txBox="1"/>
          <p:nvPr/>
        </p:nvSpPr>
        <p:spPr>
          <a:xfrm>
            <a:off x="12089275" y="12313300"/>
            <a:ext cx="43254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2"/>
                </a:solidFill>
                <a:latin typeface="Calibri"/>
                <a:ea typeface="Calibri"/>
                <a:cs typeface="Calibri"/>
                <a:sym typeface="Calibri"/>
              </a:rPr>
              <a:t>Home Page / Login Page</a:t>
            </a:r>
            <a:endParaRPr b="1" sz="1500">
              <a:solidFill>
                <a:schemeClr val="dk2"/>
              </a:solidFill>
              <a:latin typeface="Calibri"/>
              <a:ea typeface="Calibri"/>
              <a:cs typeface="Calibri"/>
              <a:sym typeface="Calibri"/>
            </a:endParaRPr>
          </a:p>
        </p:txBody>
      </p:sp>
      <p:sp>
        <p:nvSpPr>
          <p:cNvPr id="137" name="Google Shape;137;p1"/>
          <p:cNvSpPr txBox="1"/>
          <p:nvPr/>
        </p:nvSpPr>
        <p:spPr>
          <a:xfrm>
            <a:off x="12184525" y="17751300"/>
            <a:ext cx="43254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2"/>
                </a:solidFill>
                <a:latin typeface="Calibri"/>
                <a:ea typeface="Calibri"/>
                <a:cs typeface="Calibri"/>
                <a:sym typeface="Calibri"/>
              </a:rPr>
              <a:t>Edit </a:t>
            </a:r>
            <a:r>
              <a:rPr b="1" lang="en-US" sz="1500">
                <a:solidFill>
                  <a:schemeClr val="dk2"/>
                </a:solidFill>
                <a:latin typeface="Calibri"/>
                <a:ea typeface="Calibri"/>
                <a:cs typeface="Calibri"/>
                <a:sym typeface="Calibri"/>
              </a:rPr>
              <a:t>Profile Page</a:t>
            </a:r>
            <a:endParaRPr b="1" sz="15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Teng (Tengteng) Zhang</dc:creator>
</cp:coreProperties>
</file>