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7432000" cy="36576000"/>
  <p:notesSz cx="7019925" cy="9305925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000096"/>
    <a:srgbClr val="32D4EA"/>
    <a:srgbClr val="61D2E1"/>
    <a:srgbClr val="246172"/>
    <a:srgbClr val="8F8F8C"/>
    <a:srgbClr val="998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660"/>
  </p:normalViewPr>
  <p:slideViewPr>
    <p:cSldViewPr>
      <p:cViewPr>
        <p:scale>
          <a:sx n="50" d="100"/>
          <a:sy n="50" d="100"/>
        </p:scale>
        <p:origin x="-584" y="144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168542B-569F-4531-9EF3-74087CF14827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1863" y="698500"/>
            <a:ext cx="2616200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AE226B16-6F2C-43F4-8703-C0E716AAD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26B16-6F2C-43F4-8703-C0E716AAD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tangle 437"/>
          <p:cNvSpPr/>
          <p:nvPr/>
        </p:nvSpPr>
        <p:spPr bwMode="auto">
          <a:xfrm>
            <a:off x="26517600" y="0"/>
            <a:ext cx="914400" cy="36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 flipH="1">
            <a:off x="46898" y="0"/>
            <a:ext cx="45719" cy="36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14430" y="2"/>
            <a:ext cx="19220080" cy="2538304"/>
          </a:xfrm>
          <a:prstGeom prst="rect">
            <a:avLst/>
          </a:prstGeom>
          <a:noFill/>
          <a:ln w="1111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91440" tIns="274320" rIns="91440" bIns="2743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2400"/>
              </a:spcBef>
              <a:spcAft>
                <a:spcPts val="600"/>
              </a:spcAft>
            </a:pP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FashionNXT</a:t>
            </a:r>
            <a:r>
              <a:rPr lang="zh-CN" alt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2400"/>
              </a:spcBef>
              <a:spcAft>
                <a:spcPts val="600"/>
              </a:spcAft>
            </a:pPr>
            <a:r>
              <a:rPr lang="en-US" altLang="zh-CN" sz="6600" b="1" baseline="30000" dirty="0"/>
              <a:t>InvalidTeamName:</a:t>
            </a:r>
            <a:r>
              <a:rPr lang="zh-CN" altLang="en-US" sz="6600" b="1" baseline="30000" dirty="0"/>
              <a:t> </a:t>
            </a:r>
            <a:r>
              <a:rPr lang="en-US" sz="6600" baseline="30000" dirty="0"/>
              <a:t>Chienpeng Huang</a:t>
            </a:r>
            <a:r>
              <a:rPr lang="en-US" altLang="zh-CN" sz="6600" baseline="30000" dirty="0"/>
              <a:t>,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Xiaomeng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Liu,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Jiahua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Cheng,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Mingyu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Tao,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Elizabeth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Park,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Szukai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Chen,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Chunjung</a:t>
            </a:r>
            <a:r>
              <a:rPr lang="zh-CN" altLang="en-US" sz="6600" baseline="30000" dirty="0"/>
              <a:t> </a:t>
            </a:r>
            <a:r>
              <a:rPr lang="en-US" altLang="zh-CN" sz="6600" baseline="30000" dirty="0"/>
              <a:t>Huang</a:t>
            </a:r>
            <a:endParaRPr lang="en-US" sz="6600" b="1" baseline="30000" dirty="0"/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2"/>
          <p:cNvSpPr>
            <a:spLocks noChangeArrowheads="1"/>
          </p:cNvSpPr>
          <p:nvPr/>
        </p:nvSpPr>
        <p:spPr bwMode="auto">
          <a:xfrm>
            <a:off x="0" y="12155"/>
            <a:ext cx="210766" cy="116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32" tIns="52166" rIns="104332" bIns="52166" anchor="ctr">
            <a:spAutoFit/>
          </a:bodyPr>
          <a:lstStyle/>
          <a:p>
            <a:endParaRPr lang="en-US"/>
          </a:p>
        </p:txBody>
      </p:sp>
      <p:sp>
        <p:nvSpPr>
          <p:cNvPr id="8" name="Text Box 1095"/>
          <p:cNvSpPr txBox="1">
            <a:spLocks noChangeArrowheads="1"/>
          </p:cNvSpPr>
          <p:nvPr/>
        </p:nvSpPr>
        <p:spPr bwMode="auto">
          <a:xfrm>
            <a:off x="19121107" y="26554943"/>
            <a:ext cx="7118025" cy="48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/>
          <a:p>
            <a:pPr marL="0" lvl="1" algn="just"/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This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application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designed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meet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requirements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of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client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Ruby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Rails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framework,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html,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css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JavaScript.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web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application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works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networking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platform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people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fashion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industry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connect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with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each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other.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are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allowed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build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portfolios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illustrate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their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skills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work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experience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along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with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work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conditions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compensation.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free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singing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up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connecting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with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Facebook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Gmail.</a:t>
            </a: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" y="35844480"/>
            <a:ext cx="27433332" cy="731520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 Box 1090"/>
          <p:cNvSpPr txBox="1">
            <a:spLocks noChangeArrowheads="1"/>
          </p:cNvSpPr>
          <p:nvPr/>
        </p:nvSpPr>
        <p:spPr bwMode="auto">
          <a:xfrm>
            <a:off x="1066800" y="14020800"/>
            <a:ext cx="9884096" cy="983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1: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Add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Homepage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UI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Improvement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&amp;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Create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link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redirecting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search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engine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page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improve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experience</a:t>
            </a: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2: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Add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more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industrial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categories,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each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have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several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subcategories,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create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expanded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bar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feature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3: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Show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information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of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members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when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hovered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profile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homepage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have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quick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view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of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information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4: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Add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Login/Signup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via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Facebook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&amp;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Gmail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5: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Fix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project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gallery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Profile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Page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allows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upload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multiple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projects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gallery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6: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Rate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Gallery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of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other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members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with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multiple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projects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7: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Refine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personal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profile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add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more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information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required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client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Improve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Searching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page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UI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required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client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9: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Improve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search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function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that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allows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search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state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profession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343" name="Rounded Rectangle 342"/>
          <p:cNvSpPr/>
          <p:nvPr/>
        </p:nvSpPr>
        <p:spPr>
          <a:xfrm>
            <a:off x="984159" y="2700528"/>
            <a:ext cx="10058400" cy="804672"/>
          </a:xfrm>
          <a:prstGeom prst="roundRect">
            <a:avLst/>
          </a:prstGeom>
          <a:solidFill>
            <a:srgbClr val="5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44" name="Text Box 1090"/>
          <p:cNvSpPr txBox="1">
            <a:spLocks noChangeArrowheads="1"/>
          </p:cNvSpPr>
          <p:nvPr/>
        </p:nvSpPr>
        <p:spPr bwMode="auto">
          <a:xfrm>
            <a:off x="1034149" y="3758590"/>
            <a:ext cx="9958420" cy="326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fashion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creative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professionals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web-based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profiles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fashion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other’s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i="1" dirty="0"/>
          </a:p>
        </p:txBody>
      </p:sp>
      <p:sp>
        <p:nvSpPr>
          <p:cNvPr id="431" name="Rounded Rectangle 430"/>
          <p:cNvSpPr/>
          <p:nvPr/>
        </p:nvSpPr>
        <p:spPr>
          <a:xfrm>
            <a:off x="953806" y="7272528"/>
            <a:ext cx="10058400" cy="804672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 rot="16200000">
            <a:off x="13233592" y="11634448"/>
            <a:ext cx="804672" cy="25834704"/>
          </a:xfrm>
          <a:prstGeom prst="rect">
            <a:avLst/>
          </a:prstGeom>
          <a:solidFill>
            <a:srgbClr val="5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8288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12184532" y="2700528"/>
            <a:ext cx="14264640" cy="804672"/>
          </a:xfrm>
          <a:prstGeom prst="roundRect">
            <a:avLst/>
          </a:prstGeom>
          <a:solidFill>
            <a:srgbClr val="50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Text Box 1090"/>
          <p:cNvSpPr txBox="1">
            <a:spLocks noChangeArrowheads="1"/>
          </p:cNvSpPr>
          <p:nvPr/>
        </p:nvSpPr>
        <p:spPr bwMode="auto">
          <a:xfrm>
            <a:off x="12244203" y="3840109"/>
            <a:ext cx="14059579" cy="9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Our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new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features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will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affect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sign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process,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User’s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page,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profile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module,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search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function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of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current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system</a:t>
            </a: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19121107" y="25418497"/>
            <a:ext cx="7358393" cy="804672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onclusions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1563" y="25408127"/>
            <a:ext cx="17276007" cy="862669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19255255" y="31695388"/>
            <a:ext cx="7358393" cy="804672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</a:p>
        </p:txBody>
      </p:sp>
      <p:sp>
        <p:nvSpPr>
          <p:cNvPr id="391" name="Text Box 1095"/>
          <p:cNvSpPr txBox="1">
            <a:spLocks noChangeArrowheads="1"/>
          </p:cNvSpPr>
          <p:nvPr/>
        </p:nvSpPr>
        <p:spPr bwMode="auto">
          <a:xfrm>
            <a:off x="19319512" y="32735890"/>
            <a:ext cx="7011567" cy="26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/>
          <a:p>
            <a:pPr marL="0" lvl="1" algn="just"/>
            <a:r>
              <a:rPr lang="en-US" sz="2800" dirty="0">
                <a:solidFill>
                  <a:schemeClr val="dk1"/>
                </a:solidFill>
              </a:rPr>
              <a:t>We would like to thank Prof Dr. Duncan Walker</a:t>
            </a:r>
            <a:r>
              <a:rPr lang="en-US" altLang="zh-CN" sz="2800" dirty="0">
                <a:solidFill>
                  <a:schemeClr val="dk1"/>
                </a:solidFill>
              </a:rPr>
              <a:t>,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our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TA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Shravani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altLang="zh-CN" sz="2800" dirty="0">
                <a:solidFill>
                  <a:schemeClr val="dk1"/>
                </a:solidFill>
              </a:rPr>
              <a:t>Sridhar</a:t>
            </a:r>
            <a:r>
              <a:rPr lang="zh-CN" altLang="en-US" sz="2800" dirty="0">
                <a:solidFill>
                  <a:schemeClr val="dk1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 and our client Mr.Tito Choudhary for providing us with clear requirements and clearing our doubts when ever needed. Their extensive support made it possible for us to complete the project.</a:t>
            </a:r>
            <a:endParaRPr lang="en-US" sz="2800" dirty="0"/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F354F5D3-D32C-294B-8C75-1AD73D3E2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85235" cy="2379827"/>
          </a:xfrm>
          <a:prstGeom prst="rect">
            <a:avLst/>
          </a:prstGeom>
        </p:spPr>
      </p:pic>
      <p:pic>
        <p:nvPicPr>
          <p:cNvPr id="392" name="Google Shape;95;p1" descr="CSEN-logo-maroon.jpg">
            <a:extLst>
              <a:ext uri="{FF2B5EF4-FFF2-40B4-BE49-F238E27FC236}">
                <a16:creationId xmlns:a16="http://schemas.microsoft.com/office/drawing/2014/main" id="{40761015-5EE7-3642-B6F9-6FFB6A46D4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04238" y="88575"/>
            <a:ext cx="5413375" cy="101430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Rounded Rectangle 394">
            <a:extLst>
              <a:ext uri="{FF2B5EF4-FFF2-40B4-BE49-F238E27FC236}">
                <a16:creationId xmlns:a16="http://schemas.microsoft.com/office/drawing/2014/main" id="{0E878030-69E9-204E-9172-344194A199FA}"/>
              </a:ext>
            </a:extLst>
          </p:cNvPr>
          <p:cNvSpPr/>
          <p:nvPr/>
        </p:nvSpPr>
        <p:spPr>
          <a:xfrm>
            <a:off x="787871" y="13002481"/>
            <a:ext cx="10254687" cy="804673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Rounded Rectangle 396">
            <a:extLst>
              <a:ext uri="{FF2B5EF4-FFF2-40B4-BE49-F238E27FC236}">
                <a16:creationId xmlns:a16="http://schemas.microsoft.com/office/drawing/2014/main" id="{0846F49E-ED68-654A-9466-5E427D5E7124}"/>
              </a:ext>
            </a:extLst>
          </p:cNvPr>
          <p:cNvSpPr/>
          <p:nvPr/>
        </p:nvSpPr>
        <p:spPr>
          <a:xfrm>
            <a:off x="12134229" y="14411314"/>
            <a:ext cx="14354204" cy="804672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Text Box 1090">
            <a:extLst>
              <a:ext uri="{FF2B5EF4-FFF2-40B4-BE49-F238E27FC236}">
                <a16:creationId xmlns:a16="http://schemas.microsoft.com/office/drawing/2014/main" id="{2DD776CC-EDC7-6B41-930B-A06095DD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" y="8437600"/>
            <a:ext cx="9958420" cy="392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>
            <a:defPPr>
              <a:defRPr lang="en-US"/>
            </a:defPPr>
            <a:lvl1pPr marL="342900" indent="-342900" algn="just"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experience,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landing</a:t>
            </a:r>
            <a:r>
              <a:rPr lang="zh-CN" altLang="en-US" dirty="0"/>
              <a:t> </a:t>
            </a:r>
            <a:r>
              <a:rPr lang="en-US" altLang="zh-CN" dirty="0"/>
              <a:t>page,</a:t>
            </a:r>
            <a:r>
              <a:rPr lang="zh-CN" altLang="en-US" dirty="0"/>
              <a:t> 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CN" dirty="0"/>
              <a:t>Login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Gmail/Facebook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Gallery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hovered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homepage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State,</a:t>
            </a:r>
            <a:r>
              <a:rPr lang="zh-CN" altLang="en-US" dirty="0"/>
              <a:t> </a:t>
            </a:r>
            <a:r>
              <a:rPr lang="en-US" altLang="zh-CN" dirty="0"/>
              <a:t>profession</a:t>
            </a:r>
            <a:endParaRPr lang="en-US" dirty="0"/>
          </a:p>
        </p:txBody>
      </p:sp>
      <p:sp>
        <p:nvSpPr>
          <p:cNvPr id="399" name="Rounded Rectangle 398">
            <a:extLst>
              <a:ext uri="{FF2B5EF4-FFF2-40B4-BE49-F238E27FC236}">
                <a16:creationId xmlns:a16="http://schemas.microsoft.com/office/drawing/2014/main" id="{97F33338-F270-154E-90C3-3390AA36E579}"/>
              </a:ext>
            </a:extLst>
          </p:cNvPr>
          <p:cNvSpPr/>
          <p:nvPr/>
        </p:nvSpPr>
        <p:spPr>
          <a:xfrm>
            <a:off x="692238" y="30199864"/>
            <a:ext cx="17346878" cy="904548"/>
          </a:xfrm>
          <a:prstGeom prst="roundRect">
            <a:avLst/>
          </a:prstGeom>
          <a:solidFill>
            <a:srgbClr val="50000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04332" tIns="52166" rIns="104332" bIns="52166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hallenges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1" name="Text Box 1090">
            <a:extLst>
              <a:ext uri="{FF2B5EF4-FFF2-40B4-BE49-F238E27FC236}">
                <a16:creationId xmlns:a16="http://schemas.microsoft.com/office/drawing/2014/main" id="{CA5556B5-D7B1-454F-B2CB-88E8812F2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7" y="31573024"/>
            <a:ext cx="17607612" cy="369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faced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big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problem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linking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our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application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previous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AWS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S3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account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since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there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instruction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document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provided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previous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team.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Therefore,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spend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some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time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rebuilding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bucket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pictures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uploaded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website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users.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will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write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down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AWS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access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KEY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next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team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will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avoid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this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pitfall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left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search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by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state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profession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function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incomplete.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worked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local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machine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but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haven’t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deployed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Heroku.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will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send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document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our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client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with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detail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information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of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incomplete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features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next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team</a:t>
            </a: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78D2FC-F41C-8E44-BA1B-32882D783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36" y="16170802"/>
            <a:ext cx="13770046" cy="7787707"/>
          </a:xfrm>
          <a:prstGeom prst="rect">
            <a:avLst/>
          </a:prstGeom>
        </p:spPr>
      </p:pic>
      <p:sp>
        <p:nvSpPr>
          <p:cNvPr id="28" name="Text Box 1090">
            <a:extLst>
              <a:ext uri="{FF2B5EF4-FFF2-40B4-BE49-F238E27FC236}">
                <a16:creationId xmlns:a16="http://schemas.microsoft.com/office/drawing/2014/main" id="{C785348B-AAB5-984E-8A6B-BBF04A53D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500" y="15572777"/>
            <a:ext cx="14059579" cy="52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437" tIns="46719" rIns="93437" bIns="46719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New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added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table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galleries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store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project</a:t>
            </a:r>
            <a:r>
              <a:rPr lang="zh-CN" altLang="en-US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uploaded</a:t>
            </a:r>
            <a:endParaRPr lang="en-US" sz="28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29" name="Google Shape;116;p1">
            <a:extLst>
              <a:ext uri="{FF2B5EF4-FFF2-40B4-BE49-F238E27FC236}">
                <a16:creationId xmlns:a16="http://schemas.microsoft.com/office/drawing/2014/main" id="{5ADF5E49-5A03-A64F-ABCD-5E762067AB6A}"/>
              </a:ext>
            </a:extLst>
          </p:cNvPr>
          <p:cNvSpPr/>
          <p:nvPr/>
        </p:nvSpPr>
        <p:spPr>
          <a:xfrm>
            <a:off x="798066" y="26941903"/>
            <a:ext cx="3362473" cy="274836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00"/>
                </a:solidFill>
              </a:rPr>
              <a:t>ITERATION </a:t>
            </a:r>
            <a:r>
              <a:rPr lang="en-US" altLang="zh-CN" sz="2800" b="1" dirty="0">
                <a:solidFill>
                  <a:srgbClr val="990000"/>
                </a:solidFill>
              </a:rPr>
              <a:t>0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2800" dirty="0"/>
              <a:t>SCOPE</a:t>
            </a:r>
            <a:r>
              <a:rPr lang="zh-CN" altLang="en-US" sz="2800" dirty="0"/>
              <a:t> </a:t>
            </a:r>
            <a:endParaRPr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2800" dirty="0"/>
              <a:t>EXPECTATION</a:t>
            </a:r>
            <a:endParaRPr sz="2800" dirty="0"/>
          </a:p>
        </p:txBody>
      </p:sp>
      <p:sp>
        <p:nvSpPr>
          <p:cNvPr id="37" name="Google Shape;116;p1">
            <a:extLst>
              <a:ext uri="{FF2B5EF4-FFF2-40B4-BE49-F238E27FC236}">
                <a16:creationId xmlns:a16="http://schemas.microsoft.com/office/drawing/2014/main" id="{C6B332A1-EF0A-5B41-96F5-99F1B9E9541E}"/>
              </a:ext>
            </a:extLst>
          </p:cNvPr>
          <p:cNvSpPr/>
          <p:nvPr/>
        </p:nvSpPr>
        <p:spPr>
          <a:xfrm>
            <a:off x="5497804" y="26941903"/>
            <a:ext cx="3362473" cy="274836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00"/>
                </a:solidFill>
              </a:rPr>
              <a:t>ITERATION 1</a:t>
            </a:r>
            <a:endParaRPr sz="2800" b="1" dirty="0">
              <a:solidFill>
                <a:srgbClr val="99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 dirty="0"/>
              <a:t>USER STORY 1</a:t>
            </a:r>
            <a:endParaRPr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 dirty="0"/>
              <a:t>USER STORY 2</a:t>
            </a:r>
            <a:endParaRPr sz="2800" dirty="0"/>
          </a:p>
        </p:txBody>
      </p:sp>
      <p:sp>
        <p:nvSpPr>
          <p:cNvPr id="38" name="Google Shape;116;p1">
            <a:extLst>
              <a:ext uri="{FF2B5EF4-FFF2-40B4-BE49-F238E27FC236}">
                <a16:creationId xmlns:a16="http://schemas.microsoft.com/office/drawing/2014/main" id="{BB6B8849-90A6-7D48-983F-03D03CE51BB7}"/>
              </a:ext>
            </a:extLst>
          </p:cNvPr>
          <p:cNvSpPr/>
          <p:nvPr/>
        </p:nvSpPr>
        <p:spPr>
          <a:xfrm>
            <a:off x="10162083" y="26946821"/>
            <a:ext cx="3362473" cy="274836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00"/>
                </a:solidFill>
              </a:rPr>
              <a:t>ITERATION 1</a:t>
            </a:r>
            <a:endParaRPr sz="2800" b="1" dirty="0">
              <a:solidFill>
                <a:srgbClr val="99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 dirty="0"/>
              <a:t>USER STORY </a:t>
            </a:r>
            <a:r>
              <a:rPr lang="en-US" altLang="zh-CN" sz="2800" dirty="0"/>
              <a:t>3</a:t>
            </a:r>
            <a:endParaRPr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 dirty="0"/>
              <a:t>USER STORY </a:t>
            </a:r>
            <a:r>
              <a:rPr lang="en-US" altLang="zh-CN" sz="2800" dirty="0"/>
              <a:t>4</a:t>
            </a:r>
            <a:endParaRPr sz="2800" dirty="0"/>
          </a:p>
        </p:txBody>
      </p:sp>
      <p:sp>
        <p:nvSpPr>
          <p:cNvPr id="39" name="Google Shape;116;p1">
            <a:extLst>
              <a:ext uri="{FF2B5EF4-FFF2-40B4-BE49-F238E27FC236}">
                <a16:creationId xmlns:a16="http://schemas.microsoft.com/office/drawing/2014/main" id="{03FA2BAF-9EAB-CF49-B18F-26C5D886527E}"/>
              </a:ext>
            </a:extLst>
          </p:cNvPr>
          <p:cNvSpPr/>
          <p:nvPr/>
        </p:nvSpPr>
        <p:spPr>
          <a:xfrm>
            <a:off x="14850246" y="26941903"/>
            <a:ext cx="3362473" cy="274836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00"/>
                </a:solidFill>
              </a:rPr>
              <a:t>ITERATION 1</a:t>
            </a:r>
            <a:endParaRPr sz="2800" b="1" dirty="0">
              <a:solidFill>
                <a:srgbClr val="99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800" dirty="0"/>
              <a:t>USER STORY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6,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sz="2800" dirty="0"/>
              <a:t>7,</a:t>
            </a:r>
            <a:r>
              <a:rPr lang="zh-CN" altLang="en-US" sz="2800" dirty="0"/>
              <a:t> </a:t>
            </a:r>
            <a:r>
              <a:rPr lang="en-US" altLang="zh-CN" sz="2800" dirty="0"/>
              <a:t>8</a:t>
            </a:r>
            <a:r>
              <a:rPr lang="zh-CN" altLang="en-US" sz="2800" dirty="0"/>
              <a:t> </a:t>
            </a:r>
            <a:r>
              <a:rPr lang="en-US" altLang="zh-CN" sz="2800" dirty="0"/>
              <a:t>,9</a:t>
            </a:r>
            <a:endParaRPr sz="2800" dirty="0"/>
          </a:p>
        </p:txBody>
      </p:sp>
      <p:sp>
        <p:nvSpPr>
          <p:cNvPr id="40" name="Google Shape;121;p1">
            <a:extLst>
              <a:ext uri="{FF2B5EF4-FFF2-40B4-BE49-F238E27FC236}">
                <a16:creationId xmlns:a16="http://schemas.microsoft.com/office/drawing/2014/main" id="{8696FAF1-27E7-8C41-8EE9-8DE04E93B257}"/>
              </a:ext>
            </a:extLst>
          </p:cNvPr>
          <p:cNvSpPr/>
          <p:nvPr/>
        </p:nvSpPr>
        <p:spPr>
          <a:xfrm>
            <a:off x="4171950" y="27838400"/>
            <a:ext cx="13107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21;p1">
            <a:extLst>
              <a:ext uri="{FF2B5EF4-FFF2-40B4-BE49-F238E27FC236}">
                <a16:creationId xmlns:a16="http://schemas.microsoft.com/office/drawing/2014/main" id="{20167706-8227-9949-AE2A-7891ABA12B82}"/>
              </a:ext>
            </a:extLst>
          </p:cNvPr>
          <p:cNvSpPr/>
          <p:nvPr/>
        </p:nvSpPr>
        <p:spPr>
          <a:xfrm>
            <a:off x="8860277" y="27838400"/>
            <a:ext cx="13107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21;p1">
            <a:extLst>
              <a:ext uri="{FF2B5EF4-FFF2-40B4-BE49-F238E27FC236}">
                <a16:creationId xmlns:a16="http://schemas.microsoft.com/office/drawing/2014/main" id="{D3F47176-05C0-BD47-916E-64BF41D02B63}"/>
              </a:ext>
            </a:extLst>
          </p:cNvPr>
          <p:cNvSpPr/>
          <p:nvPr/>
        </p:nvSpPr>
        <p:spPr>
          <a:xfrm>
            <a:off x="13501446" y="27775669"/>
            <a:ext cx="13107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491A70FF-34AB-FB4E-8B56-6520F963E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164" y="4952382"/>
            <a:ext cx="14354204" cy="91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594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(Tengteng) Zhang</dc:creator>
  <cp:lastModifiedBy>Offide 365</cp:lastModifiedBy>
  <cp:revision>205</cp:revision>
  <dcterms:created xsi:type="dcterms:W3CDTF">2006-08-16T00:00:00Z</dcterms:created>
  <dcterms:modified xsi:type="dcterms:W3CDTF">2021-05-03T15:59:49Z</dcterms:modified>
</cp:coreProperties>
</file>