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C6D2B8-D4DE-473E-B540-71F77947BA7A}">
  <a:tblStyle styleId="{6FC6D2B8-D4DE-473E-B540-71F77947B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ee0c1db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ee0c1db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f531fe06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f531fe06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531fe0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f531fe0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531fe0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531fe0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968900" y="835775"/>
            <a:ext cx="7505700" cy="155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1E9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Depression Detection from Social Media Comments Using Deep Learning (Literature Review)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968900" y="3160975"/>
            <a:ext cx="4060200" cy="114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r>
              <a:rPr lang="en" sz="1620" u="sng">
                <a:latin typeface="Arial"/>
                <a:ea typeface="Arial"/>
                <a:cs typeface="Arial"/>
                <a:sym typeface="Arial"/>
              </a:rPr>
              <a:t>Group Members:</a:t>
            </a: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endParaRPr sz="162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Syed Md. Ahnaf Hasan (ID: 23266008)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Md. Tanvir Hossain (ID: 24166030) 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968900" y="2602200"/>
            <a:ext cx="4060200" cy="409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2"/>
                </a:solidFill>
              </a:rPr>
              <a:t>Group No: 14</a:t>
            </a:r>
            <a:endParaRPr/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4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{6FC6D2B8-D4DE-473E-B540-71F77947BA7A}</a:tableStyleId>
              </a:tblPr>
              <a:tblGrid>
                <a:gridCol w="509950"/>
                <a:gridCol w="2634775"/>
                <a:gridCol w="2184700"/>
                <a:gridCol w="1776475"/>
                <a:gridCol w="15725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Early Depression Detection from Social Network Using Deep Learning Techniques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CLEF eRisk 2017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Bidirectional LSTM with Word2Vec and GloVe Embeddings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Using Word2Vec Embeddings with BiLSTM attained the highest F1 score (0.81).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 Classifier for depression detection using text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CLEF 2020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Bayes, Logistic Regression, </a:t>
                      </a:r>
                      <a:r>
                        <a:rPr lang="en" sz="1000"/>
                        <a:t>Random</a:t>
                      </a:r>
                      <a:r>
                        <a:rPr lang="en" sz="1000"/>
                        <a:t> Forest and SVM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 Classifier attains the highest accuracy (83%) of the models used.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Evaluating text classification with explainable artificial intelligence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Collected from “SWOT’s Guide to KARACHI’s Restaurants Cafes Dhabas HBFE &amp; Takeouts”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Bayes, Logistic Regression, </a:t>
                      </a:r>
                      <a:r>
                        <a:rPr lang="en" sz="1000"/>
                        <a:t>Random</a:t>
                      </a:r>
                      <a:r>
                        <a:rPr lang="en" sz="1000"/>
                        <a:t> Forest and SVM ML algorithms were used with LIME XAI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model obtained the highest accuracy (95%). LIME explanations can improve faith in the model's predictions.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{6FC6D2B8-D4DE-473E-B540-71F77947BA7A}</a:tableStyleId>
              </a:tblPr>
              <a:tblGrid>
                <a:gridCol w="509950"/>
                <a:gridCol w="2634775"/>
                <a:gridCol w="2184700"/>
                <a:gridCol w="1776475"/>
                <a:gridCol w="15725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Exploring the Impact of Word Embedding Dimensions on Depression Data Classification Using BiLSTM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Kaggle Reddit Depression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GloVe and Word2Vec embeddings used with BiLSTM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Combined with BiLSTM Word2Vec outperformed GloVe with an accuracy of 96.22%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Depression Classification From Tweets Using Small Deep Transfer Learning Language Models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curated from Twitter and annotated using VADER and TextBlob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Electra Small Generator, Xtremedistill-16, Albert base V2, DistilBert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Electra Small Generator </a:t>
                      </a:r>
                      <a:r>
                        <a:rPr lang="en" sz="1000"/>
                        <a:t>outperforms</a:t>
                      </a:r>
                      <a:r>
                        <a:rPr lang="en" sz="1000"/>
                        <a:t> the other models with an F1 score of 89%.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Machine Learning-based Approach for Depression Detection in Twitter Using Content and Activity Features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curated from Twitter using the Twitter Search API and manually Annotated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Bayes, Decision Tree, SVM,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 of all the models SVM attained the best performance, though the performance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the metrics were below 80%.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{6FC6D2B8-D4DE-473E-B540-71F77947BA7A}</a:tableStyleId>
              </a:tblPr>
              <a:tblGrid>
                <a:gridCol w="509950"/>
                <a:gridCol w="2634775"/>
                <a:gridCol w="1871275"/>
                <a:gridCol w="1550375"/>
                <a:gridCol w="2112025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DAC Stacking: A Deep Learning Ensemble to Classify Anxiety, Depression, and Their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Comorbidity From Reddit Texts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SMHD (Self-reported Mental Health Diagnoses)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stacking ensemble of LSTM, CNN and Hybrid LSTM-CNN architectures and a dense neural network meta learner was used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ensemble </a:t>
                      </a:r>
                      <a:r>
                        <a:rPr lang="en" sz="1000"/>
                        <a:t>technique</a:t>
                      </a:r>
                      <a:r>
                        <a:rPr lang="en" sz="1000"/>
                        <a:t> outperformed all the existing solutions however, there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were limitations to this approach as well in detecting proper features for classification.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authors suggested that pretrained transformers such as BERT be explored.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Unmasking Depression via Attention-modulated Text Analysis using Deep Learning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Used 2 datasets. First dataset was curated from Reddit by using PushShift API. Second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collected from Kaggle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LSTM, GRU, AlBERT, DistilBERT, CNN, attention mechanism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Each model performed well with attention mechanism. The DistilBERT combined with BiLSTM </a:t>
                      </a:r>
                      <a:r>
                        <a:rPr lang="en" sz="1000"/>
                        <a:t>outperformed</a:t>
                      </a:r>
                      <a:r>
                        <a:rPr lang="en" sz="1000"/>
                        <a:t> all other models across all metrics with an accuracy of 90.92%.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{6FC6D2B8-D4DE-473E-B540-71F77947BA7A}</a:tableStyleId>
              </a:tblPr>
              <a:tblGrid>
                <a:gridCol w="509950"/>
                <a:gridCol w="2634775"/>
                <a:gridCol w="1866125"/>
                <a:gridCol w="1560650"/>
                <a:gridCol w="21069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Trustable LSTM-Autoencoder Network for Cyberbullying Detection on Social Media Using Synthetic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TRAC-2 Workshop dataset, comprising 25,000 comments from Facebook, Youtube, and Twitter in English, Bengali, and Hindi.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LSTM, BiLSTM, LSTM-Autoencoder, Word2vec, BERT, and GPT-2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Achieved significant accuracy of 99% on raw English data, 95% on semi-noisy Bangla data, and 92% on noisy English data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DeepScreen: Boosting Depression Screening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Performance with an Auxiliary Task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DAIC-WOZ (Distress Analysis Interview Corpus Wizard of Oz), It includes audio, transcripts, facial features, and depression screening scores of 189 participants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GRU-D and BRITS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notable 13.4% enhancement in depression screening F1 score, with DeepScreen achieved an exceptional F1 score of 0.85.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Learning Approach for Classifying the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Aggressive Comments on Social Media: Machine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Translated Data Vs Real Life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Trac-2 workshop Dataset containing social media texts with aggressive content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Pre-trained language models including BERT and GPT-2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BERT achieved accuracy of 0.79 on English data. On the other hand, BERT Multilingual recorded 0.72 and 0.69 on Bangla and Hindi datasets.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