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729E9A-9320-4FC9-8C07-EE32DD113297}">
  <a:tblStyle styleId="{2E729E9A-9320-4FC9-8C07-EE32DD113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eb932c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eb932c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ee0c1d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ee0c1d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ee0c1db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ee0c1db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eee0c1d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eee0c1d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eee0c1db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eee0c1db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infamouscoder/depression-reddit-cleaned/cod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zlul.medium.com/the-classification-of-text-messages-using-lstm-bi-lstm-and-gru-f79b207f90a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968900" y="835775"/>
            <a:ext cx="7505700" cy="114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1E9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Depression Detection from Social Media Comments Using Deep Learning</a:t>
            </a:r>
            <a:endParaRPr b="1" sz="3000">
              <a:solidFill>
                <a:srgbClr val="1C2E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968900" y="3160975"/>
            <a:ext cx="4060200" cy="114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r>
              <a:rPr lang="en" sz="1620" u="sng">
                <a:latin typeface="Arial"/>
                <a:ea typeface="Arial"/>
                <a:cs typeface="Arial"/>
                <a:sym typeface="Arial"/>
              </a:rPr>
              <a:t>Group Members:</a:t>
            </a: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endParaRPr sz="162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Syed Md. Ahnaf Hasan (ID: 23266008)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Md. Tanvir Hossain (ID: 24166030) 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968900" y="2602200"/>
            <a:ext cx="4060200" cy="409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2"/>
                </a:solidFill>
              </a:rPr>
              <a:t>Group No: 11</a:t>
            </a:r>
            <a:endParaRPr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4294967295" type="title"/>
          </p:nvPr>
        </p:nvSpPr>
        <p:spPr>
          <a:xfrm>
            <a:off x="957850" y="854850"/>
            <a:ext cx="3228300" cy="65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957850" y="1804225"/>
            <a:ext cx="4468200" cy="194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7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13"/>
              <a:buChar char="●"/>
            </a:pPr>
            <a:r>
              <a:rPr lang="en" sz="2412"/>
              <a:t>Objectives</a:t>
            </a:r>
            <a:endParaRPr sz="2412"/>
          </a:p>
          <a:p>
            <a:pPr indent="-3817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13"/>
              <a:buChar char="●"/>
            </a:pPr>
            <a:r>
              <a:rPr lang="en" sz="2412"/>
              <a:t>Literature Review</a:t>
            </a:r>
            <a:endParaRPr sz="2412"/>
          </a:p>
          <a:p>
            <a:pPr indent="-3817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13"/>
              <a:buChar char="●"/>
            </a:pPr>
            <a:r>
              <a:rPr lang="en" sz="2412"/>
              <a:t>Dataset to be used</a:t>
            </a:r>
            <a:endParaRPr sz="2412"/>
          </a:p>
          <a:p>
            <a:pPr indent="-3817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13"/>
              <a:buChar char="●"/>
            </a:pPr>
            <a:r>
              <a:rPr lang="en" sz="2412"/>
              <a:t>Tentative Methodology</a:t>
            </a:r>
            <a:endParaRPr sz="241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2"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4294967295" type="title"/>
          </p:nvPr>
        </p:nvSpPr>
        <p:spPr>
          <a:xfrm>
            <a:off x="959050" y="862625"/>
            <a:ext cx="2126700" cy="57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959050" y="1615250"/>
            <a:ext cx="7415100" cy="246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Training and testing various deep learning algorithms: RNN, LSTM, GRU and a pre-trained transformer model for the task of detecting depression from text in social media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Interpreting the predictions using the LIME XAI.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32788" y="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{2E729E9A-9320-4FC9-8C07-EE32DD113297}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Paper title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Dataset Used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Techniques Used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Results and Findings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Early Depression Detection from Social Network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Using Deep Learning Techniques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CLEF eRisk 2017 dataset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Bidirectional LSTM with Word2Vec and GloVe word Embeddings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Using Word2Vec Embeddings with BiLSTM attained the highest F1 score (0.81).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Naïve Bayes Classifier for depression detection using text data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CLEF 2020 dataset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Naïve Bayes, Logistic Regression, Random Forest and SVM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Naïve Bayes Classifier attains the highest accuracy (83%) of the models used.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Evaluating text classification with explainable artificial intelligence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Collected from  “SWOT’s Guide to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KARACHI’s Restaurants Cafes Dhabas HBFE &amp; Takeouts”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Naïve Bayes, Logistic Regression, Random Forest and SVM ML algorithms were used with LIME XAI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Random Forest model obtained the highest accuracy (95%)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LIME explanations can improve faith in the model's predictions.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0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Exploring the Impact of Word Embedding Dimensions on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Depression Data Classification Using BiLSTM 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Depression: Reddit Dataset (Cleaned) from kaggle.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GloVe and Word2Vec embeddings used with BiLSTM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Combined with BiLSTM Word2Vec outperformed GloVe with an accuracy of 96.22%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Depression Classification From Tweets Using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Small Deep Transfer Learning Language Models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Dataset was curated from Twitter and annotated using VADER and TextBlob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Electra Small Generator, Xtremedistill-16, Albert base V2, DistilBert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Electra Small Generator outperforms the other models with an F1 score of 89%.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993375" y="265300"/>
            <a:ext cx="3488700" cy="57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to Be Used 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993375" y="904475"/>
            <a:ext cx="7415100" cy="17466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the “Depression: Reddit Dataset (Cleaned)” used in the paper titled “Exploring the Impact of Word Embedding Dimensions on Depression Data Classification Using BiLSTM Model”. Link: </a:t>
            </a:r>
            <a:r>
              <a:rPr lang="en" sz="136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https://www.kaggle.com/datasets/infamouscoder/depression-reddit-cleaned/code</a:t>
            </a:r>
            <a:br>
              <a:rPr lang="en" sz="13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contains 7731 labeled user comments with label ‘1’ indicating depression and ‘0’ indicating no depression. </a:t>
            </a:r>
            <a:endParaRPr sz="1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050" y="2650975"/>
            <a:ext cx="4207749" cy="214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4294967295" type="title"/>
          </p:nvPr>
        </p:nvSpPr>
        <p:spPr>
          <a:xfrm>
            <a:off x="1004350" y="298550"/>
            <a:ext cx="4106400" cy="57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Tentative Methodology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04350" y="967225"/>
            <a:ext cx="7415100" cy="25635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purpose of Classification we would like to use RNN, LSTM, GRU based models and fine tune a transformer model.</a:t>
            </a:r>
            <a:b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 embeddings will be used to provide more contextual information to the words in the text.</a:t>
            </a:r>
            <a:b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LIME XAI to explain the predictions to be used. </a:t>
            </a:r>
            <a:b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Referred Code link: </a:t>
            </a:r>
            <a:r>
              <a:rPr lang="en" sz="135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https://nzlul.medium.com/the-classification-of-text-messages-using-lstm-bi-lstm-and-gru-f79b207f90ad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03375" y="3761825"/>
            <a:ext cx="924000" cy="615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Dataset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2100051" y="3761825"/>
            <a:ext cx="1337400" cy="615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810750" y="3530675"/>
            <a:ext cx="1337400" cy="1078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Training/Fine Tuning Deep Learning Models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464531" y="3761825"/>
            <a:ext cx="1425600" cy="615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of the models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331525" y="3598325"/>
            <a:ext cx="1425600" cy="94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Predictions using LIME XAI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634950" y="3960725"/>
            <a:ext cx="4650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37450" y="3986075"/>
            <a:ext cx="3732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5148150" y="3986075"/>
            <a:ext cx="3165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6890125" y="3986075"/>
            <a:ext cx="4650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