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68" r:id="rId3"/>
    <p:sldId id="342" r:id="rId4"/>
    <p:sldId id="343" r:id="rId5"/>
    <p:sldId id="341" r:id="rId6"/>
    <p:sldId id="346" r:id="rId7"/>
    <p:sldId id="345" r:id="rId8"/>
    <p:sldId id="344" r:id="rId9"/>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515"/>
    <a:srgbClr val="3F3F3F"/>
    <a:srgbClr val="380093"/>
    <a:srgbClr val="E6E6E6"/>
    <a:srgbClr val="2E0597"/>
    <a:srgbClr val="FFB700"/>
    <a:srgbClr val="360851"/>
    <a:srgbClr val="FF0064"/>
    <a:srgbClr val="04C8A3"/>
    <a:srgbClr val="23FA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291" autoAdjust="0"/>
  </p:normalViewPr>
  <p:slideViewPr>
    <p:cSldViewPr snapToGrid="0">
      <p:cViewPr varScale="1">
        <p:scale>
          <a:sx n="72" d="100"/>
          <a:sy n="72" d="100"/>
        </p:scale>
        <p:origin x="666" y="7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860593-0D64-470F-9E98-7833DD57DCC2}" type="datetimeFigureOut">
              <a:rPr lang="en-US" smtClean="0"/>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2EA8C1-B9FA-4936-950B-C7A338DB092A}" type="slidenum">
              <a:rPr lang="en-US" smtClean="0"/>
              <a:t>‹#›</a:t>
            </a:fld>
            <a:endParaRPr lang="en-US"/>
          </a:p>
        </p:txBody>
      </p:sp>
    </p:spTree>
    <p:extLst>
      <p:ext uri="{BB962C8B-B14F-4D97-AF65-F5344CB8AC3E}">
        <p14:creationId xmlns:p14="http://schemas.microsoft.com/office/powerpoint/2010/main" val="2067758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931BB0C-94BF-41FF-9940-9DF8CD922F65}"/>
              </a:ext>
            </a:extLst>
          </p:cNvPr>
          <p:cNvSpPr>
            <a:spLocks noGrp="1"/>
          </p:cNvSpPr>
          <p:nvPr>
            <p:ph type="pic" sz="quarter" idx="10"/>
          </p:nvPr>
        </p:nvSpPr>
        <p:spPr>
          <a:xfrm>
            <a:off x="0" y="0"/>
            <a:ext cx="12192000" cy="6858000"/>
          </a:xfrm>
          <a:prstGeom prst="rect">
            <a:avLst/>
          </a:prstGeom>
        </p:spPr>
        <p:txBody>
          <a:bodyPr>
            <a:normAutofit/>
          </a:bodyPr>
          <a:lstStyle>
            <a:lvl1pPr>
              <a:defRPr sz="1400">
                <a:solidFill>
                  <a:schemeClr val="bg1"/>
                </a:solidFill>
              </a:defRPr>
            </a:lvl1pPr>
          </a:lstStyle>
          <a:p>
            <a:endParaRPr lang="id-ID" dirty="0"/>
          </a:p>
        </p:txBody>
      </p:sp>
    </p:spTree>
    <p:extLst>
      <p:ext uri="{BB962C8B-B14F-4D97-AF65-F5344CB8AC3E}">
        <p14:creationId xmlns:p14="http://schemas.microsoft.com/office/powerpoint/2010/main" val="4149888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63BF-D9DF-46B0-B443-129D7D89CFF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C93FCC99-920A-4265-A4EC-8FDCF9004992}"/>
              </a:ext>
            </a:extLst>
          </p:cNvPr>
          <p:cNvSpPr>
            <a:spLocks noGrp="1"/>
          </p:cNvSpPr>
          <p:nvPr>
            <p:ph type="dt" sz="half" idx="10"/>
          </p:nvPr>
        </p:nvSpPr>
        <p:spPr>
          <a:xfrm>
            <a:off x="838200" y="6356350"/>
            <a:ext cx="2743200" cy="365125"/>
          </a:xfrm>
          <a:prstGeom prst="rect">
            <a:avLst/>
          </a:prstGeom>
        </p:spPr>
        <p:txBody>
          <a:bodyPr/>
          <a:lstStyle/>
          <a:p>
            <a:fld id="{F2063B4F-2643-45A1-B5C6-05D686E4797C}" type="datetime1">
              <a:rPr lang="en-US" smtClean="0"/>
              <a:t>1/28/2023</a:t>
            </a:fld>
            <a:endParaRPr lang="id-ID"/>
          </a:p>
        </p:txBody>
      </p:sp>
      <p:sp>
        <p:nvSpPr>
          <p:cNvPr id="4" name="Footer Placeholder 3">
            <a:extLst>
              <a:ext uri="{FF2B5EF4-FFF2-40B4-BE49-F238E27FC236}">
                <a16:creationId xmlns:a16="http://schemas.microsoft.com/office/drawing/2014/main" id="{53C8B518-A751-4534-90A7-0073ED6C566D}"/>
              </a:ext>
            </a:extLst>
          </p:cNvPr>
          <p:cNvSpPr>
            <a:spLocks noGrp="1"/>
          </p:cNvSpPr>
          <p:nvPr>
            <p:ph type="ftr" sz="quarter" idx="11"/>
          </p:nvPr>
        </p:nvSpPr>
        <p:spPr>
          <a:xfrm>
            <a:off x="4038600" y="6356350"/>
            <a:ext cx="4114800" cy="365125"/>
          </a:xfrm>
          <a:prstGeom prst="rect">
            <a:avLst/>
          </a:prstGeom>
        </p:spPr>
        <p:txBody>
          <a:bodyPr/>
          <a:lstStyle/>
          <a:p>
            <a:endParaRPr lang="id-ID"/>
          </a:p>
        </p:txBody>
      </p:sp>
      <p:sp>
        <p:nvSpPr>
          <p:cNvPr id="5" name="Slide Number Placeholder 4">
            <a:extLst>
              <a:ext uri="{FF2B5EF4-FFF2-40B4-BE49-F238E27FC236}">
                <a16:creationId xmlns:a16="http://schemas.microsoft.com/office/drawing/2014/main" id="{16B10B27-4C38-4D5D-9251-9BD9AE54250D}"/>
              </a:ext>
            </a:extLst>
          </p:cNvPr>
          <p:cNvSpPr>
            <a:spLocks noGrp="1"/>
          </p:cNvSpPr>
          <p:nvPr>
            <p:ph type="sldNum" sz="quarter" idx="12"/>
          </p:nvPr>
        </p:nvSpPr>
        <p:spPr>
          <a:xfrm>
            <a:off x="8610600" y="6356350"/>
            <a:ext cx="2743200" cy="365125"/>
          </a:xfrm>
          <a:prstGeom prst="rect">
            <a:avLst/>
          </a:prstGeom>
        </p:spPr>
        <p:txBody>
          <a:bodyPr/>
          <a:lstStyle/>
          <a:p>
            <a:fld id="{EDF3DA9A-CB9A-49F0-BAF9-D5F6C6C79F58}" type="slidenum">
              <a:rPr lang="id-ID" smtClean="0"/>
              <a:t>‹#›</a:t>
            </a:fld>
            <a:endParaRPr lang="id-ID"/>
          </a:p>
        </p:txBody>
      </p:sp>
    </p:spTree>
    <p:extLst>
      <p:ext uri="{BB962C8B-B14F-4D97-AF65-F5344CB8AC3E}">
        <p14:creationId xmlns:p14="http://schemas.microsoft.com/office/powerpoint/2010/main" val="220791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2DB30C-73FD-4913-BACC-D944928BF93D}"/>
              </a:ext>
            </a:extLst>
          </p:cNvPr>
          <p:cNvSpPr>
            <a:spLocks noGrp="1"/>
          </p:cNvSpPr>
          <p:nvPr>
            <p:ph type="dt" sz="half" idx="10"/>
          </p:nvPr>
        </p:nvSpPr>
        <p:spPr>
          <a:xfrm>
            <a:off x="838200" y="6356350"/>
            <a:ext cx="2743200" cy="365125"/>
          </a:xfrm>
          <a:prstGeom prst="rect">
            <a:avLst/>
          </a:prstGeom>
        </p:spPr>
        <p:txBody>
          <a:bodyPr/>
          <a:lstStyle/>
          <a:p>
            <a:fld id="{9DB9FDCF-DE66-4FA6-B5A2-696FE6DC8ED0}" type="datetime1">
              <a:rPr lang="en-US" smtClean="0"/>
              <a:t>1/28/2023</a:t>
            </a:fld>
            <a:endParaRPr lang="id-ID"/>
          </a:p>
        </p:txBody>
      </p:sp>
      <p:sp>
        <p:nvSpPr>
          <p:cNvPr id="3" name="Footer Placeholder 2">
            <a:extLst>
              <a:ext uri="{FF2B5EF4-FFF2-40B4-BE49-F238E27FC236}">
                <a16:creationId xmlns:a16="http://schemas.microsoft.com/office/drawing/2014/main" id="{94BC79F1-EBB0-4A0C-8219-211980BCFDFB}"/>
              </a:ext>
            </a:extLst>
          </p:cNvPr>
          <p:cNvSpPr>
            <a:spLocks noGrp="1"/>
          </p:cNvSpPr>
          <p:nvPr>
            <p:ph type="ftr" sz="quarter" idx="11"/>
          </p:nvPr>
        </p:nvSpPr>
        <p:spPr>
          <a:xfrm>
            <a:off x="4038600" y="6356350"/>
            <a:ext cx="4114800" cy="365125"/>
          </a:xfrm>
          <a:prstGeom prst="rect">
            <a:avLst/>
          </a:prstGeom>
        </p:spPr>
        <p:txBody>
          <a:bodyPr/>
          <a:lstStyle/>
          <a:p>
            <a:endParaRPr lang="id-ID"/>
          </a:p>
        </p:txBody>
      </p:sp>
      <p:sp>
        <p:nvSpPr>
          <p:cNvPr id="4" name="Slide Number Placeholder 3">
            <a:extLst>
              <a:ext uri="{FF2B5EF4-FFF2-40B4-BE49-F238E27FC236}">
                <a16:creationId xmlns:a16="http://schemas.microsoft.com/office/drawing/2014/main" id="{A087A804-7858-4129-9B7F-85491AF2CD99}"/>
              </a:ext>
            </a:extLst>
          </p:cNvPr>
          <p:cNvSpPr>
            <a:spLocks noGrp="1"/>
          </p:cNvSpPr>
          <p:nvPr>
            <p:ph type="sldNum" sz="quarter" idx="12"/>
          </p:nvPr>
        </p:nvSpPr>
        <p:spPr>
          <a:xfrm>
            <a:off x="8610600" y="6356350"/>
            <a:ext cx="2743200" cy="365125"/>
          </a:xfrm>
          <a:prstGeom prst="rect">
            <a:avLst/>
          </a:prstGeom>
        </p:spPr>
        <p:txBody>
          <a:bodyPr/>
          <a:lstStyle/>
          <a:p>
            <a:fld id="{EDF3DA9A-CB9A-49F0-BAF9-D5F6C6C79F58}" type="slidenum">
              <a:rPr lang="id-ID" smtClean="0"/>
              <a:t>‹#›</a:t>
            </a:fld>
            <a:endParaRPr lang="id-ID"/>
          </a:p>
        </p:txBody>
      </p:sp>
    </p:spTree>
    <p:extLst>
      <p:ext uri="{BB962C8B-B14F-4D97-AF65-F5344CB8AC3E}">
        <p14:creationId xmlns:p14="http://schemas.microsoft.com/office/powerpoint/2010/main" val="87433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378C17D-C1E1-4F92-897A-51B73169C278}"/>
              </a:ext>
            </a:extLst>
          </p:cNvPr>
          <p:cNvSpPr>
            <a:spLocks noGrp="1"/>
          </p:cNvSpPr>
          <p:nvPr>
            <p:ph type="pic" sz="quarter" idx="10"/>
          </p:nvPr>
        </p:nvSpPr>
        <p:spPr>
          <a:xfrm>
            <a:off x="5667296" y="0"/>
            <a:ext cx="5633668" cy="6858000"/>
          </a:xfrm>
          <a:custGeom>
            <a:avLst/>
            <a:gdLst>
              <a:gd name="connsiteX0" fmla="*/ 0 w 5633668"/>
              <a:gd name="connsiteY0" fmla="*/ 0 h 6858000"/>
              <a:gd name="connsiteX1" fmla="*/ 5633668 w 5633668"/>
              <a:gd name="connsiteY1" fmla="*/ 0 h 6858000"/>
              <a:gd name="connsiteX2" fmla="*/ 5633668 w 5633668"/>
              <a:gd name="connsiteY2" fmla="*/ 6858000 h 6858000"/>
              <a:gd name="connsiteX3" fmla="*/ 0 w 563366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633668" h="6858000">
                <a:moveTo>
                  <a:pt x="0" y="0"/>
                </a:moveTo>
                <a:lnTo>
                  <a:pt x="5633668" y="0"/>
                </a:lnTo>
                <a:lnTo>
                  <a:pt x="5633668" y="6858000"/>
                </a:lnTo>
                <a:lnTo>
                  <a:pt x="0" y="6858000"/>
                </a:lnTo>
                <a:close/>
              </a:path>
            </a:pathLst>
          </a:custGeom>
        </p:spPr>
        <p:txBody>
          <a:bodyPr wrap="square">
            <a:noAutofit/>
          </a:bodyPr>
          <a:lstStyle>
            <a:lvl1pPr>
              <a:defRPr sz="1800">
                <a:solidFill>
                  <a:schemeClr val="bg1">
                    <a:lumMod val="75000"/>
                  </a:schemeClr>
                </a:solidFill>
              </a:defRPr>
            </a:lvl1pPr>
          </a:lstStyle>
          <a:p>
            <a:endParaRPr lang="id-ID"/>
          </a:p>
        </p:txBody>
      </p:sp>
      <p:sp>
        <p:nvSpPr>
          <p:cNvPr id="9" name="Picture Placeholder 8">
            <a:extLst>
              <a:ext uri="{FF2B5EF4-FFF2-40B4-BE49-F238E27FC236}">
                <a16:creationId xmlns:a16="http://schemas.microsoft.com/office/drawing/2014/main" id="{5156E8C7-9252-45FE-9E42-0B37C33A2729}"/>
              </a:ext>
            </a:extLst>
          </p:cNvPr>
          <p:cNvSpPr>
            <a:spLocks noGrp="1"/>
          </p:cNvSpPr>
          <p:nvPr>
            <p:ph type="pic" sz="quarter" idx="11"/>
          </p:nvPr>
        </p:nvSpPr>
        <p:spPr>
          <a:xfrm>
            <a:off x="7413807" y="522100"/>
            <a:ext cx="4090496" cy="6335900"/>
          </a:xfrm>
          <a:custGeom>
            <a:avLst/>
            <a:gdLst>
              <a:gd name="connsiteX0" fmla="*/ 0 w 4090496"/>
              <a:gd name="connsiteY0" fmla="*/ 0 h 6335900"/>
              <a:gd name="connsiteX1" fmla="*/ 4090496 w 4090496"/>
              <a:gd name="connsiteY1" fmla="*/ 0 h 6335900"/>
              <a:gd name="connsiteX2" fmla="*/ 4090496 w 4090496"/>
              <a:gd name="connsiteY2" fmla="*/ 6335900 h 6335900"/>
              <a:gd name="connsiteX3" fmla="*/ 0 w 4090496"/>
              <a:gd name="connsiteY3" fmla="*/ 6335900 h 6335900"/>
            </a:gdLst>
            <a:ahLst/>
            <a:cxnLst>
              <a:cxn ang="0">
                <a:pos x="connsiteX0" y="connsiteY0"/>
              </a:cxn>
              <a:cxn ang="0">
                <a:pos x="connsiteX1" y="connsiteY1"/>
              </a:cxn>
              <a:cxn ang="0">
                <a:pos x="connsiteX2" y="connsiteY2"/>
              </a:cxn>
              <a:cxn ang="0">
                <a:pos x="connsiteX3" y="connsiteY3"/>
              </a:cxn>
            </a:cxnLst>
            <a:rect l="l" t="t" r="r" b="b"/>
            <a:pathLst>
              <a:path w="4090496" h="6335900">
                <a:moveTo>
                  <a:pt x="0" y="0"/>
                </a:moveTo>
                <a:lnTo>
                  <a:pt x="4090496" y="0"/>
                </a:lnTo>
                <a:lnTo>
                  <a:pt x="4090496" y="6335900"/>
                </a:lnTo>
                <a:lnTo>
                  <a:pt x="0" y="6335900"/>
                </a:lnTo>
                <a:close/>
              </a:path>
            </a:pathLst>
          </a:custGeom>
        </p:spPr>
        <p:txBody>
          <a:bodyPr wrap="square">
            <a:noAutofit/>
          </a:bodyPr>
          <a:lstStyle/>
          <a:p>
            <a:endParaRPr lang="id-ID"/>
          </a:p>
        </p:txBody>
      </p:sp>
    </p:spTree>
    <p:extLst>
      <p:ext uri="{BB962C8B-B14F-4D97-AF65-F5344CB8AC3E}">
        <p14:creationId xmlns:p14="http://schemas.microsoft.com/office/powerpoint/2010/main" val="2836367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ppt_x"/>
                                          </p:val>
                                        </p:tav>
                                        <p:tav tm="100000">
                                          <p:val>
                                            <p:strVal val="#ppt_x"/>
                                          </p:val>
                                        </p:tav>
                                      </p:tavLst>
                                    </p:anim>
                                    <p:anim calcmode="lin" valueType="num">
                                      <p:cBhvr additive="base">
                                        <p:cTn id="8" dur="7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603A98E-9B1B-40CA-A171-C31DD293FABE}"/>
              </a:ext>
            </a:extLst>
          </p:cNvPr>
          <p:cNvSpPr>
            <a:spLocks noGrp="1"/>
          </p:cNvSpPr>
          <p:nvPr>
            <p:ph type="pic" sz="quarter" idx="10"/>
          </p:nvPr>
        </p:nvSpPr>
        <p:spPr>
          <a:xfrm>
            <a:off x="4186606" y="2892269"/>
            <a:ext cx="2667000" cy="3965730"/>
          </a:xfrm>
          <a:custGeom>
            <a:avLst/>
            <a:gdLst>
              <a:gd name="connsiteX0" fmla="*/ 0 w 2667000"/>
              <a:gd name="connsiteY0" fmla="*/ 0 h 3965730"/>
              <a:gd name="connsiteX1" fmla="*/ 2667000 w 2667000"/>
              <a:gd name="connsiteY1" fmla="*/ 0 h 3965730"/>
              <a:gd name="connsiteX2" fmla="*/ 2667000 w 2667000"/>
              <a:gd name="connsiteY2" fmla="*/ 3965730 h 3965730"/>
              <a:gd name="connsiteX3" fmla="*/ 0 w 2667000"/>
              <a:gd name="connsiteY3" fmla="*/ 3965730 h 3965730"/>
            </a:gdLst>
            <a:ahLst/>
            <a:cxnLst>
              <a:cxn ang="0">
                <a:pos x="connsiteX0" y="connsiteY0"/>
              </a:cxn>
              <a:cxn ang="0">
                <a:pos x="connsiteX1" y="connsiteY1"/>
              </a:cxn>
              <a:cxn ang="0">
                <a:pos x="connsiteX2" y="connsiteY2"/>
              </a:cxn>
              <a:cxn ang="0">
                <a:pos x="connsiteX3" y="connsiteY3"/>
              </a:cxn>
            </a:cxnLst>
            <a:rect l="l" t="t" r="r" b="b"/>
            <a:pathLst>
              <a:path w="2667000" h="3965730">
                <a:moveTo>
                  <a:pt x="0" y="0"/>
                </a:moveTo>
                <a:lnTo>
                  <a:pt x="2667000" y="0"/>
                </a:lnTo>
                <a:lnTo>
                  <a:pt x="2667000" y="3965730"/>
                </a:lnTo>
                <a:lnTo>
                  <a:pt x="0" y="3965730"/>
                </a:lnTo>
                <a:close/>
              </a:path>
            </a:pathLst>
          </a:custGeom>
        </p:spPr>
        <p:txBody>
          <a:bodyPr wrap="square">
            <a:noAutofit/>
          </a:bodyPr>
          <a:lstStyle>
            <a:lvl1pPr>
              <a:defRPr sz="1800">
                <a:solidFill>
                  <a:schemeClr val="bg1">
                    <a:lumMod val="75000"/>
                  </a:schemeClr>
                </a:solidFill>
              </a:defRPr>
            </a:lvl1pPr>
          </a:lstStyle>
          <a:p>
            <a:endParaRPr lang="id-ID"/>
          </a:p>
        </p:txBody>
      </p:sp>
      <p:sp>
        <p:nvSpPr>
          <p:cNvPr id="13" name="Picture Placeholder 12">
            <a:extLst>
              <a:ext uri="{FF2B5EF4-FFF2-40B4-BE49-F238E27FC236}">
                <a16:creationId xmlns:a16="http://schemas.microsoft.com/office/drawing/2014/main" id="{9291E500-7423-45C7-8A36-44C6D4694832}"/>
              </a:ext>
            </a:extLst>
          </p:cNvPr>
          <p:cNvSpPr>
            <a:spLocks noGrp="1"/>
          </p:cNvSpPr>
          <p:nvPr>
            <p:ph type="pic" sz="quarter" idx="11"/>
          </p:nvPr>
        </p:nvSpPr>
        <p:spPr>
          <a:xfrm>
            <a:off x="6853606" y="2892269"/>
            <a:ext cx="2667000" cy="3965730"/>
          </a:xfrm>
          <a:custGeom>
            <a:avLst/>
            <a:gdLst>
              <a:gd name="connsiteX0" fmla="*/ 0 w 2667000"/>
              <a:gd name="connsiteY0" fmla="*/ 0 h 3965730"/>
              <a:gd name="connsiteX1" fmla="*/ 2667000 w 2667000"/>
              <a:gd name="connsiteY1" fmla="*/ 0 h 3965730"/>
              <a:gd name="connsiteX2" fmla="*/ 2667000 w 2667000"/>
              <a:gd name="connsiteY2" fmla="*/ 3965730 h 3965730"/>
              <a:gd name="connsiteX3" fmla="*/ 0 w 2667000"/>
              <a:gd name="connsiteY3" fmla="*/ 3965730 h 3965730"/>
            </a:gdLst>
            <a:ahLst/>
            <a:cxnLst>
              <a:cxn ang="0">
                <a:pos x="connsiteX0" y="connsiteY0"/>
              </a:cxn>
              <a:cxn ang="0">
                <a:pos x="connsiteX1" y="connsiteY1"/>
              </a:cxn>
              <a:cxn ang="0">
                <a:pos x="connsiteX2" y="connsiteY2"/>
              </a:cxn>
              <a:cxn ang="0">
                <a:pos x="connsiteX3" y="connsiteY3"/>
              </a:cxn>
            </a:cxnLst>
            <a:rect l="l" t="t" r="r" b="b"/>
            <a:pathLst>
              <a:path w="2667000" h="3965730">
                <a:moveTo>
                  <a:pt x="0" y="0"/>
                </a:moveTo>
                <a:lnTo>
                  <a:pt x="2667000" y="0"/>
                </a:lnTo>
                <a:lnTo>
                  <a:pt x="2667000" y="3965730"/>
                </a:lnTo>
                <a:lnTo>
                  <a:pt x="0" y="3965730"/>
                </a:lnTo>
                <a:close/>
              </a:path>
            </a:pathLst>
          </a:custGeom>
        </p:spPr>
        <p:txBody>
          <a:bodyPr wrap="square">
            <a:noAutofit/>
          </a:bodyPr>
          <a:lstStyle>
            <a:lvl1pPr>
              <a:defRPr sz="1800">
                <a:solidFill>
                  <a:schemeClr val="bg1">
                    <a:lumMod val="75000"/>
                  </a:schemeClr>
                </a:solidFill>
              </a:defRPr>
            </a:lvl1pPr>
          </a:lstStyle>
          <a:p>
            <a:endParaRPr lang="id-ID"/>
          </a:p>
        </p:txBody>
      </p:sp>
      <p:sp>
        <p:nvSpPr>
          <p:cNvPr id="14" name="Picture Placeholder 13">
            <a:extLst>
              <a:ext uri="{FF2B5EF4-FFF2-40B4-BE49-F238E27FC236}">
                <a16:creationId xmlns:a16="http://schemas.microsoft.com/office/drawing/2014/main" id="{E79FC465-E288-4A59-96C0-7A1BD6FE5B5E}"/>
              </a:ext>
            </a:extLst>
          </p:cNvPr>
          <p:cNvSpPr>
            <a:spLocks noGrp="1"/>
          </p:cNvSpPr>
          <p:nvPr>
            <p:ph type="pic" sz="quarter" idx="12"/>
          </p:nvPr>
        </p:nvSpPr>
        <p:spPr>
          <a:xfrm>
            <a:off x="9520607" y="2892271"/>
            <a:ext cx="2667000" cy="3965730"/>
          </a:xfrm>
          <a:custGeom>
            <a:avLst/>
            <a:gdLst>
              <a:gd name="connsiteX0" fmla="*/ 0 w 2667000"/>
              <a:gd name="connsiteY0" fmla="*/ 0 h 3965730"/>
              <a:gd name="connsiteX1" fmla="*/ 2667000 w 2667000"/>
              <a:gd name="connsiteY1" fmla="*/ 0 h 3965730"/>
              <a:gd name="connsiteX2" fmla="*/ 2667000 w 2667000"/>
              <a:gd name="connsiteY2" fmla="*/ 3965730 h 3965730"/>
              <a:gd name="connsiteX3" fmla="*/ 0 w 2667000"/>
              <a:gd name="connsiteY3" fmla="*/ 3965730 h 3965730"/>
            </a:gdLst>
            <a:ahLst/>
            <a:cxnLst>
              <a:cxn ang="0">
                <a:pos x="connsiteX0" y="connsiteY0"/>
              </a:cxn>
              <a:cxn ang="0">
                <a:pos x="connsiteX1" y="connsiteY1"/>
              </a:cxn>
              <a:cxn ang="0">
                <a:pos x="connsiteX2" y="connsiteY2"/>
              </a:cxn>
              <a:cxn ang="0">
                <a:pos x="connsiteX3" y="connsiteY3"/>
              </a:cxn>
            </a:cxnLst>
            <a:rect l="l" t="t" r="r" b="b"/>
            <a:pathLst>
              <a:path w="2667000" h="3965730">
                <a:moveTo>
                  <a:pt x="0" y="0"/>
                </a:moveTo>
                <a:lnTo>
                  <a:pt x="2667000" y="0"/>
                </a:lnTo>
                <a:lnTo>
                  <a:pt x="2667000" y="3965730"/>
                </a:lnTo>
                <a:lnTo>
                  <a:pt x="0" y="3965730"/>
                </a:lnTo>
                <a:close/>
              </a:path>
            </a:pathLst>
          </a:custGeom>
        </p:spPr>
        <p:txBody>
          <a:bodyPr wrap="square">
            <a:noAutofit/>
          </a:bodyPr>
          <a:lstStyle>
            <a:lvl1pPr>
              <a:defRPr sz="1800">
                <a:solidFill>
                  <a:schemeClr val="bg1">
                    <a:lumMod val="75000"/>
                  </a:schemeClr>
                </a:solidFill>
              </a:defRPr>
            </a:lvl1pPr>
          </a:lstStyle>
          <a:p>
            <a:endParaRPr lang="id-ID"/>
          </a:p>
        </p:txBody>
      </p:sp>
    </p:spTree>
    <p:extLst>
      <p:ext uri="{BB962C8B-B14F-4D97-AF65-F5344CB8AC3E}">
        <p14:creationId xmlns:p14="http://schemas.microsoft.com/office/powerpoint/2010/main" val="3600596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1+#ppt_w/2"/>
                                          </p:val>
                                        </p:tav>
                                        <p:tav tm="100000">
                                          <p:val>
                                            <p:strVal val="#ppt_x"/>
                                          </p:val>
                                        </p:tav>
                                      </p:tavLst>
                                    </p:anim>
                                    <p:anim calcmode="lin" valueType="num">
                                      <p:cBhvr additive="base">
                                        <p:cTn id="8" dur="75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nodePh="1">
                                  <p:stCondLst>
                                    <p:cond delay="250"/>
                                  </p:stCondLst>
                                  <p:endCondLst>
                                    <p:cond evt="begin" delay="0">
                                      <p:tn val="9"/>
                                    </p:cond>
                                  </p:end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750" fill="hold"/>
                                        <p:tgtEl>
                                          <p:spTgt spid="13"/>
                                        </p:tgtEl>
                                        <p:attrNameLst>
                                          <p:attrName>ppt_x</p:attrName>
                                        </p:attrNameLst>
                                      </p:cBhvr>
                                      <p:tavLst>
                                        <p:tav tm="0">
                                          <p:val>
                                            <p:strVal val="1+#ppt_w/2"/>
                                          </p:val>
                                        </p:tav>
                                        <p:tav tm="100000">
                                          <p:val>
                                            <p:strVal val="#ppt_x"/>
                                          </p:val>
                                        </p:tav>
                                      </p:tavLst>
                                    </p:anim>
                                    <p:anim calcmode="lin" valueType="num">
                                      <p:cBhvr additive="base">
                                        <p:cTn id="12" dur="75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nodePh="1">
                                  <p:stCondLst>
                                    <p:cond delay="500"/>
                                  </p:stCondLst>
                                  <p:endCondLst>
                                    <p:cond evt="begin" delay="0">
                                      <p:tn val="13"/>
                                    </p:cond>
                                  </p:end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750" fill="hold"/>
                                        <p:tgtEl>
                                          <p:spTgt spid="14"/>
                                        </p:tgtEl>
                                        <p:attrNameLst>
                                          <p:attrName>ppt_x</p:attrName>
                                        </p:attrNameLst>
                                      </p:cBhvr>
                                      <p:tavLst>
                                        <p:tav tm="0">
                                          <p:val>
                                            <p:strVal val="1+#ppt_w/2"/>
                                          </p:val>
                                        </p:tav>
                                        <p:tav tm="100000">
                                          <p:val>
                                            <p:strVal val="#ppt_x"/>
                                          </p:val>
                                        </p:tav>
                                      </p:tavLst>
                                    </p:anim>
                                    <p:anim calcmode="lin" valueType="num">
                                      <p:cBhvr additive="base">
                                        <p:cTn id="16" dur="7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8CCD4748-AEC1-4E99-94B9-2B86A157E96B}"/>
              </a:ext>
            </a:extLst>
          </p:cNvPr>
          <p:cNvSpPr>
            <a:spLocks noGrp="1"/>
          </p:cNvSpPr>
          <p:nvPr>
            <p:ph type="pic" sz="quarter" idx="10"/>
          </p:nvPr>
        </p:nvSpPr>
        <p:spPr>
          <a:xfrm>
            <a:off x="1075997" y="2811907"/>
            <a:ext cx="2019300" cy="2082404"/>
          </a:xfrm>
          <a:custGeom>
            <a:avLst/>
            <a:gdLst>
              <a:gd name="connsiteX0" fmla="*/ 0 w 2019300"/>
              <a:gd name="connsiteY0" fmla="*/ 0 h 2082404"/>
              <a:gd name="connsiteX1" fmla="*/ 2019300 w 2019300"/>
              <a:gd name="connsiteY1" fmla="*/ 0 h 2082404"/>
              <a:gd name="connsiteX2" fmla="*/ 2019300 w 2019300"/>
              <a:gd name="connsiteY2" fmla="*/ 2082404 h 2082404"/>
              <a:gd name="connsiteX3" fmla="*/ 0 w 2019300"/>
              <a:gd name="connsiteY3" fmla="*/ 2082404 h 2082404"/>
            </a:gdLst>
            <a:ahLst/>
            <a:cxnLst>
              <a:cxn ang="0">
                <a:pos x="connsiteX0" y="connsiteY0"/>
              </a:cxn>
              <a:cxn ang="0">
                <a:pos x="connsiteX1" y="connsiteY1"/>
              </a:cxn>
              <a:cxn ang="0">
                <a:pos x="connsiteX2" y="connsiteY2"/>
              </a:cxn>
              <a:cxn ang="0">
                <a:pos x="connsiteX3" y="connsiteY3"/>
              </a:cxn>
            </a:cxnLst>
            <a:rect l="l" t="t" r="r" b="b"/>
            <a:pathLst>
              <a:path w="2019300" h="2082404">
                <a:moveTo>
                  <a:pt x="0" y="0"/>
                </a:moveTo>
                <a:lnTo>
                  <a:pt x="2019300" y="0"/>
                </a:lnTo>
                <a:lnTo>
                  <a:pt x="2019300" y="2082404"/>
                </a:lnTo>
                <a:lnTo>
                  <a:pt x="0" y="2082404"/>
                </a:lnTo>
                <a:close/>
              </a:path>
            </a:pathLst>
          </a:custGeom>
        </p:spPr>
        <p:txBody>
          <a:bodyPr wrap="square">
            <a:noAutofit/>
          </a:bodyPr>
          <a:lstStyle>
            <a:lvl1pPr>
              <a:defRPr sz="1600">
                <a:solidFill>
                  <a:schemeClr val="bg1">
                    <a:lumMod val="75000"/>
                  </a:schemeClr>
                </a:solidFill>
              </a:defRPr>
            </a:lvl1pPr>
          </a:lstStyle>
          <a:p>
            <a:endParaRPr lang="id-ID"/>
          </a:p>
        </p:txBody>
      </p:sp>
      <p:sp>
        <p:nvSpPr>
          <p:cNvPr id="16" name="Picture Placeholder 15">
            <a:extLst>
              <a:ext uri="{FF2B5EF4-FFF2-40B4-BE49-F238E27FC236}">
                <a16:creationId xmlns:a16="http://schemas.microsoft.com/office/drawing/2014/main" id="{FEC0B532-5E60-4C67-9ED2-EB8D9C2D91C3}"/>
              </a:ext>
            </a:extLst>
          </p:cNvPr>
          <p:cNvSpPr>
            <a:spLocks noGrp="1"/>
          </p:cNvSpPr>
          <p:nvPr>
            <p:ph type="pic" sz="quarter" idx="11"/>
          </p:nvPr>
        </p:nvSpPr>
        <p:spPr>
          <a:xfrm>
            <a:off x="3095297" y="2811907"/>
            <a:ext cx="2019300" cy="2082404"/>
          </a:xfrm>
          <a:custGeom>
            <a:avLst/>
            <a:gdLst>
              <a:gd name="connsiteX0" fmla="*/ 0 w 2019300"/>
              <a:gd name="connsiteY0" fmla="*/ 0 h 2082404"/>
              <a:gd name="connsiteX1" fmla="*/ 2019300 w 2019300"/>
              <a:gd name="connsiteY1" fmla="*/ 0 h 2082404"/>
              <a:gd name="connsiteX2" fmla="*/ 2019300 w 2019300"/>
              <a:gd name="connsiteY2" fmla="*/ 2082404 h 2082404"/>
              <a:gd name="connsiteX3" fmla="*/ 0 w 2019300"/>
              <a:gd name="connsiteY3" fmla="*/ 2082404 h 2082404"/>
            </a:gdLst>
            <a:ahLst/>
            <a:cxnLst>
              <a:cxn ang="0">
                <a:pos x="connsiteX0" y="connsiteY0"/>
              </a:cxn>
              <a:cxn ang="0">
                <a:pos x="connsiteX1" y="connsiteY1"/>
              </a:cxn>
              <a:cxn ang="0">
                <a:pos x="connsiteX2" y="connsiteY2"/>
              </a:cxn>
              <a:cxn ang="0">
                <a:pos x="connsiteX3" y="connsiteY3"/>
              </a:cxn>
            </a:cxnLst>
            <a:rect l="l" t="t" r="r" b="b"/>
            <a:pathLst>
              <a:path w="2019300" h="2082404">
                <a:moveTo>
                  <a:pt x="0" y="0"/>
                </a:moveTo>
                <a:lnTo>
                  <a:pt x="2019300" y="0"/>
                </a:lnTo>
                <a:lnTo>
                  <a:pt x="2019300" y="2082404"/>
                </a:lnTo>
                <a:lnTo>
                  <a:pt x="0" y="2082404"/>
                </a:lnTo>
                <a:close/>
              </a:path>
            </a:pathLst>
          </a:custGeom>
        </p:spPr>
        <p:txBody>
          <a:bodyPr wrap="square">
            <a:noAutofit/>
          </a:bodyPr>
          <a:lstStyle>
            <a:lvl1pPr>
              <a:defRPr sz="1600">
                <a:solidFill>
                  <a:schemeClr val="bg1">
                    <a:lumMod val="75000"/>
                  </a:schemeClr>
                </a:solidFill>
              </a:defRPr>
            </a:lvl1pPr>
          </a:lstStyle>
          <a:p>
            <a:endParaRPr lang="id-ID"/>
          </a:p>
        </p:txBody>
      </p:sp>
      <p:sp>
        <p:nvSpPr>
          <p:cNvPr id="17" name="Picture Placeholder 16">
            <a:extLst>
              <a:ext uri="{FF2B5EF4-FFF2-40B4-BE49-F238E27FC236}">
                <a16:creationId xmlns:a16="http://schemas.microsoft.com/office/drawing/2014/main" id="{05B5D9EC-C674-4C76-91D5-492A490B1A32}"/>
              </a:ext>
            </a:extLst>
          </p:cNvPr>
          <p:cNvSpPr>
            <a:spLocks noGrp="1"/>
          </p:cNvSpPr>
          <p:nvPr>
            <p:ph type="pic" sz="quarter" idx="12"/>
          </p:nvPr>
        </p:nvSpPr>
        <p:spPr>
          <a:xfrm>
            <a:off x="5114597" y="2811907"/>
            <a:ext cx="2019300" cy="2082404"/>
          </a:xfrm>
          <a:custGeom>
            <a:avLst/>
            <a:gdLst>
              <a:gd name="connsiteX0" fmla="*/ 0 w 2019300"/>
              <a:gd name="connsiteY0" fmla="*/ 0 h 2082404"/>
              <a:gd name="connsiteX1" fmla="*/ 2019300 w 2019300"/>
              <a:gd name="connsiteY1" fmla="*/ 0 h 2082404"/>
              <a:gd name="connsiteX2" fmla="*/ 2019300 w 2019300"/>
              <a:gd name="connsiteY2" fmla="*/ 2082404 h 2082404"/>
              <a:gd name="connsiteX3" fmla="*/ 0 w 2019300"/>
              <a:gd name="connsiteY3" fmla="*/ 2082404 h 2082404"/>
            </a:gdLst>
            <a:ahLst/>
            <a:cxnLst>
              <a:cxn ang="0">
                <a:pos x="connsiteX0" y="connsiteY0"/>
              </a:cxn>
              <a:cxn ang="0">
                <a:pos x="connsiteX1" y="connsiteY1"/>
              </a:cxn>
              <a:cxn ang="0">
                <a:pos x="connsiteX2" y="connsiteY2"/>
              </a:cxn>
              <a:cxn ang="0">
                <a:pos x="connsiteX3" y="connsiteY3"/>
              </a:cxn>
            </a:cxnLst>
            <a:rect l="l" t="t" r="r" b="b"/>
            <a:pathLst>
              <a:path w="2019300" h="2082404">
                <a:moveTo>
                  <a:pt x="0" y="0"/>
                </a:moveTo>
                <a:lnTo>
                  <a:pt x="2019300" y="0"/>
                </a:lnTo>
                <a:lnTo>
                  <a:pt x="2019300" y="2082404"/>
                </a:lnTo>
                <a:lnTo>
                  <a:pt x="0" y="2082404"/>
                </a:lnTo>
                <a:close/>
              </a:path>
            </a:pathLst>
          </a:custGeom>
        </p:spPr>
        <p:txBody>
          <a:bodyPr wrap="square">
            <a:noAutofit/>
          </a:bodyPr>
          <a:lstStyle>
            <a:lvl1pPr>
              <a:defRPr sz="1600">
                <a:solidFill>
                  <a:schemeClr val="bg1">
                    <a:lumMod val="75000"/>
                  </a:schemeClr>
                </a:solidFill>
              </a:defRPr>
            </a:lvl1pPr>
          </a:lstStyle>
          <a:p>
            <a:endParaRPr lang="id-ID"/>
          </a:p>
        </p:txBody>
      </p:sp>
      <p:sp>
        <p:nvSpPr>
          <p:cNvPr id="18" name="Picture Placeholder 17">
            <a:extLst>
              <a:ext uri="{FF2B5EF4-FFF2-40B4-BE49-F238E27FC236}">
                <a16:creationId xmlns:a16="http://schemas.microsoft.com/office/drawing/2014/main" id="{B90540BD-7F85-4716-8175-D6E3C54A7430}"/>
              </a:ext>
            </a:extLst>
          </p:cNvPr>
          <p:cNvSpPr>
            <a:spLocks noGrp="1"/>
          </p:cNvSpPr>
          <p:nvPr>
            <p:ph type="pic" sz="quarter" idx="13"/>
          </p:nvPr>
        </p:nvSpPr>
        <p:spPr>
          <a:xfrm>
            <a:off x="7133897" y="2811907"/>
            <a:ext cx="2019300" cy="2082404"/>
          </a:xfrm>
          <a:custGeom>
            <a:avLst/>
            <a:gdLst>
              <a:gd name="connsiteX0" fmla="*/ 0 w 2019300"/>
              <a:gd name="connsiteY0" fmla="*/ 0 h 2082404"/>
              <a:gd name="connsiteX1" fmla="*/ 2019300 w 2019300"/>
              <a:gd name="connsiteY1" fmla="*/ 0 h 2082404"/>
              <a:gd name="connsiteX2" fmla="*/ 2019300 w 2019300"/>
              <a:gd name="connsiteY2" fmla="*/ 2082404 h 2082404"/>
              <a:gd name="connsiteX3" fmla="*/ 0 w 2019300"/>
              <a:gd name="connsiteY3" fmla="*/ 2082404 h 2082404"/>
            </a:gdLst>
            <a:ahLst/>
            <a:cxnLst>
              <a:cxn ang="0">
                <a:pos x="connsiteX0" y="connsiteY0"/>
              </a:cxn>
              <a:cxn ang="0">
                <a:pos x="connsiteX1" y="connsiteY1"/>
              </a:cxn>
              <a:cxn ang="0">
                <a:pos x="connsiteX2" y="connsiteY2"/>
              </a:cxn>
              <a:cxn ang="0">
                <a:pos x="connsiteX3" y="connsiteY3"/>
              </a:cxn>
            </a:cxnLst>
            <a:rect l="l" t="t" r="r" b="b"/>
            <a:pathLst>
              <a:path w="2019300" h="2082404">
                <a:moveTo>
                  <a:pt x="0" y="0"/>
                </a:moveTo>
                <a:lnTo>
                  <a:pt x="2019300" y="0"/>
                </a:lnTo>
                <a:lnTo>
                  <a:pt x="2019300" y="2082404"/>
                </a:lnTo>
                <a:lnTo>
                  <a:pt x="0" y="2082404"/>
                </a:lnTo>
                <a:close/>
              </a:path>
            </a:pathLst>
          </a:custGeom>
        </p:spPr>
        <p:txBody>
          <a:bodyPr wrap="square">
            <a:noAutofit/>
          </a:bodyPr>
          <a:lstStyle>
            <a:lvl1pPr>
              <a:defRPr sz="1600">
                <a:solidFill>
                  <a:schemeClr val="bg1">
                    <a:lumMod val="75000"/>
                  </a:schemeClr>
                </a:solidFill>
              </a:defRPr>
            </a:lvl1pPr>
          </a:lstStyle>
          <a:p>
            <a:endParaRPr lang="id-ID"/>
          </a:p>
        </p:txBody>
      </p:sp>
      <p:sp>
        <p:nvSpPr>
          <p:cNvPr id="19" name="Picture Placeholder 18">
            <a:extLst>
              <a:ext uri="{FF2B5EF4-FFF2-40B4-BE49-F238E27FC236}">
                <a16:creationId xmlns:a16="http://schemas.microsoft.com/office/drawing/2014/main" id="{FA06302A-4AF1-4658-8D50-DA2EEBA76D7C}"/>
              </a:ext>
            </a:extLst>
          </p:cNvPr>
          <p:cNvSpPr>
            <a:spLocks noGrp="1"/>
          </p:cNvSpPr>
          <p:nvPr>
            <p:ph type="pic" sz="quarter" idx="14"/>
          </p:nvPr>
        </p:nvSpPr>
        <p:spPr>
          <a:xfrm>
            <a:off x="9153197" y="2811907"/>
            <a:ext cx="2019300" cy="2082404"/>
          </a:xfrm>
          <a:custGeom>
            <a:avLst/>
            <a:gdLst>
              <a:gd name="connsiteX0" fmla="*/ 0 w 2019300"/>
              <a:gd name="connsiteY0" fmla="*/ 0 h 2082404"/>
              <a:gd name="connsiteX1" fmla="*/ 2019300 w 2019300"/>
              <a:gd name="connsiteY1" fmla="*/ 0 h 2082404"/>
              <a:gd name="connsiteX2" fmla="*/ 2019300 w 2019300"/>
              <a:gd name="connsiteY2" fmla="*/ 2082404 h 2082404"/>
              <a:gd name="connsiteX3" fmla="*/ 0 w 2019300"/>
              <a:gd name="connsiteY3" fmla="*/ 2082404 h 2082404"/>
            </a:gdLst>
            <a:ahLst/>
            <a:cxnLst>
              <a:cxn ang="0">
                <a:pos x="connsiteX0" y="connsiteY0"/>
              </a:cxn>
              <a:cxn ang="0">
                <a:pos x="connsiteX1" y="connsiteY1"/>
              </a:cxn>
              <a:cxn ang="0">
                <a:pos x="connsiteX2" y="connsiteY2"/>
              </a:cxn>
              <a:cxn ang="0">
                <a:pos x="connsiteX3" y="connsiteY3"/>
              </a:cxn>
            </a:cxnLst>
            <a:rect l="l" t="t" r="r" b="b"/>
            <a:pathLst>
              <a:path w="2019300" h="2082404">
                <a:moveTo>
                  <a:pt x="0" y="0"/>
                </a:moveTo>
                <a:lnTo>
                  <a:pt x="2019300" y="0"/>
                </a:lnTo>
                <a:lnTo>
                  <a:pt x="2019300" y="2082404"/>
                </a:lnTo>
                <a:lnTo>
                  <a:pt x="0" y="2082404"/>
                </a:lnTo>
                <a:close/>
              </a:path>
            </a:pathLst>
          </a:custGeom>
        </p:spPr>
        <p:txBody>
          <a:bodyPr wrap="square">
            <a:noAutofit/>
          </a:bodyPr>
          <a:lstStyle>
            <a:lvl1pPr>
              <a:defRPr sz="1600">
                <a:solidFill>
                  <a:schemeClr val="bg1">
                    <a:lumMod val="75000"/>
                  </a:schemeClr>
                </a:solidFill>
              </a:defRPr>
            </a:lvl1pPr>
          </a:lstStyle>
          <a:p>
            <a:endParaRPr lang="id-ID"/>
          </a:p>
        </p:txBody>
      </p:sp>
    </p:spTree>
    <p:extLst>
      <p:ext uri="{BB962C8B-B14F-4D97-AF65-F5344CB8AC3E}">
        <p14:creationId xmlns:p14="http://schemas.microsoft.com/office/powerpoint/2010/main" val="3476445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1+#ppt_w/2"/>
                                          </p:val>
                                        </p:tav>
                                        <p:tav tm="100000">
                                          <p:val>
                                            <p:strVal val="#ppt_x"/>
                                          </p:val>
                                        </p:tav>
                                      </p:tavLst>
                                    </p:anim>
                                    <p:anim calcmode="lin" valueType="num">
                                      <p:cBhvr additive="base">
                                        <p:cTn id="8" dur="75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nodePh="1">
                                  <p:stCondLst>
                                    <p:cond delay="500"/>
                                  </p:stCondLst>
                                  <p:endCondLst>
                                    <p:cond evt="begin" delay="0">
                                      <p:tn val="9"/>
                                    </p:cond>
                                  </p:end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750" fill="hold"/>
                                        <p:tgtEl>
                                          <p:spTgt spid="16"/>
                                        </p:tgtEl>
                                        <p:attrNameLst>
                                          <p:attrName>ppt_x</p:attrName>
                                        </p:attrNameLst>
                                      </p:cBhvr>
                                      <p:tavLst>
                                        <p:tav tm="0">
                                          <p:val>
                                            <p:strVal val="1+#ppt_w/2"/>
                                          </p:val>
                                        </p:tav>
                                        <p:tav tm="100000">
                                          <p:val>
                                            <p:strVal val="#ppt_x"/>
                                          </p:val>
                                        </p:tav>
                                      </p:tavLst>
                                    </p:anim>
                                    <p:anim calcmode="lin" valueType="num">
                                      <p:cBhvr additive="base">
                                        <p:cTn id="12" dur="75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nodePh="1">
                                  <p:stCondLst>
                                    <p:cond delay="1000"/>
                                  </p:stCondLst>
                                  <p:endCondLst>
                                    <p:cond evt="begin" delay="0">
                                      <p:tn val="13"/>
                                    </p:cond>
                                  </p:end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750" fill="hold"/>
                                        <p:tgtEl>
                                          <p:spTgt spid="17"/>
                                        </p:tgtEl>
                                        <p:attrNameLst>
                                          <p:attrName>ppt_x</p:attrName>
                                        </p:attrNameLst>
                                      </p:cBhvr>
                                      <p:tavLst>
                                        <p:tav tm="0">
                                          <p:val>
                                            <p:strVal val="1+#ppt_w/2"/>
                                          </p:val>
                                        </p:tav>
                                        <p:tav tm="100000">
                                          <p:val>
                                            <p:strVal val="#ppt_x"/>
                                          </p:val>
                                        </p:tav>
                                      </p:tavLst>
                                    </p:anim>
                                    <p:anim calcmode="lin" valueType="num">
                                      <p:cBhvr additive="base">
                                        <p:cTn id="16" dur="75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nodePh="1">
                                  <p:stCondLst>
                                    <p:cond delay="1500"/>
                                  </p:stCondLst>
                                  <p:endCondLst>
                                    <p:cond evt="begin" delay="0">
                                      <p:tn val="17"/>
                                    </p:cond>
                                  </p:end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750" fill="hold"/>
                                        <p:tgtEl>
                                          <p:spTgt spid="18"/>
                                        </p:tgtEl>
                                        <p:attrNameLst>
                                          <p:attrName>ppt_x</p:attrName>
                                        </p:attrNameLst>
                                      </p:cBhvr>
                                      <p:tavLst>
                                        <p:tav tm="0">
                                          <p:val>
                                            <p:strVal val="1+#ppt_w/2"/>
                                          </p:val>
                                        </p:tav>
                                        <p:tav tm="100000">
                                          <p:val>
                                            <p:strVal val="#ppt_x"/>
                                          </p:val>
                                        </p:tav>
                                      </p:tavLst>
                                    </p:anim>
                                    <p:anim calcmode="lin" valueType="num">
                                      <p:cBhvr additive="base">
                                        <p:cTn id="20" dur="750" fill="hold"/>
                                        <p:tgtEl>
                                          <p:spTgt spid="18"/>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nodePh="1">
                                  <p:stCondLst>
                                    <p:cond delay="2000"/>
                                  </p:stCondLst>
                                  <p:endCondLst>
                                    <p:cond evt="begin" delay="0">
                                      <p:tn val="21"/>
                                    </p:cond>
                                  </p:end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750" fill="hold"/>
                                        <p:tgtEl>
                                          <p:spTgt spid="19"/>
                                        </p:tgtEl>
                                        <p:attrNameLst>
                                          <p:attrName>ppt_x</p:attrName>
                                        </p:attrNameLst>
                                      </p:cBhvr>
                                      <p:tavLst>
                                        <p:tav tm="0">
                                          <p:val>
                                            <p:strVal val="1+#ppt_w/2"/>
                                          </p:val>
                                        </p:tav>
                                        <p:tav tm="100000">
                                          <p:val>
                                            <p:strVal val="#ppt_x"/>
                                          </p:val>
                                        </p:tav>
                                      </p:tavLst>
                                    </p:anim>
                                    <p:anim calcmode="lin" valueType="num">
                                      <p:cBhvr additive="base">
                                        <p:cTn id="24" dur="75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802D015-92F1-406B-923F-14BDFC3D4CCB}"/>
              </a:ext>
            </a:extLst>
          </p:cNvPr>
          <p:cNvSpPr>
            <a:spLocks noGrp="1"/>
          </p:cNvSpPr>
          <p:nvPr>
            <p:ph type="pic" sz="quarter" idx="10"/>
          </p:nvPr>
        </p:nvSpPr>
        <p:spPr>
          <a:xfrm>
            <a:off x="3659490" y="2374640"/>
            <a:ext cx="964042" cy="964040"/>
          </a:xfrm>
          <a:custGeom>
            <a:avLst/>
            <a:gdLst>
              <a:gd name="connsiteX0" fmla="*/ 482021 w 964042"/>
              <a:gd name="connsiteY0" fmla="*/ 0 h 964040"/>
              <a:gd name="connsiteX1" fmla="*/ 964042 w 964042"/>
              <a:gd name="connsiteY1" fmla="*/ 482020 h 964040"/>
              <a:gd name="connsiteX2" fmla="*/ 482021 w 964042"/>
              <a:gd name="connsiteY2" fmla="*/ 964040 h 964040"/>
              <a:gd name="connsiteX3" fmla="*/ 0 w 964042"/>
              <a:gd name="connsiteY3" fmla="*/ 482020 h 964040"/>
              <a:gd name="connsiteX4" fmla="*/ 482021 w 964042"/>
              <a:gd name="connsiteY4" fmla="*/ 0 h 96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4042" h="964040">
                <a:moveTo>
                  <a:pt x="482021" y="0"/>
                </a:moveTo>
                <a:cubicBezTo>
                  <a:pt x="748234" y="0"/>
                  <a:pt x="964042" y="215808"/>
                  <a:pt x="964042" y="482020"/>
                </a:cubicBezTo>
                <a:cubicBezTo>
                  <a:pt x="964042" y="748232"/>
                  <a:pt x="748234" y="964040"/>
                  <a:pt x="482021" y="964040"/>
                </a:cubicBezTo>
                <a:cubicBezTo>
                  <a:pt x="215808" y="964040"/>
                  <a:pt x="0" y="748232"/>
                  <a:pt x="0" y="482020"/>
                </a:cubicBezTo>
                <a:cubicBezTo>
                  <a:pt x="0" y="215808"/>
                  <a:pt x="215808" y="0"/>
                  <a:pt x="482021" y="0"/>
                </a:cubicBezTo>
                <a:close/>
              </a:path>
            </a:pathLst>
          </a:custGeom>
        </p:spPr>
        <p:txBody>
          <a:bodyPr wrap="square">
            <a:noAutofit/>
          </a:bodyPr>
          <a:lstStyle>
            <a:lvl1pPr>
              <a:defRPr sz="1400">
                <a:solidFill>
                  <a:schemeClr val="bg1">
                    <a:lumMod val="75000"/>
                  </a:schemeClr>
                </a:solidFill>
              </a:defRPr>
            </a:lvl1pPr>
          </a:lstStyle>
          <a:p>
            <a:endParaRPr lang="id-ID"/>
          </a:p>
        </p:txBody>
      </p:sp>
      <p:sp>
        <p:nvSpPr>
          <p:cNvPr id="9" name="Picture Placeholder 8">
            <a:extLst>
              <a:ext uri="{FF2B5EF4-FFF2-40B4-BE49-F238E27FC236}">
                <a16:creationId xmlns:a16="http://schemas.microsoft.com/office/drawing/2014/main" id="{5FCD59E3-343E-407F-A311-C35668D6DC74}"/>
              </a:ext>
            </a:extLst>
          </p:cNvPr>
          <p:cNvSpPr>
            <a:spLocks noGrp="1"/>
          </p:cNvSpPr>
          <p:nvPr>
            <p:ph type="pic" sz="quarter" idx="11"/>
          </p:nvPr>
        </p:nvSpPr>
        <p:spPr>
          <a:xfrm>
            <a:off x="7834998" y="3468570"/>
            <a:ext cx="964042" cy="964040"/>
          </a:xfrm>
          <a:custGeom>
            <a:avLst/>
            <a:gdLst>
              <a:gd name="connsiteX0" fmla="*/ 482021 w 964042"/>
              <a:gd name="connsiteY0" fmla="*/ 0 h 964040"/>
              <a:gd name="connsiteX1" fmla="*/ 964042 w 964042"/>
              <a:gd name="connsiteY1" fmla="*/ 482020 h 964040"/>
              <a:gd name="connsiteX2" fmla="*/ 482021 w 964042"/>
              <a:gd name="connsiteY2" fmla="*/ 964040 h 964040"/>
              <a:gd name="connsiteX3" fmla="*/ 0 w 964042"/>
              <a:gd name="connsiteY3" fmla="*/ 482020 h 964040"/>
              <a:gd name="connsiteX4" fmla="*/ 482021 w 964042"/>
              <a:gd name="connsiteY4" fmla="*/ 0 h 96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4042" h="964040">
                <a:moveTo>
                  <a:pt x="482021" y="0"/>
                </a:moveTo>
                <a:cubicBezTo>
                  <a:pt x="748234" y="0"/>
                  <a:pt x="964042" y="215808"/>
                  <a:pt x="964042" y="482020"/>
                </a:cubicBezTo>
                <a:cubicBezTo>
                  <a:pt x="964042" y="748232"/>
                  <a:pt x="748234" y="964040"/>
                  <a:pt x="482021" y="964040"/>
                </a:cubicBezTo>
                <a:cubicBezTo>
                  <a:pt x="215808" y="964040"/>
                  <a:pt x="0" y="748232"/>
                  <a:pt x="0" y="482020"/>
                </a:cubicBezTo>
                <a:cubicBezTo>
                  <a:pt x="0" y="215808"/>
                  <a:pt x="215808" y="0"/>
                  <a:pt x="482021" y="0"/>
                </a:cubicBezTo>
                <a:close/>
              </a:path>
            </a:pathLst>
          </a:custGeom>
        </p:spPr>
        <p:txBody>
          <a:bodyPr wrap="square">
            <a:noAutofit/>
          </a:bodyPr>
          <a:lstStyle>
            <a:lvl1pPr>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2684791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E3509DC-3862-4FD2-90F8-1018B830766B}"/>
              </a:ext>
            </a:extLst>
          </p:cNvPr>
          <p:cNvSpPr>
            <a:spLocks noGrp="1"/>
          </p:cNvSpPr>
          <p:nvPr>
            <p:ph type="pic" sz="quarter" idx="10"/>
          </p:nvPr>
        </p:nvSpPr>
        <p:spPr>
          <a:xfrm>
            <a:off x="513306" y="545432"/>
            <a:ext cx="3885346" cy="6312568"/>
          </a:xfrm>
          <a:custGeom>
            <a:avLst/>
            <a:gdLst>
              <a:gd name="connsiteX0" fmla="*/ 0 w 3885346"/>
              <a:gd name="connsiteY0" fmla="*/ 0 h 6312568"/>
              <a:gd name="connsiteX1" fmla="*/ 3885346 w 3885346"/>
              <a:gd name="connsiteY1" fmla="*/ 0 h 6312568"/>
              <a:gd name="connsiteX2" fmla="*/ 3885346 w 3885346"/>
              <a:gd name="connsiteY2" fmla="*/ 6312568 h 6312568"/>
              <a:gd name="connsiteX3" fmla="*/ 0 w 3885346"/>
              <a:gd name="connsiteY3" fmla="*/ 6312568 h 6312568"/>
            </a:gdLst>
            <a:ahLst/>
            <a:cxnLst>
              <a:cxn ang="0">
                <a:pos x="connsiteX0" y="connsiteY0"/>
              </a:cxn>
              <a:cxn ang="0">
                <a:pos x="connsiteX1" y="connsiteY1"/>
              </a:cxn>
              <a:cxn ang="0">
                <a:pos x="connsiteX2" y="connsiteY2"/>
              </a:cxn>
              <a:cxn ang="0">
                <a:pos x="connsiteX3" y="connsiteY3"/>
              </a:cxn>
            </a:cxnLst>
            <a:rect l="l" t="t" r="r" b="b"/>
            <a:pathLst>
              <a:path w="3885346" h="6312568">
                <a:moveTo>
                  <a:pt x="0" y="0"/>
                </a:moveTo>
                <a:lnTo>
                  <a:pt x="3885346" y="0"/>
                </a:lnTo>
                <a:lnTo>
                  <a:pt x="3885346" y="6312568"/>
                </a:lnTo>
                <a:lnTo>
                  <a:pt x="0" y="6312568"/>
                </a:lnTo>
                <a:close/>
              </a:path>
            </a:pathLst>
          </a:custGeom>
        </p:spPr>
        <p:txBody>
          <a:bodyPr wrap="square">
            <a:noAutofit/>
          </a:bodyPr>
          <a:lstStyle/>
          <a:p>
            <a:endParaRPr lang="id-ID"/>
          </a:p>
        </p:txBody>
      </p:sp>
    </p:spTree>
    <p:extLst>
      <p:ext uri="{BB962C8B-B14F-4D97-AF65-F5344CB8AC3E}">
        <p14:creationId xmlns:p14="http://schemas.microsoft.com/office/powerpoint/2010/main" val="3791039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2F283A47-FAED-4F2E-80E1-A9FCBFC414EA}"/>
              </a:ext>
            </a:extLst>
          </p:cNvPr>
          <p:cNvSpPr>
            <a:spLocks noGrp="1"/>
          </p:cNvSpPr>
          <p:nvPr>
            <p:ph type="pic" sz="quarter" idx="10"/>
          </p:nvPr>
        </p:nvSpPr>
        <p:spPr>
          <a:xfrm>
            <a:off x="1435071" y="2243364"/>
            <a:ext cx="2101739" cy="2262197"/>
          </a:xfrm>
          <a:custGeom>
            <a:avLst/>
            <a:gdLst>
              <a:gd name="connsiteX0" fmla="*/ 60047 w 2101739"/>
              <a:gd name="connsiteY0" fmla="*/ 0 h 2262197"/>
              <a:gd name="connsiteX1" fmla="*/ 2041692 w 2101739"/>
              <a:gd name="connsiteY1" fmla="*/ 0 h 2262197"/>
              <a:gd name="connsiteX2" fmla="*/ 2101739 w 2101739"/>
              <a:gd name="connsiteY2" fmla="*/ 60047 h 2262197"/>
              <a:gd name="connsiteX3" fmla="*/ 2101739 w 2101739"/>
              <a:gd name="connsiteY3" fmla="*/ 2202150 h 2262197"/>
              <a:gd name="connsiteX4" fmla="*/ 2041692 w 2101739"/>
              <a:gd name="connsiteY4" fmla="*/ 2262197 h 2262197"/>
              <a:gd name="connsiteX5" fmla="*/ 60047 w 2101739"/>
              <a:gd name="connsiteY5" fmla="*/ 2262197 h 2262197"/>
              <a:gd name="connsiteX6" fmla="*/ 0 w 2101739"/>
              <a:gd name="connsiteY6" fmla="*/ 2202150 h 2262197"/>
              <a:gd name="connsiteX7" fmla="*/ 0 w 2101739"/>
              <a:gd name="connsiteY7" fmla="*/ 60047 h 2262197"/>
              <a:gd name="connsiteX8" fmla="*/ 60047 w 2101739"/>
              <a:gd name="connsiteY8" fmla="*/ 0 h 2262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1739" h="2262197">
                <a:moveTo>
                  <a:pt x="60047" y="0"/>
                </a:moveTo>
                <a:lnTo>
                  <a:pt x="2041692" y="0"/>
                </a:lnTo>
                <a:cubicBezTo>
                  <a:pt x="2074855" y="0"/>
                  <a:pt x="2101739" y="26884"/>
                  <a:pt x="2101739" y="60047"/>
                </a:cubicBezTo>
                <a:lnTo>
                  <a:pt x="2101739" y="2202150"/>
                </a:lnTo>
                <a:cubicBezTo>
                  <a:pt x="2101739" y="2235313"/>
                  <a:pt x="2074855" y="2262197"/>
                  <a:pt x="2041692" y="2262197"/>
                </a:cubicBezTo>
                <a:lnTo>
                  <a:pt x="60047" y="2262197"/>
                </a:lnTo>
                <a:cubicBezTo>
                  <a:pt x="26884" y="2262197"/>
                  <a:pt x="0" y="2235313"/>
                  <a:pt x="0" y="2202150"/>
                </a:cubicBezTo>
                <a:lnTo>
                  <a:pt x="0" y="60047"/>
                </a:lnTo>
                <a:cubicBezTo>
                  <a:pt x="0" y="26884"/>
                  <a:pt x="26884" y="0"/>
                  <a:pt x="60047" y="0"/>
                </a:cubicBezTo>
                <a:close/>
              </a:path>
            </a:pathLst>
          </a:custGeom>
        </p:spPr>
        <p:txBody>
          <a:bodyPr wrap="square">
            <a:noAutofit/>
          </a:bodyPr>
          <a:lstStyle>
            <a:lvl1pPr>
              <a:defRPr sz="1400">
                <a:solidFill>
                  <a:schemeClr val="bg1">
                    <a:lumMod val="75000"/>
                  </a:schemeClr>
                </a:solidFill>
              </a:defRPr>
            </a:lvl1pPr>
          </a:lstStyle>
          <a:p>
            <a:endParaRPr lang="id-ID"/>
          </a:p>
        </p:txBody>
      </p:sp>
      <p:sp>
        <p:nvSpPr>
          <p:cNvPr id="14" name="Picture Placeholder 13">
            <a:extLst>
              <a:ext uri="{FF2B5EF4-FFF2-40B4-BE49-F238E27FC236}">
                <a16:creationId xmlns:a16="http://schemas.microsoft.com/office/drawing/2014/main" id="{8B62A21C-F9B3-4782-BD4D-E141455F246E}"/>
              </a:ext>
            </a:extLst>
          </p:cNvPr>
          <p:cNvSpPr>
            <a:spLocks noGrp="1"/>
          </p:cNvSpPr>
          <p:nvPr>
            <p:ph type="pic" sz="quarter" idx="11"/>
          </p:nvPr>
        </p:nvSpPr>
        <p:spPr>
          <a:xfrm>
            <a:off x="3768761" y="2243364"/>
            <a:ext cx="2101739" cy="2262197"/>
          </a:xfrm>
          <a:custGeom>
            <a:avLst/>
            <a:gdLst>
              <a:gd name="connsiteX0" fmla="*/ 60047 w 2101739"/>
              <a:gd name="connsiteY0" fmla="*/ 0 h 2262197"/>
              <a:gd name="connsiteX1" fmla="*/ 2041692 w 2101739"/>
              <a:gd name="connsiteY1" fmla="*/ 0 h 2262197"/>
              <a:gd name="connsiteX2" fmla="*/ 2101739 w 2101739"/>
              <a:gd name="connsiteY2" fmla="*/ 60047 h 2262197"/>
              <a:gd name="connsiteX3" fmla="*/ 2101739 w 2101739"/>
              <a:gd name="connsiteY3" fmla="*/ 2202150 h 2262197"/>
              <a:gd name="connsiteX4" fmla="*/ 2041692 w 2101739"/>
              <a:gd name="connsiteY4" fmla="*/ 2262197 h 2262197"/>
              <a:gd name="connsiteX5" fmla="*/ 60047 w 2101739"/>
              <a:gd name="connsiteY5" fmla="*/ 2262197 h 2262197"/>
              <a:gd name="connsiteX6" fmla="*/ 0 w 2101739"/>
              <a:gd name="connsiteY6" fmla="*/ 2202150 h 2262197"/>
              <a:gd name="connsiteX7" fmla="*/ 0 w 2101739"/>
              <a:gd name="connsiteY7" fmla="*/ 60047 h 2262197"/>
              <a:gd name="connsiteX8" fmla="*/ 60047 w 2101739"/>
              <a:gd name="connsiteY8" fmla="*/ 0 h 2262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1739" h="2262197">
                <a:moveTo>
                  <a:pt x="60047" y="0"/>
                </a:moveTo>
                <a:lnTo>
                  <a:pt x="2041692" y="0"/>
                </a:lnTo>
                <a:cubicBezTo>
                  <a:pt x="2074855" y="0"/>
                  <a:pt x="2101739" y="26884"/>
                  <a:pt x="2101739" y="60047"/>
                </a:cubicBezTo>
                <a:lnTo>
                  <a:pt x="2101739" y="2202150"/>
                </a:lnTo>
                <a:cubicBezTo>
                  <a:pt x="2101739" y="2235313"/>
                  <a:pt x="2074855" y="2262197"/>
                  <a:pt x="2041692" y="2262197"/>
                </a:cubicBezTo>
                <a:lnTo>
                  <a:pt x="60047" y="2262197"/>
                </a:lnTo>
                <a:cubicBezTo>
                  <a:pt x="26884" y="2262197"/>
                  <a:pt x="0" y="2235313"/>
                  <a:pt x="0" y="2202150"/>
                </a:cubicBezTo>
                <a:lnTo>
                  <a:pt x="0" y="60047"/>
                </a:lnTo>
                <a:cubicBezTo>
                  <a:pt x="0" y="26884"/>
                  <a:pt x="26884" y="0"/>
                  <a:pt x="60047" y="0"/>
                </a:cubicBezTo>
                <a:close/>
              </a:path>
            </a:pathLst>
          </a:custGeom>
        </p:spPr>
        <p:txBody>
          <a:bodyPr wrap="square">
            <a:noAutofit/>
          </a:bodyPr>
          <a:lstStyle>
            <a:lvl1pPr>
              <a:defRPr sz="1400">
                <a:solidFill>
                  <a:schemeClr val="bg1">
                    <a:lumMod val="75000"/>
                  </a:schemeClr>
                </a:solidFill>
              </a:defRPr>
            </a:lvl1pPr>
          </a:lstStyle>
          <a:p>
            <a:endParaRPr lang="id-ID"/>
          </a:p>
        </p:txBody>
      </p:sp>
      <p:sp>
        <p:nvSpPr>
          <p:cNvPr id="15" name="Picture Placeholder 14">
            <a:extLst>
              <a:ext uri="{FF2B5EF4-FFF2-40B4-BE49-F238E27FC236}">
                <a16:creationId xmlns:a16="http://schemas.microsoft.com/office/drawing/2014/main" id="{9F0851D3-8FC6-4520-B0EC-7649C86C72C1}"/>
              </a:ext>
            </a:extLst>
          </p:cNvPr>
          <p:cNvSpPr>
            <a:spLocks noGrp="1"/>
          </p:cNvSpPr>
          <p:nvPr>
            <p:ph type="pic" sz="quarter" idx="12"/>
          </p:nvPr>
        </p:nvSpPr>
        <p:spPr>
          <a:xfrm>
            <a:off x="6102451" y="2243364"/>
            <a:ext cx="2101739" cy="2262197"/>
          </a:xfrm>
          <a:custGeom>
            <a:avLst/>
            <a:gdLst>
              <a:gd name="connsiteX0" fmla="*/ 60047 w 2101739"/>
              <a:gd name="connsiteY0" fmla="*/ 0 h 2262197"/>
              <a:gd name="connsiteX1" fmla="*/ 2041692 w 2101739"/>
              <a:gd name="connsiteY1" fmla="*/ 0 h 2262197"/>
              <a:gd name="connsiteX2" fmla="*/ 2101739 w 2101739"/>
              <a:gd name="connsiteY2" fmla="*/ 60047 h 2262197"/>
              <a:gd name="connsiteX3" fmla="*/ 2101739 w 2101739"/>
              <a:gd name="connsiteY3" fmla="*/ 2202150 h 2262197"/>
              <a:gd name="connsiteX4" fmla="*/ 2041692 w 2101739"/>
              <a:gd name="connsiteY4" fmla="*/ 2262197 h 2262197"/>
              <a:gd name="connsiteX5" fmla="*/ 60047 w 2101739"/>
              <a:gd name="connsiteY5" fmla="*/ 2262197 h 2262197"/>
              <a:gd name="connsiteX6" fmla="*/ 0 w 2101739"/>
              <a:gd name="connsiteY6" fmla="*/ 2202150 h 2262197"/>
              <a:gd name="connsiteX7" fmla="*/ 0 w 2101739"/>
              <a:gd name="connsiteY7" fmla="*/ 60047 h 2262197"/>
              <a:gd name="connsiteX8" fmla="*/ 60047 w 2101739"/>
              <a:gd name="connsiteY8" fmla="*/ 0 h 2262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1739" h="2262197">
                <a:moveTo>
                  <a:pt x="60047" y="0"/>
                </a:moveTo>
                <a:lnTo>
                  <a:pt x="2041692" y="0"/>
                </a:lnTo>
                <a:cubicBezTo>
                  <a:pt x="2074855" y="0"/>
                  <a:pt x="2101739" y="26884"/>
                  <a:pt x="2101739" y="60047"/>
                </a:cubicBezTo>
                <a:lnTo>
                  <a:pt x="2101739" y="2202150"/>
                </a:lnTo>
                <a:cubicBezTo>
                  <a:pt x="2101739" y="2235313"/>
                  <a:pt x="2074855" y="2262197"/>
                  <a:pt x="2041692" y="2262197"/>
                </a:cubicBezTo>
                <a:lnTo>
                  <a:pt x="60047" y="2262197"/>
                </a:lnTo>
                <a:cubicBezTo>
                  <a:pt x="26884" y="2262197"/>
                  <a:pt x="0" y="2235313"/>
                  <a:pt x="0" y="2202150"/>
                </a:cubicBezTo>
                <a:lnTo>
                  <a:pt x="0" y="60047"/>
                </a:lnTo>
                <a:cubicBezTo>
                  <a:pt x="0" y="26884"/>
                  <a:pt x="26884" y="0"/>
                  <a:pt x="60047" y="0"/>
                </a:cubicBezTo>
                <a:close/>
              </a:path>
            </a:pathLst>
          </a:custGeom>
        </p:spPr>
        <p:txBody>
          <a:bodyPr wrap="square">
            <a:noAutofit/>
          </a:bodyPr>
          <a:lstStyle>
            <a:lvl1pPr>
              <a:defRPr sz="1400">
                <a:solidFill>
                  <a:schemeClr val="bg1">
                    <a:lumMod val="75000"/>
                  </a:schemeClr>
                </a:solidFill>
              </a:defRPr>
            </a:lvl1pPr>
          </a:lstStyle>
          <a:p>
            <a:endParaRPr lang="id-ID" dirty="0"/>
          </a:p>
        </p:txBody>
      </p:sp>
      <p:sp>
        <p:nvSpPr>
          <p:cNvPr id="16" name="Picture Placeholder 15">
            <a:extLst>
              <a:ext uri="{FF2B5EF4-FFF2-40B4-BE49-F238E27FC236}">
                <a16:creationId xmlns:a16="http://schemas.microsoft.com/office/drawing/2014/main" id="{5B54FD19-AE7E-40CA-9C68-2EAB33DA7167}"/>
              </a:ext>
            </a:extLst>
          </p:cNvPr>
          <p:cNvSpPr>
            <a:spLocks noGrp="1"/>
          </p:cNvSpPr>
          <p:nvPr>
            <p:ph type="pic" sz="quarter" idx="13"/>
          </p:nvPr>
        </p:nvSpPr>
        <p:spPr>
          <a:xfrm>
            <a:off x="8436142" y="2243364"/>
            <a:ext cx="2101739" cy="2262197"/>
          </a:xfrm>
          <a:custGeom>
            <a:avLst/>
            <a:gdLst>
              <a:gd name="connsiteX0" fmla="*/ 60047 w 2101739"/>
              <a:gd name="connsiteY0" fmla="*/ 0 h 2262197"/>
              <a:gd name="connsiteX1" fmla="*/ 2041692 w 2101739"/>
              <a:gd name="connsiteY1" fmla="*/ 0 h 2262197"/>
              <a:gd name="connsiteX2" fmla="*/ 2101739 w 2101739"/>
              <a:gd name="connsiteY2" fmla="*/ 60047 h 2262197"/>
              <a:gd name="connsiteX3" fmla="*/ 2101739 w 2101739"/>
              <a:gd name="connsiteY3" fmla="*/ 2202150 h 2262197"/>
              <a:gd name="connsiteX4" fmla="*/ 2041692 w 2101739"/>
              <a:gd name="connsiteY4" fmla="*/ 2262197 h 2262197"/>
              <a:gd name="connsiteX5" fmla="*/ 60047 w 2101739"/>
              <a:gd name="connsiteY5" fmla="*/ 2262197 h 2262197"/>
              <a:gd name="connsiteX6" fmla="*/ 0 w 2101739"/>
              <a:gd name="connsiteY6" fmla="*/ 2202150 h 2262197"/>
              <a:gd name="connsiteX7" fmla="*/ 0 w 2101739"/>
              <a:gd name="connsiteY7" fmla="*/ 60047 h 2262197"/>
              <a:gd name="connsiteX8" fmla="*/ 60047 w 2101739"/>
              <a:gd name="connsiteY8" fmla="*/ 0 h 2262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1739" h="2262197">
                <a:moveTo>
                  <a:pt x="60047" y="0"/>
                </a:moveTo>
                <a:lnTo>
                  <a:pt x="2041692" y="0"/>
                </a:lnTo>
                <a:cubicBezTo>
                  <a:pt x="2074855" y="0"/>
                  <a:pt x="2101739" y="26884"/>
                  <a:pt x="2101739" y="60047"/>
                </a:cubicBezTo>
                <a:lnTo>
                  <a:pt x="2101739" y="2202150"/>
                </a:lnTo>
                <a:cubicBezTo>
                  <a:pt x="2101739" y="2235313"/>
                  <a:pt x="2074855" y="2262197"/>
                  <a:pt x="2041692" y="2262197"/>
                </a:cubicBezTo>
                <a:lnTo>
                  <a:pt x="60047" y="2262197"/>
                </a:lnTo>
                <a:cubicBezTo>
                  <a:pt x="26884" y="2262197"/>
                  <a:pt x="0" y="2235313"/>
                  <a:pt x="0" y="2202150"/>
                </a:cubicBezTo>
                <a:lnTo>
                  <a:pt x="0" y="60047"/>
                </a:lnTo>
                <a:cubicBezTo>
                  <a:pt x="0" y="26884"/>
                  <a:pt x="26884" y="0"/>
                  <a:pt x="60047" y="0"/>
                </a:cubicBezTo>
                <a:close/>
              </a:path>
            </a:pathLst>
          </a:custGeom>
        </p:spPr>
        <p:txBody>
          <a:bodyPr wrap="square">
            <a:noAutofit/>
          </a:bodyPr>
          <a:lstStyle>
            <a:lvl1pPr>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1617189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0-#ppt_w/2"/>
                                          </p:val>
                                        </p:tav>
                                        <p:tav tm="100000">
                                          <p:val>
                                            <p:strVal val="#ppt_x"/>
                                          </p:val>
                                        </p:tav>
                                      </p:tavLst>
                                    </p:anim>
                                    <p:anim calcmode="lin" valueType="num">
                                      <p:cBhvr additive="base">
                                        <p:cTn id="8" dur="75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500"/>
                                  </p:stCondLst>
                                  <p:endCondLst>
                                    <p:cond evt="begin" delay="0">
                                      <p:tn val="9"/>
                                    </p:cond>
                                  </p:end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nodePh="1">
                                  <p:stCondLst>
                                    <p:cond delay="1000"/>
                                  </p:stCondLst>
                                  <p:endCondLst>
                                    <p:cond evt="begin" delay="0">
                                      <p:tn val="13"/>
                                    </p:cond>
                                  </p:end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750" fill="hold"/>
                                        <p:tgtEl>
                                          <p:spTgt spid="14"/>
                                        </p:tgtEl>
                                        <p:attrNameLst>
                                          <p:attrName>ppt_x</p:attrName>
                                        </p:attrNameLst>
                                      </p:cBhvr>
                                      <p:tavLst>
                                        <p:tav tm="0">
                                          <p:val>
                                            <p:strVal val="0-#ppt_w/2"/>
                                          </p:val>
                                        </p:tav>
                                        <p:tav tm="100000">
                                          <p:val>
                                            <p:strVal val="#ppt_x"/>
                                          </p:val>
                                        </p:tav>
                                      </p:tavLst>
                                    </p:anim>
                                    <p:anim calcmode="lin" valueType="num">
                                      <p:cBhvr additive="base">
                                        <p:cTn id="16" dur="75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nodePh="1">
                                  <p:stCondLst>
                                    <p:cond delay="1500"/>
                                  </p:stCondLst>
                                  <p:endCondLst>
                                    <p:cond evt="begin" delay="0">
                                      <p:tn val="17"/>
                                    </p:cond>
                                  </p:end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0-#ppt_w/2"/>
                                          </p:val>
                                        </p:tav>
                                        <p:tav tm="100000">
                                          <p:val>
                                            <p:strVal val="#ppt_x"/>
                                          </p:val>
                                        </p:tav>
                                      </p:tavLst>
                                    </p:anim>
                                    <p:anim calcmode="lin" valueType="num">
                                      <p:cBhvr additive="base">
                                        <p:cTn id="20" dur="75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CD5EB07-6418-49E3-9FF2-F70C27ADD674}"/>
              </a:ext>
            </a:extLst>
          </p:cNvPr>
          <p:cNvSpPr>
            <a:spLocks noGrp="1"/>
          </p:cNvSpPr>
          <p:nvPr>
            <p:ph type="pic" sz="quarter" idx="10"/>
          </p:nvPr>
        </p:nvSpPr>
        <p:spPr>
          <a:xfrm>
            <a:off x="-1" y="1"/>
            <a:ext cx="12192000" cy="3811740"/>
          </a:xfrm>
          <a:custGeom>
            <a:avLst/>
            <a:gdLst>
              <a:gd name="connsiteX0" fmla="*/ 0 w 12192000"/>
              <a:gd name="connsiteY0" fmla="*/ 0 h 3811740"/>
              <a:gd name="connsiteX1" fmla="*/ 12192000 w 12192000"/>
              <a:gd name="connsiteY1" fmla="*/ 0 h 3811740"/>
              <a:gd name="connsiteX2" fmla="*/ 12192000 w 12192000"/>
              <a:gd name="connsiteY2" fmla="*/ 2301274 h 3811740"/>
              <a:gd name="connsiteX3" fmla="*/ 12021185 w 12192000"/>
              <a:gd name="connsiteY3" fmla="*/ 2529701 h 3811740"/>
              <a:gd name="connsiteX4" fmla="*/ 9302679 w 12192000"/>
              <a:gd name="connsiteY4" fmla="*/ 3811740 h 3811740"/>
              <a:gd name="connsiteX5" fmla="*/ 2889321 w 12192000"/>
              <a:gd name="connsiteY5" fmla="*/ 3811740 h 3811740"/>
              <a:gd name="connsiteX6" fmla="*/ 170815 w 12192000"/>
              <a:gd name="connsiteY6" fmla="*/ 2529701 h 3811740"/>
              <a:gd name="connsiteX7" fmla="*/ 0 w 12192000"/>
              <a:gd name="connsiteY7" fmla="*/ 2301274 h 381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811740">
                <a:moveTo>
                  <a:pt x="0" y="0"/>
                </a:moveTo>
                <a:lnTo>
                  <a:pt x="12192000" y="0"/>
                </a:lnTo>
                <a:lnTo>
                  <a:pt x="12192000" y="2301274"/>
                </a:lnTo>
                <a:lnTo>
                  <a:pt x="12021185" y="2529701"/>
                </a:lnTo>
                <a:cubicBezTo>
                  <a:pt x="11375017" y="3312674"/>
                  <a:pt x="10397130" y="3811740"/>
                  <a:pt x="9302679" y="3811740"/>
                </a:cubicBezTo>
                <a:lnTo>
                  <a:pt x="2889321" y="3811740"/>
                </a:lnTo>
                <a:cubicBezTo>
                  <a:pt x="1794870" y="3811740"/>
                  <a:pt x="816983" y="3312674"/>
                  <a:pt x="170815" y="2529701"/>
                </a:cubicBezTo>
                <a:lnTo>
                  <a:pt x="0" y="2301274"/>
                </a:lnTo>
                <a:close/>
              </a:path>
            </a:pathLst>
          </a:custGeom>
        </p:spPr>
        <p:txBody>
          <a:bodyPr wrap="square">
            <a:noAutofit/>
          </a:bodyPr>
          <a:lstStyle>
            <a:lvl1pPr>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1834125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3DF8BBD-76F0-4329-8D3A-45681E620821}"/>
              </a:ext>
            </a:extLst>
          </p:cNvPr>
          <p:cNvSpPr>
            <a:spLocks noGrp="1"/>
          </p:cNvSpPr>
          <p:nvPr>
            <p:ph type="pic" sz="quarter" idx="10"/>
          </p:nvPr>
        </p:nvSpPr>
        <p:spPr>
          <a:xfrm>
            <a:off x="3384885" y="0"/>
            <a:ext cx="4539915" cy="6858000"/>
          </a:xfrm>
          <a:custGeom>
            <a:avLst/>
            <a:gdLst>
              <a:gd name="connsiteX0" fmla="*/ 0 w 4539915"/>
              <a:gd name="connsiteY0" fmla="*/ 0 h 6858000"/>
              <a:gd name="connsiteX1" fmla="*/ 4539915 w 4539915"/>
              <a:gd name="connsiteY1" fmla="*/ 0 h 6858000"/>
              <a:gd name="connsiteX2" fmla="*/ 4539915 w 4539915"/>
              <a:gd name="connsiteY2" fmla="*/ 6858000 h 6858000"/>
              <a:gd name="connsiteX3" fmla="*/ 0 w 453991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539915" h="6858000">
                <a:moveTo>
                  <a:pt x="0" y="0"/>
                </a:moveTo>
                <a:lnTo>
                  <a:pt x="4539915" y="0"/>
                </a:lnTo>
                <a:lnTo>
                  <a:pt x="4539915" y="6858000"/>
                </a:lnTo>
                <a:lnTo>
                  <a:pt x="0" y="6858000"/>
                </a:lnTo>
                <a:close/>
              </a:path>
            </a:pathLst>
          </a:custGeom>
        </p:spPr>
        <p:txBody>
          <a:bodyPr wrap="square">
            <a:noAutofit/>
          </a:bodyPr>
          <a:lstStyle/>
          <a:p>
            <a:endParaRPr lang="id-ID"/>
          </a:p>
        </p:txBody>
      </p:sp>
    </p:spTree>
    <p:extLst>
      <p:ext uri="{BB962C8B-B14F-4D97-AF65-F5344CB8AC3E}">
        <p14:creationId xmlns:p14="http://schemas.microsoft.com/office/powerpoint/2010/main" val="3668068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0B94-D5BB-49B4-A556-AEBBFC92A0E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A01ABDE7-4D0B-4818-87ED-0FDCE459951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F887C52F-8E5E-4D39-9C08-0D0811543216}"/>
              </a:ext>
            </a:extLst>
          </p:cNvPr>
          <p:cNvSpPr>
            <a:spLocks noGrp="1"/>
          </p:cNvSpPr>
          <p:nvPr>
            <p:ph type="dt" sz="half" idx="10"/>
          </p:nvPr>
        </p:nvSpPr>
        <p:spPr>
          <a:xfrm>
            <a:off x="838200" y="6356350"/>
            <a:ext cx="2743200" cy="365125"/>
          </a:xfrm>
          <a:prstGeom prst="rect">
            <a:avLst/>
          </a:prstGeom>
        </p:spPr>
        <p:txBody>
          <a:bodyPr/>
          <a:lstStyle/>
          <a:p>
            <a:fld id="{FA5B911E-C1BD-4FCF-B5DE-7CE95AA67058}" type="datetime1">
              <a:rPr lang="en-US" smtClean="0"/>
              <a:t>1/28/2023</a:t>
            </a:fld>
            <a:endParaRPr lang="id-ID"/>
          </a:p>
        </p:txBody>
      </p:sp>
      <p:sp>
        <p:nvSpPr>
          <p:cNvPr id="5" name="Footer Placeholder 4">
            <a:extLst>
              <a:ext uri="{FF2B5EF4-FFF2-40B4-BE49-F238E27FC236}">
                <a16:creationId xmlns:a16="http://schemas.microsoft.com/office/drawing/2014/main" id="{957DE41A-72A6-4346-8F4C-8E5D5732AB99}"/>
              </a:ext>
            </a:extLst>
          </p:cNvPr>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a:extLst>
              <a:ext uri="{FF2B5EF4-FFF2-40B4-BE49-F238E27FC236}">
                <a16:creationId xmlns:a16="http://schemas.microsoft.com/office/drawing/2014/main" id="{DE8F694D-244B-40BD-B76A-DB1632927477}"/>
              </a:ext>
            </a:extLst>
          </p:cNvPr>
          <p:cNvSpPr>
            <a:spLocks noGrp="1"/>
          </p:cNvSpPr>
          <p:nvPr>
            <p:ph type="sldNum" sz="quarter" idx="12"/>
          </p:nvPr>
        </p:nvSpPr>
        <p:spPr>
          <a:xfrm>
            <a:off x="8610600" y="6356350"/>
            <a:ext cx="2743200" cy="365125"/>
          </a:xfrm>
          <a:prstGeom prst="rect">
            <a:avLst/>
          </a:prstGeom>
        </p:spPr>
        <p:txBody>
          <a:bodyPr/>
          <a:lstStyle/>
          <a:p>
            <a:fld id="{EDF3DA9A-CB9A-49F0-BAF9-D5F6C6C79F58}" type="slidenum">
              <a:rPr lang="id-ID" smtClean="0"/>
              <a:t>‹#›</a:t>
            </a:fld>
            <a:endParaRPr lang="id-ID"/>
          </a:p>
        </p:txBody>
      </p:sp>
    </p:spTree>
    <p:extLst>
      <p:ext uri="{BB962C8B-B14F-4D97-AF65-F5344CB8AC3E}">
        <p14:creationId xmlns:p14="http://schemas.microsoft.com/office/powerpoint/2010/main" val="1982399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5DB0880B-F6D1-46D2-9CFC-E5FEB2BB709C}"/>
              </a:ext>
            </a:extLst>
          </p:cNvPr>
          <p:cNvSpPr>
            <a:spLocks noGrp="1"/>
          </p:cNvSpPr>
          <p:nvPr>
            <p:ph type="pic" sz="quarter" idx="10"/>
          </p:nvPr>
        </p:nvSpPr>
        <p:spPr>
          <a:xfrm>
            <a:off x="5842761" y="3916440"/>
            <a:ext cx="2313058" cy="2313056"/>
          </a:xfrm>
          <a:custGeom>
            <a:avLst/>
            <a:gdLst>
              <a:gd name="connsiteX0" fmla="*/ 1156529 w 2313058"/>
              <a:gd name="connsiteY0" fmla="*/ 0 h 2313056"/>
              <a:gd name="connsiteX1" fmla="*/ 2313058 w 2313058"/>
              <a:gd name="connsiteY1" fmla="*/ 1156528 h 2313056"/>
              <a:gd name="connsiteX2" fmla="*/ 1156529 w 2313058"/>
              <a:gd name="connsiteY2" fmla="*/ 2313056 h 2313056"/>
              <a:gd name="connsiteX3" fmla="*/ 0 w 2313058"/>
              <a:gd name="connsiteY3" fmla="*/ 1156528 h 2313056"/>
              <a:gd name="connsiteX4" fmla="*/ 1156529 w 2313058"/>
              <a:gd name="connsiteY4" fmla="*/ 0 h 2313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3058" h="2313056">
                <a:moveTo>
                  <a:pt x="1156529" y="0"/>
                </a:moveTo>
                <a:cubicBezTo>
                  <a:pt x="1795262" y="0"/>
                  <a:pt x="2313058" y="517795"/>
                  <a:pt x="2313058" y="1156528"/>
                </a:cubicBezTo>
                <a:cubicBezTo>
                  <a:pt x="2313058" y="1795261"/>
                  <a:pt x="1795262" y="2313056"/>
                  <a:pt x="1156529" y="2313056"/>
                </a:cubicBezTo>
                <a:cubicBezTo>
                  <a:pt x="517796" y="2313056"/>
                  <a:pt x="0" y="1795261"/>
                  <a:pt x="0" y="1156528"/>
                </a:cubicBezTo>
                <a:cubicBezTo>
                  <a:pt x="0" y="517795"/>
                  <a:pt x="517796" y="0"/>
                  <a:pt x="1156529" y="0"/>
                </a:cubicBezTo>
                <a:close/>
              </a:path>
            </a:pathLst>
          </a:custGeom>
        </p:spPr>
        <p:txBody>
          <a:bodyPr wrap="square">
            <a:noAutofit/>
          </a:bodyPr>
          <a:lstStyle>
            <a:lvl1pPr>
              <a:defRPr sz="2000">
                <a:solidFill>
                  <a:schemeClr val="bg1">
                    <a:lumMod val="75000"/>
                  </a:schemeClr>
                </a:solidFill>
              </a:defRPr>
            </a:lvl1pPr>
          </a:lstStyle>
          <a:p>
            <a:endParaRPr lang="id-ID"/>
          </a:p>
        </p:txBody>
      </p:sp>
      <p:sp>
        <p:nvSpPr>
          <p:cNvPr id="10" name="Picture Placeholder 9">
            <a:extLst>
              <a:ext uri="{FF2B5EF4-FFF2-40B4-BE49-F238E27FC236}">
                <a16:creationId xmlns:a16="http://schemas.microsoft.com/office/drawing/2014/main" id="{6BEB6F5B-A5D5-4E3D-9B3A-CD1752292946}"/>
              </a:ext>
            </a:extLst>
          </p:cNvPr>
          <p:cNvSpPr>
            <a:spLocks noGrp="1"/>
          </p:cNvSpPr>
          <p:nvPr>
            <p:ph type="pic" sz="quarter" idx="11"/>
          </p:nvPr>
        </p:nvSpPr>
        <p:spPr>
          <a:xfrm>
            <a:off x="7668820" y="1594577"/>
            <a:ext cx="3287938" cy="3287938"/>
          </a:xfrm>
          <a:custGeom>
            <a:avLst/>
            <a:gdLst>
              <a:gd name="connsiteX0" fmla="*/ 1643969 w 3287938"/>
              <a:gd name="connsiteY0" fmla="*/ 0 h 3287938"/>
              <a:gd name="connsiteX1" fmla="*/ 3287938 w 3287938"/>
              <a:gd name="connsiteY1" fmla="*/ 1643969 h 3287938"/>
              <a:gd name="connsiteX2" fmla="*/ 1643969 w 3287938"/>
              <a:gd name="connsiteY2" fmla="*/ 3287938 h 3287938"/>
              <a:gd name="connsiteX3" fmla="*/ 0 w 3287938"/>
              <a:gd name="connsiteY3" fmla="*/ 1643969 h 3287938"/>
              <a:gd name="connsiteX4" fmla="*/ 1643969 w 3287938"/>
              <a:gd name="connsiteY4" fmla="*/ 0 h 3287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7938" h="3287938">
                <a:moveTo>
                  <a:pt x="1643969" y="0"/>
                </a:moveTo>
                <a:cubicBezTo>
                  <a:pt x="2551908" y="0"/>
                  <a:pt x="3287938" y="736030"/>
                  <a:pt x="3287938" y="1643969"/>
                </a:cubicBezTo>
                <a:cubicBezTo>
                  <a:pt x="3287938" y="2551908"/>
                  <a:pt x="2551908" y="3287938"/>
                  <a:pt x="1643969" y="3287938"/>
                </a:cubicBezTo>
                <a:cubicBezTo>
                  <a:pt x="736030" y="3287938"/>
                  <a:pt x="0" y="2551908"/>
                  <a:pt x="0" y="1643969"/>
                </a:cubicBezTo>
                <a:cubicBezTo>
                  <a:pt x="0" y="736030"/>
                  <a:pt x="736030" y="0"/>
                  <a:pt x="1643969" y="0"/>
                </a:cubicBezTo>
                <a:close/>
              </a:path>
            </a:pathLst>
          </a:custGeom>
        </p:spPr>
        <p:txBody>
          <a:bodyPr wrap="square">
            <a:noAutofit/>
          </a:bodyPr>
          <a:lstStyle>
            <a:lvl1pPr>
              <a:defRPr sz="2000">
                <a:solidFill>
                  <a:schemeClr val="bg1">
                    <a:lumMod val="75000"/>
                  </a:schemeClr>
                </a:solidFill>
              </a:defRPr>
            </a:lvl1pPr>
          </a:lstStyle>
          <a:p>
            <a:endParaRPr lang="id-ID"/>
          </a:p>
        </p:txBody>
      </p:sp>
    </p:spTree>
    <p:extLst>
      <p:ext uri="{BB962C8B-B14F-4D97-AF65-F5344CB8AC3E}">
        <p14:creationId xmlns:p14="http://schemas.microsoft.com/office/powerpoint/2010/main" val="2827029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ppt_x"/>
                                          </p:val>
                                        </p:tav>
                                        <p:tav tm="100000">
                                          <p:val>
                                            <p:strVal val="#ppt_x"/>
                                          </p:val>
                                        </p:tav>
                                      </p:tavLst>
                                    </p:anim>
                                    <p:anim calcmode="lin" valueType="num">
                                      <p:cBhvr additive="base">
                                        <p:cTn id="8" dur="75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nodePh="1">
                                  <p:stCondLst>
                                    <p:cond delay="0"/>
                                  </p:stCondLst>
                                  <p:endCondLst>
                                    <p:cond evt="begin" delay="0">
                                      <p:tn val="9"/>
                                    </p:cond>
                                  </p:end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9E31CD6-D7EA-40F2-A61A-F882EC5DF64B}"/>
              </a:ext>
            </a:extLst>
          </p:cNvPr>
          <p:cNvSpPr>
            <a:spLocks noGrp="1"/>
          </p:cNvSpPr>
          <p:nvPr>
            <p:ph type="pic" sz="quarter" idx="10"/>
          </p:nvPr>
        </p:nvSpPr>
        <p:spPr>
          <a:xfrm>
            <a:off x="5722853" y="1331110"/>
            <a:ext cx="3486433" cy="2438784"/>
          </a:xfrm>
          <a:custGeom>
            <a:avLst/>
            <a:gdLst>
              <a:gd name="connsiteX0" fmla="*/ 168046 w 3486433"/>
              <a:gd name="connsiteY0" fmla="*/ 0 h 2438784"/>
              <a:gd name="connsiteX1" fmla="*/ 3318387 w 3486433"/>
              <a:gd name="connsiteY1" fmla="*/ 0 h 2438784"/>
              <a:gd name="connsiteX2" fmla="*/ 3486433 w 3486433"/>
              <a:gd name="connsiteY2" fmla="*/ 168046 h 2438784"/>
              <a:gd name="connsiteX3" fmla="*/ 3486433 w 3486433"/>
              <a:gd name="connsiteY3" fmla="*/ 2438784 h 2438784"/>
              <a:gd name="connsiteX4" fmla="*/ 0 w 3486433"/>
              <a:gd name="connsiteY4" fmla="*/ 2438784 h 2438784"/>
              <a:gd name="connsiteX5" fmla="*/ 0 w 3486433"/>
              <a:gd name="connsiteY5" fmla="*/ 168046 h 2438784"/>
              <a:gd name="connsiteX6" fmla="*/ 168046 w 3486433"/>
              <a:gd name="connsiteY6" fmla="*/ 0 h 2438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433" h="2438784">
                <a:moveTo>
                  <a:pt x="168046" y="0"/>
                </a:moveTo>
                <a:lnTo>
                  <a:pt x="3318387" y="0"/>
                </a:lnTo>
                <a:cubicBezTo>
                  <a:pt x="3411196" y="0"/>
                  <a:pt x="3486433" y="75237"/>
                  <a:pt x="3486433" y="168046"/>
                </a:cubicBezTo>
                <a:lnTo>
                  <a:pt x="3486433" y="2438784"/>
                </a:lnTo>
                <a:lnTo>
                  <a:pt x="0" y="2438784"/>
                </a:lnTo>
                <a:lnTo>
                  <a:pt x="0" y="168046"/>
                </a:lnTo>
                <a:cubicBezTo>
                  <a:pt x="0" y="75237"/>
                  <a:pt x="75237" y="0"/>
                  <a:pt x="168046" y="0"/>
                </a:cubicBezTo>
                <a:close/>
              </a:path>
            </a:pathLst>
          </a:custGeom>
        </p:spPr>
        <p:txBody>
          <a:bodyPr wrap="square">
            <a:noAutofit/>
          </a:bodyPr>
          <a:lstStyle>
            <a:lvl1pPr>
              <a:defRPr sz="1600">
                <a:solidFill>
                  <a:schemeClr val="bg1">
                    <a:lumMod val="75000"/>
                  </a:schemeClr>
                </a:solidFill>
              </a:defRPr>
            </a:lvl1pPr>
          </a:lstStyle>
          <a:p>
            <a:endParaRPr lang="id-ID"/>
          </a:p>
        </p:txBody>
      </p:sp>
      <p:sp>
        <p:nvSpPr>
          <p:cNvPr id="9" name="Picture Placeholder 8">
            <a:extLst>
              <a:ext uri="{FF2B5EF4-FFF2-40B4-BE49-F238E27FC236}">
                <a16:creationId xmlns:a16="http://schemas.microsoft.com/office/drawing/2014/main" id="{84CE5ED2-CE05-4DCA-BFF1-E215C510D6A2}"/>
              </a:ext>
            </a:extLst>
          </p:cNvPr>
          <p:cNvSpPr>
            <a:spLocks noGrp="1"/>
          </p:cNvSpPr>
          <p:nvPr>
            <p:ph type="pic" sz="quarter" idx="11"/>
          </p:nvPr>
        </p:nvSpPr>
        <p:spPr>
          <a:xfrm>
            <a:off x="8160911" y="1477766"/>
            <a:ext cx="3080502" cy="2154831"/>
          </a:xfrm>
          <a:custGeom>
            <a:avLst/>
            <a:gdLst>
              <a:gd name="connsiteX0" fmla="*/ 148480 w 3080502"/>
              <a:gd name="connsiteY0" fmla="*/ 0 h 2154831"/>
              <a:gd name="connsiteX1" fmla="*/ 2932022 w 3080502"/>
              <a:gd name="connsiteY1" fmla="*/ 0 h 2154831"/>
              <a:gd name="connsiteX2" fmla="*/ 3080502 w 3080502"/>
              <a:gd name="connsiteY2" fmla="*/ 148480 h 2154831"/>
              <a:gd name="connsiteX3" fmla="*/ 3080502 w 3080502"/>
              <a:gd name="connsiteY3" fmla="*/ 2154831 h 2154831"/>
              <a:gd name="connsiteX4" fmla="*/ 0 w 3080502"/>
              <a:gd name="connsiteY4" fmla="*/ 2154831 h 2154831"/>
              <a:gd name="connsiteX5" fmla="*/ 0 w 3080502"/>
              <a:gd name="connsiteY5" fmla="*/ 148480 h 2154831"/>
              <a:gd name="connsiteX6" fmla="*/ 148480 w 3080502"/>
              <a:gd name="connsiteY6" fmla="*/ 0 h 2154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0502" h="2154831">
                <a:moveTo>
                  <a:pt x="148480" y="0"/>
                </a:moveTo>
                <a:lnTo>
                  <a:pt x="2932022" y="0"/>
                </a:lnTo>
                <a:cubicBezTo>
                  <a:pt x="3014025" y="0"/>
                  <a:pt x="3080502" y="66477"/>
                  <a:pt x="3080502" y="148480"/>
                </a:cubicBezTo>
                <a:lnTo>
                  <a:pt x="3080502" y="2154831"/>
                </a:lnTo>
                <a:lnTo>
                  <a:pt x="0" y="2154831"/>
                </a:lnTo>
                <a:lnTo>
                  <a:pt x="0" y="148480"/>
                </a:lnTo>
                <a:cubicBezTo>
                  <a:pt x="0" y="66477"/>
                  <a:pt x="66477" y="0"/>
                  <a:pt x="148480" y="0"/>
                </a:cubicBezTo>
                <a:close/>
              </a:path>
            </a:pathLst>
          </a:custGeom>
        </p:spPr>
        <p:txBody>
          <a:bodyPr wrap="square">
            <a:noAutofit/>
          </a:bodyPr>
          <a:lstStyle>
            <a:lvl1pPr>
              <a:defRPr sz="1600">
                <a:solidFill>
                  <a:schemeClr val="bg1">
                    <a:lumMod val="75000"/>
                  </a:schemeClr>
                </a:solidFill>
              </a:defRPr>
            </a:lvl1pPr>
          </a:lstStyle>
          <a:p>
            <a:endParaRPr lang="id-ID"/>
          </a:p>
        </p:txBody>
      </p:sp>
    </p:spTree>
    <p:extLst>
      <p:ext uri="{BB962C8B-B14F-4D97-AF65-F5344CB8AC3E}">
        <p14:creationId xmlns:p14="http://schemas.microsoft.com/office/powerpoint/2010/main" val="1282796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998056C1-AE20-4F98-BE7E-0551E9A83543}"/>
              </a:ext>
            </a:extLst>
          </p:cNvPr>
          <p:cNvSpPr>
            <a:spLocks noGrp="1"/>
          </p:cNvSpPr>
          <p:nvPr>
            <p:ph type="pic" sz="quarter" idx="10"/>
          </p:nvPr>
        </p:nvSpPr>
        <p:spPr>
          <a:xfrm>
            <a:off x="2879377" y="1019630"/>
            <a:ext cx="1972253" cy="1892594"/>
          </a:xfrm>
          <a:custGeom>
            <a:avLst/>
            <a:gdLst>
              <a:gd name="connsiteX0" fmla="*/ 0 w 1972253"/>
              <a:gd name="connsiteY0" fmla="*/ 0 h 1892594"/>
              <a:gd name="connsiteX1" fmla="*/ 1972253 w 1972253"/>
              <a:gd name="connsiteY1" fmla="*/ 0 h 1892594"/>
              <a:gd name="connsiteX2" fmla="*/ 1972253 w 1972253"/>
              <a:gd name="connsiteY2" fmla="*/ 1892594 h 1892594"/>
              <a:gd name="connsiteX3" fmla="*/ 0 w 1972253"/>
              <a:gd name="connsiteY3" fmla="*/ 1892594 h 1892594"/>
            </a:gdLst>
            <a:ahLst/>
            <a:cxnLst>
              <a:cxn ang="0">
                <a:pos x="connsiteX0" y="connsiteY0"/>
              </a:cxn>
              <a:cxn ang="0">
                <a:pos x="connsiteX1" y="connsiteY1"/>
              </a:cxn>
              <a:cxn ang="0">
                <a:pos x="connsiteX2" y="connsiteY2"/>
              </a:cxn>
              <a:cxn ang="0">
                <a:pos x="connsiteX3" y="connsiteY3"/>
              </a:cxn>
            </a:cxnLst>
            <a:rect l="l" t="t" r="r" b="b"/>
            <a:pathLst>
              <a:path w="1972253" h="1892594">
                <a:moveTo>
                  <a:pt x="0" y="0"/>
                </a:moveTo>
                <a:lnTo>
                  <a:pt x="1972253" y="0"/>
                </a:lnTo>
                <a:lnTo>
                  <a:pt x="1972253" y="1892594"/>
                </a:lnTo>
                <a:lnTo>
                  <a:pt x="0" y="1892594"/>
                </a:lnTo>
                <a:close/>
              </a:path>
            </a:pathLst>
          </a:custGeom>
        </p:spPr>
        <p:txBody>
          <a:bodyPr wrap="square">
            <a:noAutofit/>
          </a:bodyPr>
          <a:lstStyle>
            <a:lvl1pPr>
              <a:defRPr sz="1400">
                <a:solidFill>
                  <a:schemeClr val="bg1">
                    <a:lumMod val="75000"/>
                  </a:schemeClr>
                </a:solidFill>
              </a:defRPr>
            </a:lvl1pPr>
          </a:lstStyle>
          <a:p>
            <a:endParaRPr lang="id-ID"/>
          </a:p>
        </p:txBody>
      </p:sp>
      <p:sp>
        <p:nvSpPr>
          <p:cNvPr id="14" name="Picture Placeholder 13">
            <a:extLst>
              <a:ext uri="{FF2B5EF4-FFF2-40B4-BE49-F238E27FC236}">
                <a16:creationId xmlns:a16="http://schemas.microsoft.com/office/drawing/2014/main" id="{58D7813D-3463-4EEE-BD7A-8C9449FE5A7C}"/>
              </a:ext>
            </a:extLst>
          </p:cNvPr>
          <p:cNvSpPr>
            <a:spLocks noGrp="1"/>
          </p:cNvSpPr>
          <p:nvPr>
            <p:ph type="pic" sz="quarter" idx="11"/>
          </p:nvPr>
        </p:nvSpPr>
        <p:spPr>
          <a:xfrm>
            <a:off x="2879377" y="2999479"/>
            <a:ext cx="1972253" cy="1892594"/>
          </a:xfrm>
          <a:custGeom>
            <a:avLst/>
            <a:gdLst>
              <a:gd name="connsiteX0" fmla="*/ 0 w 1972253"/>
              <a:gd name="connsiteY0" fmla="*/ 0 h 1892594"/>
              <a:gd name="connsiteX1" fmla="*/ 1972253 w 1972253"/>
              <a:gd name="connsiteY1" fmla="*/ 0 h 1892594"/>
              <a:gd name="connsiteX2" fmla="*/ 1972253 w 1972253"/>
              <a:gd name="connsiteY2" fmla="*/ 1892594 h 1892594"/>
              <a:gd name="connsiteX3" fmla="*/ 0 w 1972253"/>
              <a:gd name="connsiteY3" fmla="*/ 1892594 h 1892594"/>
            </a:gdLst>
            <a:ahLst/>
            <a:cxnLst>
              <a:cxn ang="0">
                <a:pos x="connsiteX0" y="connsiteY0"/>
              </a:cxn>
              <a:cxn ang="0">
                <a:pos x="connsiteX1" y="connsiteY1"/>
              </a:cxn>
              <a:cxn ang="0">
                <a:pos x="connsiteX2" y="connsiteY2"/>
              </a:cxn>
              <a:cxn ang="0">
                <a:pos x="connsiteX3" y="connsiteY3"/>
              </a:cxn>
            </a:cxnLst>
            <a:rect l="l" t="t" r="r" b="b"/>
            <a:pathLst>
              <a:path w="1972253" h="1892594">
                <a:moveTo>
                  <a:pt x="0" y="0"/>
                </a:moveTo>
                <a:lnTo>
                  <a:pt x="1972253" y="0"/>
                </a:lnTo>
                <a:lnTo>
                  <a:pt x="1972253" y="1892594"/>
                </a:lnTo>
                <a:lnTo>
                  <a:pt x="0" y="1892594"/>
                </a:lnTo>
                <a:close/>
              </a:path>
            </a:pathLst>
          </a:custGeom>
        </p:spPr>
        <p:txBody>
          <a:bodyPr wrap="square">
            <a:noAutofit/>
          </a:bodyPr>
          <a:lstStyle>
            <a:lvl1pPr>
              <a:defRPr sz="1400">
                <a:solidFill>
                  <a:schemeClr val="bg1">
                    <a:lumMod val="75000"/>
                  </a:schemeClr>
                </a:solidFill>
              </a:defRPr>
            </a:lvl1pPr>
          </a:lstStyle>
          <a:p>
            <a:endParaRPr lang="id-ID"/>
          </a:p>
        </p:txBody>
      </p:sp>
      <p:sp>
        <p:nvSpPr>
          <p:cNvPr id="16" name="Picture Placeholder 15">
            <a:extLst>
              <a:ext uri="{FF2B5EF4-FFF2-40B4-BE49-F238E27FC236}">
                <a16:creationId xmlns:a16="http://schemas.microsoft.com/office/drawing/2014/main" id="{EB733D9A-D1AE-4BAF-BCC2-BB14534FAA55}"/>
              </a:ext>
            </a:extLst>
          </p:cNvPr>
          <p:cNvSpPr>
            <a:spLocks noGrp="1"/>
          </p:cNvSpPr>
          <p:nvPr>
            <p:ph type="pic" sz="quarter" idx="12"/>
          </p:nvPr>
        </p:nvSpPr>
        <p:spPr>
          <a:xfrm>
            <a:off x="816588" y="1965927"/>
            <a:ext cx="1972253" cy="1892594"/>
          </a:xfrm>
          <a:custGeom>
            <a:avLst/>
            <a:gdLst>
              <a:gd name="connsiteX0" fmla="*/ 0 w 1972253"/>
              <a:gd name="connsiteY0" fmla="*/ 0 h 1892594"/>
              <a:gd name="connsiteX1" fmla="*/ 1972253 w 1972253"/>
              <a:gd name="connsiteY1" fmla="*/ 0 h 1892594"/>
              <a:gd name="connsiteX2" fmla="*/ 1972253 w 1972253"/>
              <a:gd name="connsiteY2" fmla="*/ 1892594 h 1892594"/>
              <a:gd name="connsiteX3" fmla="*/ 0 w 1972253"/>
              <a:gd name="connsiteY3" fmla="*/ 1892594 h 1892594"/>
            </a:gdLst>
            <a:ahLst/>
            <a:cxnLst>
              <a:cxn ang="0">
                <a:pos x="connsiteX0" y="connsiteY0"/>
              </a:cxn>
              <a:cxn ang="0">
                <a:pos x="connsiteX1" y="connsiteY1"/>
              </a:cxn>
              <a:cxn ang="0">
                <a:pos x="connsiteX2" y="connsiteY2"/>
              </a:cxn>
              <a:cxn ang="0">
                <a:pos x="connsiteX3" y="connsiteY3"/>
              </a:cxn>
            </a:cxnLst>
            <a:rect l="l" t="t" r="r" b="b"/>
            <a:pathLst>
              <a:path w="1972253" h="1892594">
                <a:moveTo>
                  <a:pt x="0" y="0"/>
                </a:moveTo>
                <a:lnTo>
                  <a:pt x="1972253" y="0"/>
                </a:lnTo>
                <a:lnTo>
                  <a:pt x="1972253" y="1892594"/>
                </a:lnTo>
                <a:lnTo>
                  <a:pt x="0" y="1892594"/>
                </a:lnTo>
                <a:close/>
              </a:path>
            </a:pathLst>
          </a:custGeom>
        </p:spPr>
        <p:txBody>
          <a:bodyPr wrap="square">
            <a:noAutofit/>
          </a:bodyPr>
          <a:lstStyle>
            <a:lvl1pPr>
              <a:defRPr sz="1400">
                <a:solidFill>
                  <a:schemeClr val="bg1">
                    <a:lumMod val="75000"/>
                  </a:schemeClr>
                </a:solidFill>
              </a:defRPr>
            </a:lvl1pPr>
          </a:lstStyle>
          <a:p>
            <a:endParaRPr lang="id-ID"/>
          </a:p>
        </p:txBody>
      </p:sp>
      <p:sp>
        <p:nvSpPr>
          <p:cNvPr id="15" name="Picture Placeholder 14">
            <a:extLst>
              <a:ext uri="{FF2B5EF4-FFF2-40B4-BE49-F238E27FC236}">
                <a16:creationId xmlns:a16="http://schemas.microsoft.com/office/drawing/2014/main" id="{C5F01501-3E29-4B3F-A01A-04057214811A}"/>
              </a:ext>
            </a:extLst>
          </p:cNvPr>
          <p:cNvSpPr>
            <a:spLocks noGrp="1"/>
          </p:cNvSpPr>
          <p:nvPr>
            <p:ph type="pic" sz="quarter" idx="13"/>
          </p:nvPr>
        </p:nvSpPr>
        <p:spPr>
          <a:xfrm>
            <a:off x="816588" y="3945776"/>
            <a:ext cx="1972253" cy="1892594"/>
          </a:xfrm>
          <a:custGeom>
            <a:avLst/>
            <a:gdLst>
              <a:gd name="connsiteX0" fmla="*/ 0 w 1972253"/>
              <a:gd name="connsiteY0" fmla="*/ 0 h 1892594"/>
              <a:gd name="connsiteX1" fmla="*/ 1972253 w 1972253"/>
              <a:gd name="connsiteY1" fmla="*/ 0 h 1892594"/>
              <a:gd name="connsiteX2" fmla="*/ 1972253 w 1972253"/>
              <a:gd name="connsiteY2" fmla="*/ 1892594 h 1892594"/>
              <a:gd name="connsiteX3" fmla="*/ 0 w 1972253"/>
              <a:gd name="connsiteY3" fmla="*/ 1892594 h 1892594"/>
            </a:gdLst>
            <a:ahLst/>
            <a:cxnLst>
              <a:cxn ang="0">
                <a:pos x="connsiteX0" y="connsiteY0"/>
              </a:cxn>
              <a:cxn ang="0">
                <a:pos x="connsiteX1" y="connsiteY1"/>
              </a:cxn>
              <a:cxn ang="0">
                <a:pos x="connsiteX2" y="connsiteY2"/>
              </a:cxn>
              <a:cxn ang="0">
                <a:pos x="connsiteX3" y="connsiteY3"/>
              </a:cxn>
            </a:cxnLst>
            <a:rect l="l" t="t" r="r" b="b"/>
            <a:pathLst>
              <a:path w="1972253" h="1892594">
                <a:moveTo>
                  <a:pt x="0" y="0"/>
                </a:moveTo>
                <a:lnTo>
                  <a:pt x="1972253" y="0"/>
                </a:lnTo>
                <a:lnTo>
                  <a:pt x="1972253" y="1892594"/>
                </a:lnTo>
                <a:lnTo>
                  <a:pt x="0" y="1892594"/>
                </a:lnTo>
                <a:close/>
              </a:path>
            </a:pathLst>
          </a:custGeom>
        </p:spPr>
        <p:txBody>
          <a:bodyPr wrap="square">
            <a:noAutofit/>
          </a:bodyPr>
          <a:lstStyle>
            <a:lvl1pPr>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1569703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25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ppt_x"/>
                                          </p:val>
                                        </p:tav>
                                        <p:tav tm="100000">
                                          <p:val>
                                            <p:strVal val="#ppt_x"/>
                                          </p:val>
                                        </p:tav>
                                      </p:tavLst>
                                    </p:anim>
                                    <p:anim calcmode="lin" valueType="num">
                                      <p:cBhvr additive="base">
                                        <p:cTn id="8" dur="75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nodePh="1">
                                  <p:stCondLst>
                                    <p:cond delay="0"/>
                                  </p:stCondLst>
                                  <p:endCondLst>
                                    <p:cond evt="begin" delay="0">
                                      <p:tn val="9"/>
                                    </p:cond>
                                  </p:end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ppt_x"/>
                                          </p:val>
                                        </p:tav>
                                        <p:tav tm="100000">
                                          <p:val>
                                            <p:strVal val="#ppt_x"/>
                                          </p:val>
                                        </p:tav>
                                      </p:tavLst>
                                    </p:anim>
                                    <p:anim calcmode="lin" valueType="num">
                                      <p:cBhvr additive="base">
                                        <p:cTn id="12" dur="75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nodePh="1">
                                  <p:stCondLst>
                                    <p:cond delay="750"/>
                                  </p:stCondLst>
                                  <p:endCondLst>
                                    <p:cond evt="begin" delay="0">
                                      <p:tn val="13"/>
                                    </p:cond>
                                  </p:end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nodePh="1">
                                  <p:stCondLst>
                                    <p:cond delay="1250"/>
                                  </p:stCondLst>
                                  <p:endCondLst>
                                    <p:cond evt="begin" delay="0">
                                      <p:tn val="17"/>
                                    </p:cond>
                                  </p:end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750" fill="hold"/>
                                        <p:tgtEl>
                                          <p:spTgt spid="14"/>
                                        </p:tgtEl>
                                        <p:attrNameLst>
                                          <p:attrName>ppt_x</p:attrName>
                                        </p:attrNameLst>
                                      </p:cBhvr>
                                      <p:tavLst>
                                        <p:tav tm="0">
                                          <p:val>
                                            <p:strVal val="#ppt_x"/>
                                          </p:val>
                                        </p:tav>
                                        <p:tav tm="100000">
                                          <p:val>
                                            <p:strVal val="#ppt_x"/>
                                          </p:val>
                                        </p:tav>
                                      </p:tavLst>
                                    </p:anim>
                                    <p:anim calcmode="lin" valueType="num">
                                      <p:cBhvr additive="base">
                                        <p:cTn id="20" dur="75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5"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E2486C4-2400-4E81-8B90-2C1A45574AA8}"/>
              </a:ext>
            </a:extLst>
          </p:cNvPr>
          <p:cNvSpPr>
            <a:spLocks noGrp="1"/>
          </p:cNvSpPr>
          <p:nvPr>
            <p:ph type="pic" sz="quarter" idx="10"/>
          </p:nvPr>
        </p:nvSpPr>
        <p:spPr>
          <a:xfrm>
            <a:off x="0" y="0"/>
            <a:ext cx="12192000" cy="6858000"/>
          </a:xfrm>
          <a:prstGeom prst="rect">
            <a:avLst/>
          </a:prstGeom>
          <a:solidFill>
            <a:schemeClr val="accent2"/>
          </a:solidFill>
        </p:spPr>
        <p:txBody>
          <a:bodyPr/>
          <a:lstStyle>
            <a:lvl1pPr>
              <a:defRPr sz="1400">
                <a:solidFill>
                  <a:schemeClr val="bg1">
                    <a:lumMod val="75000"/>
                  </a:schemeClr>
                </a:solidFill>
              </a:defRPr>
            </a:lvl1pPr>
          </a:lstStyle>
          <a:p>
            <a:endParaRPr lang="id-ID"/>
          </a:p>
        </p:txBody>
      </p:sp>
      <p:sp>
        <p:nvSpPr>
          <p:cNvPr id="6" name="Picture Placeholder 5">
            <a:extLst>
              <a:ext uri="{FF2B5EF4-FFF2-40B4-BE49-F238E27FC236}">
                <a16:creationId xmlns:a16="http://schemas.microsoft.com/office/drawing/2014/main" id="{57BDF64E-54A8-4098-8649-F8B1B7D13406}"/>
              </a:ext>
            </a:extLst>
          </p:cNvPr>
          <p:cNvSpPr>
            <a:spLocks noGrp="1"/>
          </p:cNvSpPr>
          <p:nvPr>
            <p:ph type="pic" sz="quarter" idx="11"/>
          </p:nvPr>
        </p:nvSpPr>
        <p:spPr>
          <a:xfrm>
            <a:off x="5585773" y="395240"/>
            <a:ext cx="5247205" cy="6462760"/>
          </a:xfrm>
          <a:custGeom>
            <a:avLst/>
            <a:gdLst>
              <a:gd name="connsiteX0" fmla="*/ 0 w 5247205"/>
              <a:gd name="connsiteY0" fmla="*/ 0 h 6462760"/>
              <a:gd name="connsiteX1" fmla="*/ 5247205 w 5247205"/>
              <a:gd name="connsiteY1" fmla="*/ 0 h 6462760"/>
              <a:gd name="connsiteX2" fmla="*/ 5247205 w 5247205"/>
              <a:gd name="connsiteY2" fmla="*/ 6462760 h 6462760"/>
              <a:gd name="connsiteX3" fmla="*/ 0 w 5247205"/>
              <a:gd name="connsiteY3" fmla="*/ 6462760 h 6462760"/>
            </a:gdLst>
            <a:ahLst/>
            <a:cxnLst>
              <a:cxn ang="0">
                <a:pos x="connsiteX0" y="connsiteY0"/>
              </a:cxn>
              <a:cxn ang="0">
                <a:pos x="connsiteX1" y="connsiteY1"/>
              </a:cxn>
              <a:cxn ang="0">
                <a:pos x="connsiteX2" y="connsiteY2"/>
              </a:cxn>
              <a:cxn ang="0">
                <a:pos x="connsiteX3" y="connsiteY3"/>
              </a:cxn>
            </a:cxnLst>
            <a:rect l="l" t="t" r="r" b="b"/>
            <a:pathLst>
              <a:path w="5247205" h="6462760">
                <a:moveTo>
                  <a:pt x="0" y="0"/>
                </a:moveTo>
                <a:lnTo>
                  <a:pt x="5247205" y="0"/>
                </a:lnTo>
                <a:lnTo>
                  <a:pt x="5247205" y="6462760"/>
                </a:lnTo>
                <a:lnTo>
                  <a:pt x="0" y="6462760"/>
                </a:lnTo>
                <a:close/>
              </a:path>
            </a:pathLst>
          </a:custGeom>
        </p:spPr>
        <p:txBody>
          <a:bodyPr wrap="square">
            <a:noAutofit/>
          </a:bodyPr>
          <a:lstStyle/>
          <a:p>
            <a:endParaRPr lang="id-ID"/>
          </a:p>
        </p:txBody>
      </p:sp>
    </p:spTree>
    <p:extLst>
      <p:ext uri="{BB962C8B-B14F-4D97-AF65-F5344CB8AC3E}">
        <p14:creationId xmlns:p14="http://schemas.microsoft.com/office/powerpoint/2010/main" val="519365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1+#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758994DF-4A57-459B-AA82-A4DC237D608B}"/>
              </a:ext>
            </a:extLst>
          </p:cNvPr>
          <p:cNvSpPr>
            <a:spLocks noGrp="1"/>
          </p:cNvSpPr>
          <p:nvPr>
            <p:ph type="pic" sz="quarter" idx="10"/>
          </p:nvPr>
        </p:nvSpPr>
        <p:spPr>
          <a:xfrm>
            <a:off x="846275" y="1051629"/>
            <a:ext cx="3938764" cy="4691625"/>
          </a:xfrm>
          <a:custGeom>
            <a:avLst/>
            <a:gdLst>
              <a:gd name="connsiteX0" fmla="*/ 59672 w 3938764"/>
              <a:gd name="connsiteY0" fmla="*/ 0 h 4691625"/>
              <a:gd name="connsiteX1" fmla="*/ 3879092 w 3938764"/>
              <a:gd name="connsiteY1" fmla="*/ 0 h 4691625"/>
              <a:gd name="connsiteX2" fmla="*/ 3938764 w 3938764"/>
              <a:gd name="connsiteY2" fmla="*/ 59672 h 4691625"/>
              <a:gd name="connsiteX3" fmla="*/ 3938764 w 3938764"/>
              <a:gd name="connsiteY3" fmla="*/ 4631953 h 4691625"/>
              <a:gd name="connsiteX4" fmla="*/ 3879092 w 3938764"/>
              <a:gd name="connsiteY4" fmla="*/ 4691625 h 4691625"/>
              <a:gd name="connsiteX5" fmla="*/ 59672 w 3938764"/>
              <a:gd name="connsiteY5" fmla="*/ 4691625 h 4691625"/>
              <a:gd name="connsiteX6" fmla="*/ 0 w 3938764"/>
              <a:gd name="connsiteY6" fmla="*/ 4631953 h 4691625"/>
              <a:gd name="connsiteX7" fmla="*/ 0 w 3938764"/>
              <a:gd name="connsiteY7" fmla="*/ 59672 h 4691625"/>
              <a:gd name="connsiteX8" fmla="*/ 59672 w 3938764"/>
              <a:gd name="connsiteY8" fmla="*/ 0 h 469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8764" h="4691625">
                <a:moveTo>
                  <a:pt x="59672" y="0"/>
                </a:moveTo>
                <a:lnTo>
                  <a:pt x="3879092" y="0"/>
                </a:lnTo>
                <a:cubicBezTo>
                  <a:pt x="3912048" y="0"/>
                  <a:pt x="3938764" y="26716"/>
                  <a:pt x="3938764" y="59672"/>
                </a:cubicBezTo>
                <a:lnTo>
                  <a:pt x="3938764" y="4631953"/>
                </a:lnTo>
                <a:cubicBezTo>
                  <a:pt x="3938764" y="4664909"/>
                  <a:pt x="3912048" y="4691625"/>
                  <a:pt x="3879092" y="4691625"/>
                </a:cubicBezTo>
                <a:lnTo>
                  <a:pt x="59672" y="4691625"/>
                </a:lnTo>
                <a:cubicBezTo>
                  <a:pt x="26716" y="4691625"/>
                  <a:pt x="0" y="4664909"/>
                  <a:pt x="0" y="4631953"/>
                </a:cubicBezTo>
                <a:lnTo>
                  <a:pt x="0" y="59672"/>
                </a:lnTo>
                <a:cubicBezTo>
                  <a:pt x="0" y="26716"/>
                  <a:pt x="26716" y="0"/>
                  <a:pt x="59672" y="0"/>
                </a:cubicBezTo>
                <a:close/>
              </a:path>
            </a:pathLst>
          </a:custGeom>
        </p:spPr>
        <p:txBody>
          <a:bodyPr wrap="square">
            <a:noAutofit/>
          </a:bodyPr>
          <a:lstStyle>
            <a:lvl1pPr>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2099732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0-#ppt_w/2"/>
                                          </p:val>
                                        </p:tav>
                                        <p:tav tm="100000">
                                          <p:val>
                                            <p:strVal val="#ppt_x"/>
                                          </p:val>
                                        </p:tav>
                                      </p:tavLst>
                                    </p:anim>
                                    <p:anim calcmode="lin" valueType="num">
                                      <p:cBhvr additive="base">
                                        <p:cTn id="8" dur="75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117E4B6-2CEA-4866-923D-4D524A603288}"/>
              </a:ext>
            </a:extLst>
          </p:cNvPr>
          <p:cNvSpPr>
            <a:spLocks noGrp="1"/>
          </p:cNvSpPr>
          <p:nvPr>
            <p:ph type="pic" sz="quarter" idx="12"/>
          </p:nvPr>
        </p:nvSpPr>
        <p:spPr>
          <a:xfrm>
            <a:off x="1150963" y="4867086"/>
            <a:ext cx="552574" cy="552574"/>
          </a:xfrm>
          <a:custGeom>
            <a:avLst/>
            <a:gdLst>
              <a:gd name="connsiteX0" fmla="*/ 276287 w 552574"/>
              <a:gd name="connsiteY0" fmla="*/ 0 h 552574"/>
              <a:gd name="connsiteX1" fmla="*/ 552574 w 552574"/>
              <a:gd name="connsiteY1" fmla="*/ 276287 h 552574"/>
              <a:gd name="connsiteX2" fmla="*/ 276287 w 552574"/>
              <a:gd name="connsiteY2" fmla="*/ 552574 h 552574"/>
              <a:gd name="connsiteX3" fmla="*/ 0 w 552574"/>
              <a:gd name="connsiteY3" fmla="*/ 276287 h 552574"/>
              <a:gd name="connsiteX4" fmla="*/ 276287 w 552574"/>
              <a:gd name="connsiteY4" fmla="*/ 0 h 552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574" h="552574">
                <a:moveTo>
                  <a:pt x="276287" y="0"/>
                </a:moveTo>
                <a:cubicBezTo>
                  <a:pt x="428876" y="0"/>
                  <a:pt x="552574" y="123698"/>
                  <a:pt x="552574" y="276287"/>
                </a:cubicBezTo>
                <a:cubicBezTo>
                  <a:pt x="552574" y="428876"/>
                  <a:pt x="428876" y="552574"/>
                  <a:pt x="276287" y="552574"/>
                </a:cubicBezTo>
                <a:cubicBezTo>
                  <a:pt x="123698" y="552574"/>
                  <a:pt x="0" y="428876"/>
                  <a:pt x="0" y="276287"/>
                </a:cubicBezTo>
                <a:cubicBezTo>
                  <a:pt x="0" y="123698"/>
                  <a:pt x="123698" y="0"/>
                  <a:pt x="276287" y="0"/>
                </a:cubicBezTo>
                <a:close/>
              </a:path>
            </a:pathLst>
          </a:custGeom>
        </p:spPr>
        <p:txBody>
          <a:bodyPr wrap="square">
            <a:noAutofit/>
          </a:bodyPr>
          <a:lstStyle>
            <a:lvl1pPr>
              <a:defRPr sz="1400">
                <a:solidFill>
                  <a:schemeClr val="bg1">
                    <a:lumMod val="75000"/>
                  </a:schemeClr>
                </a:solidFill>
              </a:defRPr>
            </a:lvl1pPr>
          </a:lstStyle>
          <a:p>
            <a:endParaRPr lang="id-ID"/>
          </a:p>
        </p:txBody>
      </p:sp>
      <p:sp>
        <p:nvSpPr>
          <p:cNvPr id="8" name="Picture Placeholder 7">
            <a:extLst>
              <a:ext uri="{FF2B5EF4-FFF2-40B4-BE49-F238E27FC236}">
                <a16:creationId xmlns:a16="http://schemas.microsoft.com/office/drawing/2014/main" id="{A1139AAB-C250-4397-AB52-CF0EBFCD7BD6}"/>
              </a:ext>
            </a:extLst>
          </p:cNvPr>
          <p:cNvSpPr>
            <a:spLocks noGrp="1"/>
          </p:cNvSpPr>
          <p:nvPr>
            <p:ph type="pic" sz="quarter" idx="10"/>
          </p:nvPr>
        </p:nvSpPr>
        <p:spPr>
          <a:xfrm>
            <a:off x="4948615" y="1299564"/>
            <a:ext cx="2714625" cy="3860589"/>
          </a:xfrm>
          <a:custGeom>
            <a:avLst/>
            <a:gdLst>
              <a:gd name="connsiteX0" fmla="*/ 105898 w 2714625"/>
              <a:gd name="connsiteY0" fmla="*/ 0 h 3860589"/>
              <a:gd name="connsiteX1" fmla="*/ 2608727 w 2714625"/>
              <a:gd name="connsiteY1" fmla="*/ 0 h 3860589"/>
              <a:gd name="connsiteX2" fmla="*/ 2714625 w 2714625"/>
              <a:gd name="connsiteY2" fmla="*/ 105898 h 3860589"/>
              <a:gd name="connsiteX3" fmla="*/ 2714625 w 2714625"/>
              <a:gd name="connsiteY3" fmla="*/ 3754691 h 3860589"/>
              <a:gd name="connsiteX4" fmla="*/ 2608727 w 2714625"/>
              <a:gd name="connsiteY4" fmla="*/ 3860589 h 3860589"/>
              <a:gd name="connsiteX5" fmla="*/ 105898 w 2714625"/>
              <a:gd name="connsiteY5" fmla="*/ 3860589 h 3860589"/>
              <a:gd name="connsiteX6" fmla="*/ 0 w 2714625"/>
              <a:gd name="connsiteY6" fmla="*/ 3754691 h 3860589"/>
              <a:gd name="connsiteX7" fmla="*/ 0 w 2714625"/>
              <a:gd name="connsiteY7" fmla="*/ 105898 h 3860589"/>
              <a:gd name="connsiteX8" fmla="*/ 105898 w 2714625"/>
              <a:gd name="connsiteY8" fmla="*/ 0 h 3860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4625" h="3860589">
                <a:moveTo>
                  <a:pt x="105898" y="0"/>
                </a:moveTo>
                <a:lnTo>
                  <a:pt x="2608727" y="0"/>
                </a:lnTo>
                <a:cubicBezTo>
                  <a:pt x="2667213" y="0"/>
                  <a:pt x="2714625" y="47412"/>
                  <a:pt x="2714625" y="105898"/>
                </a:cubicBezTo>
                <a:lnTo>
                  <a:pt x="2714625" y="3754691"/>
                </a:lnTo>
                <a:cubicBezTo>
                  <a:pt x="2714625" y="3813177"/>
                  <a:pt x="2667213" y="3860589"/>
                  <a:pt x="2608727" y="3860589"/>
                </a:cubicBezTo>
                <a:lnTo>
                  <a:pt x="105898" y="3860589"/>
                </a:lnTo>
                <a:cubicBezTo>
                  <a:pt x="47412" y="3860589"/>
                  <a:pt x="0" y="3813177"/>
                  <a:pt x="0" y="3754691"/>
                </a:cubicBezTo>
                <a:lnTo>
                  <a:pt x="0" y="105898"/>
                </a:lnTo>
                <a:cubicBezTo>
                  <a:pt x="0" y="47412"/>
                  <a:pt x="47412" y="0"/>
                  <a:pt x="105898" y="0"/>
                </a:cubicBezTo>
                <a:close/>
              </a:path>
            </a:pathLst>
          </a:custGeom>
        </p:spPr>
        <p:txBody>
          <a:bodyPr wrap="square">
            <a:noAutofit/>
          </a:bodyPr>
          <a:lstStyle>
            <a:lvl1pPr>
              <a:defRPr sz="1400">
                <a:solidFill>
                  <a:schemeClr val="bg1">
                    <a:lumMod val="75000"/>
                  </a:schemeClr>
                </a:solidFill>
              </a:defRPr>
            </a:lvl1pPr>
          </a:lstStyle>
          <a:p>
            <a:endParaRPr lang="id-ID"/>
          </a:p>
        </p:txBody>
      </p:sp>
      <p:sp>
        <p:nvSpPr>
          <p:cNvPr id="9" name="Picture Placeholder 8">
            <a:extLst>
              <a:ext uri="{FF2B5EF4-FFF2-40B4-BE49-F238E27FC236}">
                <a16:creationId xmlns:a16="http://schemas.microsoft.com/office/drawing/2014/main" id="{1661D7CE-BB29-4C7F-82A2-DCD34F8FA7E4}"/>
              </a:ext>
            </a:extLst>
          </p:cNvPr>
          <p:cNvSpPr>
            <a:spLocks noGrp="1"/>
          </p:cNvSpPr>
          <p:nvPr>
            <p:ph type="pic" sz="quarter" idx="11"/>
          </p:nvPr>
        </p:nvSpPr>
        <p:spPr>
          <a:xfrm>
            <a:off x="8413710" y="1299564"/>
            <a:ext cx="2714625" cy="3860589"/>
          </a:xfrm>
          <a:custGeom>
            <a:avLst/>
            <a:gdLst>
              <a:gd name="connsiteX0" fmla="*/ 105898 w 2714625"/>
              <a:gd name="connsiteY0" fmla="*/ 0 h 3860589"/>
              <a:gd name="connsiteX1" fmla="*/ 2608727 w 2714625"/>
              <a:gd name="connsiteY1" fmla="*/ 0 h 3860589"/>
              <a:gd name="connsiteX2" fmla="*/ 2714625 w 2714625"/>
              <a:gd name="connsiteY2" fmla="*/ 105898 h 3860589"/>
              <a:gd name="connsiteX3" fmla="*/ 2714625 w 2714625"/>
              <a:gd name="connsiteY3" fmla="*/ 3754691 h 3860589"/>
              <a:gd name="connsiteX4" fmla="*/ 2608727 w 2714625"/>
              <a:gd name="connsiteY4" fmla="*/ 3860589 h 3860589"/>
              <a:gd name="connsiteX5" fmla="*/ 105898 w 2714625"/>
              <a:gd name="connsiteY5" fmla="*/ 3860589 h 3860589"/>
              <a:gd name="connsiteX6" fmla="*/ 0 w 2714625"/>
              <a:gd name="connsiteY6" fmla="*/ 3754691 h 3860589"/>
              <a:gd name="connsiteX7" fmla="*/ 0 w 2714625"/>
              <a:gd name="connsiteY7" fmla="*/ 105898 h 3860589"/>
              <a:gd name="connsiteX8" fmla="*/ 105898 w 2714625"/>
              <a:gd name="connsiteY8" fmla="*/ 0 h 3860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4625" h="3860589">
                <a:moveTo>
                  <a:pt x="105898" y="0"/>
                </a:moveTo>
                <a:lnTo>
                  <a:pt x="2608727" y="0"/>
                </a:lnTo>
                <a:cubicBezTo>
                  <a:pt x="2667213" y="0"/>
                  <a:pt x="2714625" y="47412"/>
                  <a:pt x="2714625" y="105898"/>
                </a:cubicBezTo>
                <a:lnTo>
                  <a:pt x="2714625" y="3754691"/>
                </a:lnTo>
                <a:cubicBezTo>
                  <a:pt x="2714625" y="3813177"/>
                  <a:pt x="2667213" y="3860589"/>
                  <a:pt x="2608727" y="3860589"/>
                </a:cubicBezTo>
                <a:lnTo>
                  <a:pt x="105898" y="3860589"/>
                </a:lnTo>
                <a:cubicBezTo>
                  <a:pt x="47412" y="3860589"/>
                  <a:pt x="0" y="3813177"/>
                  <a:pt x="0" y="3754691"/>
                </a:cubicBezTo>
                <a:lnTo>
                  <a:pt x="0" y="105898"/>
                </a:lnTo>
                <a:cubicBezTo>
                  <a:pt x="0" y="47412"/>
                  <a:pt x="47412" y="0"/>
                  <a:pt x="105898" y="0"/>
                </a:cubicBezTo>
                <a:close/>
              </a:path>
            </a:pathLst>
          </a:custGeom>
        </p:spPr>
        <p:txBody>
          <a:bodyPr wrap="square">
            <a:noAutofit/>
          </a:bodyPr>
          <a:lstStyle>
            <a:lvl1pPr>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3803495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nodePh="1">
                                  <p:stCondLst>
                                    <p:cond delay="500"/>
                                  </p:stCondLst>
                                  <p:endCondLst>
                                    <p:cond evt="begin" delay="0">
                                      <p:tn val="9"/>
                                    </p:cond>
                                  </p:end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1+#ppt_w/2"/>
                                          </p:val>
                                        </p:tav>
                                        <p:tav tm="100000">
                                          <p:val>
                                            <p:strVal val="#ppt_x"/>
                                          </p:val>
                                        </p:tav>
                                      </p:tavLst>
                                    </p:anim>
                                    <p:anim calcmode="lin" valueType="num">
                                      <p:cBhvr additive="base">
                                        <p:cTn id="12"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108B83F-A9D5-4191-9C0B-31BE853A9C14}"/>
              </a:ext>
            </a:extLst>
          </p:cNvPr>
          <p:cNvSpPr>
            <a:spLocks noGrp="1"/>
          </p:cNvSpPr>
          <p:nvPr>
            <p:ph type="pic" sz="quarter" idx="10"/>
          </p:nvPr>
        </p:nvSpPr>
        <p:spPr>
          <a:xfrm>
            <a:off x="0" y="0"/>
            <a:ext cx="4251158" cy="6858000"/>
          </a:xfrm>
          <a:custGeom>
            <a:avLst/>
            <a:gdLst>
              <a:gd name="connsiteX0" fmla="*/ 0 w 4251158"/>
              <a:gd name="connsiteY0" fmla="*/ 0 h 6858000"/>
              <a:gd name="connsiteX1" fmla="*/ 4251158 w 4251158"/>
              <a:gd name="connsiteY1" fmla="*/ 0 h 6858000"/>
              <a:gd name="connsiteX2" fmla="*/ 4251158 w 4251158"/>
              <a:gd name="connsiteY2" fmla="*/ 6858000 h 6858000"/>
              <a:gd name="connsiteX3" fmla="*/ 0 w 425115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51158" h="6858000">
                <a:moveTo>
                  <a:pt x="0" y="0"/>
                </a:moveTo>
                <a:lnTo>
                  <a:pt x="4251158" y="0"/>
                </a:lnTo>
                <a:lnTo>
                  <a:pt x="4251158" y="6858000"/>
                </a:lnTo>
                <a:lnTo>
                  <a:pt x="0" y="6858000"/>
                </a:lnTo>
                <a:close/>
              </a:path>
            </a:pathLst>
          </a:custGeom>
        </p:spPr>
        <p:txBody>
          <a:bodyPr wrap="square">
            <a:noAutofit/>
          </a:bodyPr>
          <a:lstStyle>
            <a:lvl1pPr>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2503747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A1B7446-F7BC-4B08-ABA4-0C49F2F8DF60}"/>
              </a:ext>
            </a:extLst>
          </p:cNvPr>
          <p:cNvSpPr>
            <a:spLocks noGrp="1"/>
          </p:cNvSpPr>
          <p:nvPr>
            <p:ph type="pic" sz="quarter" idx="10"/>
          </p:nvPr>
        </p:nvSpPr>
        <p:spPr>
          <a:xfrm>
            <a:off x="1667695" y="3589527"/>
            <a:ext cx="2109184" cy="1271781"/>
          </a:xfrm>
          <a:custGeom>
            <a:avLst/>
            <a:gdLst>
              <a:gd name="connsiteX0" fmla="*/ 0 w 2109184"/>
              <a:gd name="connsiteY0" fmla="*/ 0 h 1271781"/>
              <a:gd name="connsiteX1" fmla="*/ 2109184 w 2109184"/>
              <a:gd name="connsiteY1" fmla="*/ 0 h 1271781"/>
              <a:gd name="connsiteX2" fmla="*/ 2109184 w 2109184"/>
              <a:gd name="connsiteY2" fmla="*/ 1271781 h 1271781"/>
              <a:gd name="connsiteX3" fmla="*/ 0 w 2109184"/>
              <a:gd name="connsiteY3" fmla="*/ 1271781 h 1271781"/>
            </a:gdLst>
            <a:ahLst/>
            <a:cxnLst>
              <a:cxn ang="0">
                <a:pos x="connsiteX0" y="connsiteY0"/>
              </a:cxn>
              <a:cxn ang="0">
                <a:pos x="connsiteX1" y="connsiteY1"/>
              </a:cxn>
              <a:cxn ang="0">
                <a:pos x="connsiteX2" y="connsiteY2"/>
              </a:cxn>
              <a:cxn ang="0">
                <a:pos x="connsiteX3" y="connsiteY3"/>
              </a:cxn>
            </a:cxnLst>
            <a:rect l="l" t="t" r="r" b="b"/>
            <a:pathLst>
              <a:path w="2109184" h="1271781">
                <a:moveTo>
                  <a:pt x="0" y="0"/>
                </a:moveTo>
                <a:lnTo>
                  <a:pt x="2109184" y="0"/>
                </a:lnTo>
                <a:lnTo>
                  <a:pt x="2109184" y="1271781"/>
                </a:lnTo>
                <a:lnTo>
                  <a:pt x="0" y="1271781"/>
                </a:lnTo>
                <a:close/>
              </a:path>
            </a:pathLst>
          </a:custGeom>
        </p:spPr>
        <p:txBody>
          <a:bodyPr wrap="square">
            <a:noAutofit/>
          </a:bodyPr>
          <a:lstStyle>
            <a:lvl1pPr>
              <a:defRPr sz="1400">
                <a:solidFill>
                  <a:schemeClr val="bg1">
                    <a:lumMod val="75000"/>
                  </a:schemeClr>
                </a:solidFill>
              </a:defRPr>
            </a:lvl1pPr>
          </a:lstStyle>
          <a:p>
            <a:endParaRPr lang="id-ID"/>
          </a:p>
        </p:txBody>
      </p:sp>
      <p:sp>
        <p:nvSpPr>
          <p:cNvPr id="13" name="Picture Placeholder 12">
            <a:extLst>
              <a:ext uri="{FF2B5EF4-FFF2-40B4-BE49-F238E27FC236}">
                <a16:creationId xmlns:a16="http://schemas.microsoft.com/office/drawing/2014/main" id="{1FE36D3E-5650-498C-A76E-CDD7F124890C}"/>
              </a:ext>
            </a:extLst>
          </p:cNvPr>
          <p:cNvSpPr>
            <a:spLocks noGrp="1"/>
          </p:cNvSpPr>
          <p:nvPr>
            <p:ph type="pic" sz="quarter" idx="11"/>
          </p:nvPr>
        </p:nvSpPr>
        <p:spPr>
          <a:xfrm>
            <a:off x="3956641" y="3589527"/>
            <a:ext cx="2109184" cy="1271781"/>
          </a:xfrm>
          <a:custGeom>
            <a:avLst/>
            <a:gdLst>
              <a:gd name="connsiteX0" fmla="*/ 0 w 2109184"/>
              <a:gd name="connsiteY0" fmla="*/ 0 h 1271781"/>
              <a:gd name="connsiteX1" fmla="*/ 2109184 w 2109184"/>
              <a:gd name="connsiteY1" fmla="*/ 0 h 1271781"/>
              <a:gd name="connsiteX2" fmla="*/ 2109184 w 2109184"/>
              <a:gd name="connsiteY2" fmla="*/ 1271781 h 1271781"/>
              <a:gd name="connsiteX3" fmla="*/ 0 w 2109184"/>
              <a:gd name="connsiteY3" fmla="*/ 1271781 h 1271781"/>
            </a:gdLst>
            <a:ahLst/>
            <a:cxnLst>
              <a:cxn ang="0">
                <a:pos x="connsiteX0" y="connsiteY0"/>
              </a:cxn>
              <a:cxn ang="0">
                <a:pos x="connsiteX1" y="connsiteY1"/>
              </a:cxn>
              <a:cxn ang="0">
                <a:pos x="connsiteX2" y="connsiteY2"/>
              </a:cxn>
              <a:cxn ang="0">
                <a:pos x="connsiteX3" y="connsiteY3"/>
              </a:cxn>
            </a:cxnLst>
            <a:rect l="l" t="t" r="r" b="b"/>
            <a:pathLst>
              <a:path w="2109184" h="1271781">
                <a:moveTo>
                  <a:pt x="0" y="0"/>
                </a:moveTo>
                <a:lnTo>
                  <a:pt x="2109184" y="0"/>
                </a:lnTo>
                <a:lnTo>
                  <a:pt x="2109184" y="1271781"/>
                </a:lnTo>
                <a:lnTo>
                  <a:pt x="0" y="1271781"/>
                </a:lnTo>
                <a:close/>
              </a:path>
            </a:pathLst>
          </a:custGeom>
        </p:spPr>
        <p:txBody>
          <a:bodyPr wrap="square">
            <a:noAutofit/>
          </a:bodyPr>
          <a:lstStyle>
            <a:lvl1pPr>
              <a:defRPr sz="1400">
                <a:solidFill>
                  <a:schemeClr val="bg1">
                    <a:lumMod val="75000"/>
                  </a:schemeClr>
                </a:solidFill>
              </a:defRPr>
            </a:lvl1pPr>
          </a:lstStyle>
          <a:p>
            <a:endParaRPr lang="id-ID"/>
          </a:p>
        </p:txBody>
      </p:sp>
      <p:sp>
        <p:nvSpPr>
          <p:cNvPr id="14" name="Picture Placeholder 13">
            <a:extLst>
              <a:ext uri="{FF2B5EF4-FFF2-40B4-BE49-F238E27FC236}">
                <a16:creationId xmlns:a16="http://schemas.microsoft.com/office/drawing/2014/main" id="{EB68EF13-63C7-41B9-B2C7-1E7944A03CFF}"/>
              </a:ext>
            </a:extLst>
          </p:cNvPr>
          <p:cNvSpPr>
            <a:spLocks noGrp="1"/>
          </p:cNvSpPr>
          <p:nvPr>
            <p:ph type="pic" sz="quarter" idx="12"/>
          </p:nvPr>
        </p:nvSpPr>
        <p:spPr>
          <a:xfrm>
            <a:off x="6245587" y="3589527"/>
            <a:ext cx="2109184" cy="1271781"/>
          </a:xfrm>
          <a:custGeom>
            <a:avLst/>
            <a:gdLst>
              <a:gd name="connsiteX0" fmla="*/ 0 w 2109184"/>
              <a:gd name="connsiteY0" fmla="*/ 0 h 1271781"/>
              <a:gd name="connsiteX1" fmla="*/ 2109184 w 2109184"/>
              <a:gd name="connsiteY1" fmla="*/ 0 h 1271781"/>
              <a:gd name="connsiteX2" fmla="*/ 2109184 w 2109184"/>
              <a:gd name="connsiteY2" fmla="*/ 1271781 h 1271781"/>
              <a:gd name="connsiteX3" fmla="*/ 0 w 2109184"/>
              <a:gd name="connsiteY3" fmla="*/ 1271781 h 1271781"/>
            </a:gdLst>
            <a:ahLst/>
            <a:cxnLst>
              <a:cxn ang="0">
                <a:pos x="connsiteX0" y="connsiteY0"/>
              </a:cxn>
              <a:cxn ang="0">
                <a:pos x="connsiteX1" y="connsiteY1"/>
              </a:cxn>
              <a:cxn ang="0">
                <a:pos x="connsiteX2" y="connsiteY2"/>
              </a:cxn>
              <a:cxn ang="0">
                <a:pos x="connsiteX3" y="connsiteY3"/>
              </a:cxn>
            </a:cxnLst>
            <a:rect l="l" t="t" r="r" b="b"/>
            <a:pathLst>
              <a:path w="2109184" h="1271781">
                <a:moveTo>
                  <a:pt x="0" y="0"/>
                </a:moveTo>
                <a:lnTo>
                  <a:pt x="2109184" y="0"/>
                </a:lnTo>
                <a:lnTo>
                  <a:pt x="2109184" y="1271781"/>
                </a:lnTo>
                <a:lnTo>
                  <a:pt x="0" y="1271781"/>
                </a:lnTo>
                <a:close/>
              </a:path>
            </a:pathLst>
          </a:custGeom>
        </p:spPr>
        <p:txBody>
          <a:bodyPr wrap="square">
            <a:noAutofit/>
          </a:bodyPr>
          <a:lstStyle>
            <a:lvl1pPr>
              <a:defRPr sz="1400">
                <a:solidFill>
                  <a:schemeClr val="bg1">
                    <a:lumMod val="75000"/>
                  </a:schemeClr>
                </a:solidFill>
              </a:defRPr>
            </a:lvl1pPr>
          </a:lstStyle>
          <a:p>
            <a:endParaRPr lang="id-ID"/>
          </a:p>
        </p:txBody>
      </p:sp>
      <p:sp>
        <p:nvSpPr>
          <p:cNvPr id="15" name="Picture Placeholder 14">
            <a:extLst>
              <a:ext uri="{FF2B5EF4-FFF2-40B4-BE49-F238E27FC236}">
                <a16:creationId xmlns:a16="http://schemas.microsoft.com/office/drawing/2014/main" id="{039A962D-6222-49F9-80EA-8619DD445F7C}"/>
              </a:ext>
            </a:extLst>
          </p:cNvPr>
          <p:cNvSpPr>
            <a:spLocks noGrp="1"/>
          </p:cNvSpPr>
          <p:nvPr>
            <p:ph type="pic" sz="quarter" idx="13"/>
          </p:nvPr>
        </p:nvSpPr>
        <p:spPr>
          <a:xfrm>
            <a:off x="8534534" y="3589527"/>
            <a:ext cx="2109184" cy="1271781"/>
          </a:xfrm>
          <a:custGeom>
            <a:avLst/>
            <a:gdLst>
              <a:gd name="connsiteX0" fmla="*/ 0 w 2109184"/>
              <a:gd name="connsiteY0" fmla="*/ 0 h 1271781"/>
              <a:gd name="connsiteX1" fmla="*/ 2109184 w 2109184"/>
              <a:gd name="connsiteY1" fmla="*/ 0 h 1271781"/>
              <a:gd name="connsiteX2" fmla="*/ 2109184 w 2109184"/>
              <a:gd name="connsiteY2" fmla="*/ 1271781 h 1271781"/>
              <a:gd name="connsiteX3" fmla="*/ 0 w 2109184"/>
              <a:gd name="connsiteY3" fmla="*/ 1271781 h 1271781"/>
            </a:gdLst>
            <a:ahLst/>
            <a:cxnLst>
              <a:cxn ang="0">
                <a:pos x="connsiteX0" y="connsiteY0"/>
              </a:cxn>
              <a:cxn ang="0">
                <a:pos x="connsiteX1" y="connsiteY1"/>
              </a:cxn>
              <a:cxn ang="0">
                <a:pos x="connsiteX2" y="connsiteY2"/>
              </a:cxn>
              <a:cxn ang="0">
                <a:pos x="connsiteX3" y="connsiteY3"/>
              </a:cxn>
            </a:cxnLst>
            <a:rect l="l" t="t" r="r" b="b"/>
            <a:pathLst>
              <a:path w="2109184" h="1271781">
                <a:moveTo>
                  <a:pt x="0" y="0"/>
                </a:moveTo>
                <a:lnTo>
                  <a:pt x="2109184" y="0"/>
                </a:lnTo>
                <a:lnTo>
                  <a:pt x="2109184" y="1271781"/>
                </a:lnTo>
                <a:lnTo>
                  <a:pt x="0" y="1271781"/>
                </a:lnTo>
                <a:close/>
              </a:path>
            </a:pathLst>
          </a:custGeom>
        </p:spPr>
        <p:txBody>
          <a:bodyPr wrap="square">
            <a:noAutofit/>
          </a:bodyPr>
          <a:lstStyle>
            <a:lvl1pPr>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3444506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1+#ppt_w/2"/>
                                          </p:val>
                                        </p:tav>
                                        <p:tav tm="100000">
                                          <p:val>
                                            <p:strVal val="#ppt_x"/>
                                          </p:val>
                                        </p:tav>
                                      </p:tavLst>
                                    </p:anim>
                                    <p:anim calcmode="lin" valueType="num">
                                      <p:cBhvr additive="base">
                                        <p:cTn id="8" dur="75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nodePh="1">
                                  <p:stCondLst>
                                    <p:cond delay="500"/>
                                  </p:stCondLst>
                                  <p:endCondLst>
                                    <p:cond evt="begin" delay="0">
                                      <p:tn val="9"/>
                                    </p:cond>
                                  </p:end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750" fill="hold"/>
                                        <p:tgtEl>
                                          <p:spTgt spid="13"/>
                                        </p:tgtEl>
                                        <p:attrNameLst>
                                          <p:attrName>ppt_x</p:attrName>
                                        </p:attrNameLst>
                                      </p:cBhvr>
                                      <p:tavLst>
                                        <p:tav tm="0">
                                          <p:val>
                                            <p:strVal val="1+#ppt_w/2"/>
                                          </p:val>
                                        </p:tav>
                                        <p:tav tm="100000">
                                          <p:val>
                                            <p:strVal val="#ppt_x"/>
                                          </p:val>
                                        </p:tav>
                                      </p:tavLst>
                                    </p:anim>
                                    <p:anim calcmode="lin" valueType="num">
                                      <p:cBhvr additive="base">
                                        <p:cTn id="12" dur="75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nodePh="1">
                                  <p:stCondLst>
                                    <p:cond delay="1000"/>
                                  </p:stCondLst>
                                  <p:endCondLst>
                                    <p:cond evt="begin" delay="0">
                                      <p:tn val="13"/>
                                    </p:cond>
                                  </p:end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750" fill="hold"/>
                                        <p:tgtEl>
                                          <p:spTgt spid="14"/>
                                        </p:tgtEl>
                                        <p:attrNameLst>
                                          <p:attrName>ppt_x</p:attrName>
                                        </p:attrNameLst>
                                      </p:cBhvr>
                                      <p:tavLst>
                                        <p:tav tm="0">
                                          <p:val>
                                            <p:strVal val="1+#ppt_w/2"/>
                                          </p:val>
                                        </p:tav>
                                        <p:tav tm="100000">
                                          <p:val>
                                            <p:strVal val="#ppt_x"/>
                                          </p:val>
                                        </p:tav>
                                      </p:tavLst>
                                    </p:anim>
                                    <p:anim calcmode="lin" valueType="num">
                                      <p:cBhvr additive="base">
                                        <p:cTn id="16" dur="75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nodePh="1">
                                  <p:stCondLst>
                                    <p:cond delay="1500"/>
                                  </p:stCondLst>
                                  <p:endCondLst>
                                    <p:cond evt="begin" delay="0">
                                      <p:tn val="17"/>
                                    </p:cond>
                                  </p:end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750" fill="hold"/>
                                        <p:tgtEl>
                                          <p:spTgt spid="15"/>
                                        </p:tgtEl>
                                        <p:attrNameLst>
                                          <p:attrName>ppt_x</p:attrName>
                                        </p:attrNameLst>
                                      </p:cBhvr>
                                      <p:tavLst>
                                        <p:tav tm="0">
                                          <p:val>
                                            <p:strVal val="1+#ppt_w/2"/>
                                          </p:val>
                                        </p:tav>
                                        <p:tav tm="100000">
                                          <p:val>
                                            <p:strVal val="#ppt_x"/>
                                          </p:val>
                                        </p:tav>
                                      </p:tavLst>
                                    </p:anim>
                                    <p:anim calcmode="lin" valueType="num">
                                      <p:cBhvr additive="base">
                                        <p:cTn id="20" dur="75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DB1154C-4808-4D27-B11C-02CBA2504437}"/>
              </a:ext>
            </a:extLst>
          </p:cNvPr>
          <p:cNvSpPr>
            <a:spLocks noGrp="1"/>
          </p:cNvSpPr>
          <p:nvPr>
            <p:ph type="pic" sz="quarter" idx="10"/>
          </p:nvPr>
        </p:nvSpPr>
        <p:spPr>
          <a:xfrm>
            <a:off x="5274148" y="798646"/>
            <a:ext cx="6944705" cy="4613406"/>
          </a:xfrm>
          <a:custGeom>
            <a:avLst/>
            <a:gdLst>
              <a:gd name="connsiteX0" fmla="*/ 0 w 6944705"/>
              <a:gd name="connsiteY0" fmla="*/ 0 h 4613406"/>
              <a:gd name="connsiteX1" fmla="*/ 6944705 w 6944705"/>
              <a:gd name="connsiteY1" fmla="*/ 0 h 4613406"/>
              <a:gd name="connsiteX2" fmla="*/ 6944705 w 6944705"/>
              <a:gd name="connsiteY2" fmla="*/ 4613406 h 4613406"/>
              <a:gd name="connsiteX3" fmla="*/ 0 w 6944705"/>
              <a:gd name="connsiteY3" fmla="*/ 4613406 h 4613406"/>
            </a:gdLst>
            <a:ahLst/>
            <a:cxnLst>
              <a:cxn ang="0">
                <a:pos x="connsiteX0" y="connsiteY0"/>
              </a:cxn>
              <a:cxn ang="0">
                <a:pos x="connsiteX1" y="connsiteY1"/>
              </a:cxn>
              <a:cxn ang="0">
                <a:pos x="connsiteX2" y="connsiteY2"/>
              </a:cxn>
              <a:cxn ang="0">
                <a:pos x="connsiteX3" y="connsiteY3"/>
              </a:cxn>
            </a:cxnLst>
            <a:rect l="l" t="t" r="r" b="b"/>
            <a:pathLst>
              <a:path w="6944705" h="4613406">
                <a:moveTo>
                  <a:pt x="0" y="0"/>
                </a:moveTo>
                <a:lnTo>
                  <a:pt x="6944705" y="0"/>
                </a:lnTo>
                <a:lnTo>
                  <a:pt x="6944705" y="4613406"/>
                </a:lnTo>
                <a:lnTo>
                  <a:pt x="0" y="4613406"/>
                </a:lnTo>
                <a:close/>
              </a:path>
            </a:pathLst>
          </a:custGeom>
        </p:spPr>
        <p:txBody>
          <a:bodyPr wrap="square">
            <a:noAutofit/>
          </a:bodyPr>
          <a:lstStyle>
            <a:lvl1pPr>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3393474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1+#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2068035-1F22-4AC7-A89E-AC99B72A424B}"/>
              </a:ext>
            </a:extLst>
          </p:cNvPr>
          <p:cNvSpPr>
            <a:spLocks noGrp="1"/>
          </p:cNvSpPr>
          <p:nvPr>
            <p:ph type="pic" sz="quarter" idx="11"/>
          </p:nvPr>
        </p:nvSpPr>
        <p:spPr>
          <a:xfrm>
            <a:off x="5728130" y="1010822"/>
            <a:ext cx="5060713" cy="3700811"/>
          </a:xfrm>
          <a:custGeom>
            <a:avLst/>
            <a:gdLst>
              <a:gd name="connsiteX0" fmla="*/ 4441968 w 5060713"/>
              <a:gd name="connsiteY0" fmla="*/ 1755 h 3700811"/>
              <a:gd name="connsiteX1" fmla="*/ 4587842 w 5060713"/>
              <a:gd name="connsiteY1" fmla="*/ 105837 h 3700811"/>
              <a:gd name="connsiteX2" fmla="*/ 5060713 w 5060713"/>
              <a:gd name="connsiteY2" fmla="*/ 2934020 h 3700811"/>
              <a:gd name="connsiteX3" fmla="*/ 474625 w 5060713"/>
              <a:gd name="connsiteY3" fmla="*/ 3700811 h 3700811"/>
              <a:gd name="connsiteX4" fmla="*/ 1755 w 5060713"/>
              <a:gd name="connsiteY4" fmla="*/ 872628 h 3700811"/>
              <a:gd name="connsiteX5" fmla="*/ 105837 w 5060713"/>
              <a:gd name="connsiteY5" fmla="*/ 726753 h 3700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0713" h="3700811">
                <a:moveTo>
                  <a:pt x="4441968" y="1755"/>
                </a:moveTo>
                <a:cubicBezTo>
                  <a:pt x="4510992" y="-9786"/>
                  <a:pt x="4576301" y="36813"/>
                  <a:pt x="4587842" y="105837"/>
                </a:cubicBezTo>
                <a:lnTo>
                  <a:pt x="5060713" y="2934020"/>
                </a:lnTo>
                <a:lnTo>
                  <a:pt x="474625" y="3700811"/>
                </a:lnTo>
                <a:lnTo>
                  <a:pt x="1755" y="872628"/>
                </a:lnTo>
                <a:cubicBezTo>
                  <a:pt x="-9786" y="803604"/>
                  <a:pt x="36813" y="738294"/>
                  <a:pt x="105837" y="726753"/>
                </a:cubicBezTo>
                <a:close/>
              </a:path>
            </a:pathLst>
          </a:custGeom>
        </p:spPr>
        <p:txBody>
          <a:bodyPr wrap="square">
            <a:noAutofit/>
          </a:bodyPr>
          <a:lstStyle>
            <a:lvl1pPr>
              <a:defRPr sz="1800">
                <a:solidFill>
                  <a:schemeClr val="bg1">
                    <a:lumMod val="75000"/>
                  </a:schemeClr>
                </a:solidFill>
              </a:defRPr>
            </a:lvl1pPr>
          </a:lstStyle>
          <a:p>
            <a:endParaRPr lang="id-ID"/>
          </a:p>
        </p:txBody>
      </p:sp>
      <p:sp>
        <p:nvSpPr>
          <p:cNvPr id="6" name="Picture Placeholder 5">
            <a:extLst>
              <a:ext uri="{FF2B5EF4-FFF2-40B4-BE49-F238E27FC236}">
                <a16:creationId xmlns:a16="http://schemas.microsoft.com/office/drawing/2014/main" id="{97C58D8D-C602-4561-A389-A5C0857FB13D}"/>
              </a:ext>
            </a:extLst>
          </p:cNvPr>
          <p:cNvSpPr>
            <a:spLocks noGrp="1"/>
          </p:cNvSpPr>
          <p:nvPr>
            <p:ph type="pic" sz="quarter" idx="10"/>
          </p:nvPr>
        </p:nvSpPr>
        <p:spPr>
          <a:xfrm>
            <a:off x="2302322" y="0"/>
            <a:ext cx="9889679" cy="6857999"/>
          </a:xfrm>
          <a:custGeom>
            <a:avLst/>
            <a:gdLst>
              <a:gd name="connsiteX0" fmla="*/ 0 w 9889679"/>
              <a:gd name="connsiteY0" fmla="*/ 0 h 6857999"/>
              <a:gd name="connsiteX1" fmla="*/ 9889679 w 9889679"/>
              <a:gd name="connsiteY1" fmla="*/ 0 h 6857999"/>
              <a:gd name="connsiteX2" fmla="*/ 9889679 w 9889679"/>
              <a:gd name="connsiteY2" fmla="*/ 6857999 h 6857999"/>
              <a:gd name="connsiteX3" fmla="*/ 9838038 w 9889679"/>
              <a:gd name="connsiteY3" fmla="*/ 6816626 h 6857999"/>
              <a:gd name="connsiteX4" fmla="*/ 6987316 w 9889679"/>
              <a:gd name="connsiteY4" fmla="*/ 5697393 h 6857999"/>
              <a:gd name="connsiteX5" fmla="*/ 5327882 w 9889679"/>
              <a:gd name="connsiteY5" fmla="*/ 3081980 h 6857999"/>
              <a:gd name="connsiteX6" fmla="*/ 1664876 w 9889679"/>
              <a:gd name="connsiteY6" fmla="*/ 2172519 h 6857999"/>
              <a:gd name="connsiteX7" fmla="*/ 59557 w 9889679"/>
              <a:gd name="connsiteY7" fmla="*/ 44557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89679" h="6857999">
                <a:moveTo>
                  <a:pt x="0" y="0"/>
                </a:moveTo>
                <a:lnTo>
                  <a:pt x="9889679" y="0"/>
                </a:lnTo>
                <a:lnTo>
                  <a:pt x="9889679" y="6857999"/>
                </a:lnTo>
                <a:lnTo>
                  <a:pt x="9838038" y="6816626"/>
                </a:lnTo>
                <a:cubicBezTo>
                  <a:pt x="8913349" y="6119110"/>
                  <a:pt x="7797023" y="6365304"/>
                  <a:pt x="6987316" y="5697393"/>
                </a:cubicBezTo>
                <a:cubicBezTo>
                  <a:pt x="5990754" y="4875350"/>
                  <a:pt x="6232992" y="3615346"/>
                  <a:pt x="5327882" y="3081980"/>
                </a:cubicBezTo>
                <a:cubicBezTo>
                  <a:pt x="4422771" y="2548615"/>
                  <a:pt x="2678685" y="3076206"/>
                  <a:pt x="1664876" y="2172519"/>
                </a:cubicBezTo>
                <a:cubicBezTo>
                  <a:pt x="777792" y="1381792"/>
                  <a:pt x="1016091" y="787372"/>
                  <a:pt x="59557" y="44557"/>
                </a:cubicBezTo>
                <a:close/>
              </a:path>
            </a:pathLst>
          </a:custGeom>
        </p:spPr>
        <p:txBody>
          <a:bodyPr wrap="square">
            <a:noAutofit/>
          </a:bodyPr>
          <a:lstStyle>
            <a:lvl1pPr>
              <a:defRPr sz="1800">
                <a:solidFill>
                  <a:schemeClr val="bg1">
                    <a:lumMod val="75000"/>
                  </a:schemeClr>
                </a:solidFill>
              </a:defRPr>
            </a:lvl1pPr>
          </a:lstStyle>
          <a:p>
            <a:endParaRPr lang="id-ID"/>
          </a:p>
        </p:txBody>
      </p:sp>
    </p:spTree>
    <p:extLst>
      <p:ext uri="{BB962C8B-B14F-4D97-AF65-F5344CB8AC3E}">
        <p14:creationId xmlns:p14="http://schemas.microsoft.com/office/powerpoint/2010/main" val="667550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DD01F40-C8C7-478D-8E48-AFAB727CDA1F}"/>
              </a:ext>
            </a:extLst>
          </p:cNvPr>
          <p:cNvSpPr>
            <a:spLocks noGrp="1"/>
          </p:cNvSpPr>
          <p:nvPr>
            <p:ph type="pic" sz="quarter" idx="10"/>
          </p:nvPr>
        </p:nvSpPr>
        <p:spPr>
          <a:xfrm>
            <a:off x="5799122" y="723009"/>
            <a:ext cx="5281879" cy="5353146"/>
          </a:xfrm>
          <a:custGeom>
            <a:avLst/>
            <a:gdLst>
              <a:gd name="connsiteX0" fmla="*/ 2504210 w 5281879"/>
              <a:gd name="connsiteY0" fmla="*/ 118 h 5353146"/>
              <a:gd name="connsiteX1" fmla="*/ 2586967 w 5281879"/>
              <a:gd name="connsiteY1" fmla="*/ 4031 h 5353146"/>
              <a:gd name="connsiteX2" fmla="*/ 5253546 w 5281879"/>
              <a:gd name="connsiteY2" fmla="*/ 2814898 h 5353146"/>
              <a:gd name="connsiteX3" fmla="*/ 2763269 w 5281879"/>
              <a:gd name="connsiteY3" fmla="*/ 5352607 h 5353146"/>
              <a:gd name="connsiteX4" fmla="*/ 259769 w 5281879"/>
              <a:gd name="connsiteY4" fmla="*/ 3682829 h 5353146"/>
              <a:gd name="connsiteX5" fmla="*/ 577114 w 5281879"/>
              <a:gd name="connsiteY5" fmla="*/ 2132007 h 5353146"/>
              <a:gd name="connsiteX6" fmla="*/ 1586448 w 5281879"/>
              <a:gd name="connsiteY6" fmla="*/ 827906 h 5353146"/>
              <a:gd name="connsiteX7" fmla="*/ 2420142 w 5281879"/>
              <a:gd name="connsiteY7" fmla="*/ 1845 h 5353146"/>
              <a:gd name="connsiteX8" fmla="*/ 2504210 w 5281879"/>
              <a:gd name="connsiteY8" fmla="*/ 118 h 535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81879" h="5353146">
                <a:moveTo>
                  <a:pt x="2504210" y="118"/>
                </a:moveTo>
                <a:cubicBezTo>
                  <a:pt x="2532063" y="503"/>
                  <a:pt x="2559695" y="1828"/>
                  <a:pt x="2586967" y="4031"/>
                </a:cubicBezTo>
                <a:cubicBezTo>
                  <a:pt x="3900423" y="114175"/>
                  <a:pt x="5041984" y="1497580"/>
                  <a:pt x="5253546" y="2814898"/>
                </a:cubicBezTo>
                <a:cubicBezTo>
                  <a:pt x="5465110" y="4127810"/>
                  <a:pt x="4477814" y="5317362"/>
                  <a:pt x="2763269" y="5352607"/>
                </a:cubicBezTo>
                <a:cubicBezTo>
                  <a:pt x="1048725" y="5387853"/>
                  <a:pt x="259769" y="3682829"/>
                  <a:pt x="259769" y="3682829"/>
                </a:cubicBezTo>
                <a:cubicBezTo>
                  <a:pt x="48206" y="3352398"/>
                  <a:pt x="-326438" y="2083543"/>
                  <a:pt x="577114" y="2132007"/>
                </a:cubicBezTo>
                <a:cubicBezTo>
                  <a:pt x="1529149" y="2180470"/>
                  <a:pt x="1551187" y="1497580"/>
                  <a:pt x="1586448" y="827906"/>
                </a:cubicBezTo>
                <a:cubicBezTo>
                  <a:pt x="1617301" y="241942"/>
                  <a:pt x="2026104" y="23651"/>
                  <a:pt x="2420142" y="1845"/>
                </a:cubicBezTo>
                <a:cubicBezTo>
                  <a:pt x="2448289" y="288"/>
                  <a:pt x="2476358" y="-266"/>
                  <a:pt x="2504210" y="118"/>
                </a:cubicBezTo>
                <a:close/>
              </a:path>
            </a:pathLst>
          </a:custGeom>
        </p:spPr>
        <p:txBody>
          <a:bodyPr wrap="square">
            <a:noAutofit/>
          </a:bodyPr>
          <a:lstStyle>
            <a:lvl1pPr>
              <a:defRPr sz="1200">
                <a:solidFill>
                  <a:schemeClr val="bg1">
                    <a:lumMod val="75000"/>
                  </a:schemeClr>
                </a:solidFill>
              </a:defRPr>
            </a:lvl1pPr>
          </a:lstStyle>
          <a:p>
            <a:endParaRPr lang="id-ID" dirty="0"/>
          </a:p>
        </p:txBody>
      </p:sp>
    </p:spTree>
    <p:extLst>
      <p:ext uri="{BB962C8B-B14F-4D97-AF65-F5344CB8AC3E}">
        <p14:creationId xmlns:p14="http://schemas.microsoft.com/office/powerpoint/2010/main" val="1128489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4E1CDA8-97D8-475B-A942-E18E92B90947}"/>
              </a:ext>
            </a:extLst>
          </p:cNvPr>
          <p:cNvSpPr>
            <a:spLocks noGrp="1"/>
          </p:cNvSpPr>
          <p:nvPr>
            <p:ph type="pic" sz="quarter" idx="10"/>
          </p:nvPr>
        </p:nvSpPr>
        <p:spPr>
          <a:xfrm>
            <a:off x="1702464" y="1186631"/>
            <a:ext cx="1781971" cy="3886910"/>
          </a:xfrm>
          <a:custGeom>
            <a:avLst/>
            <a:gdLst>
              <a:gd name="connsiteX0" fmla="*/ 166811 w 1781971"/>
              <a:gd name="connsiteY0" fmla="*/ 0 h 3886910"/>
              <a:gd name="connsiteX1" fmla="*/ 395242 w 1781971"/>
              <a:gd name="connsiteY1" fmla="*/ 0 h 3886910"/>
              <a:gd name="connsiteX2" fmla="*/ 395242 w 1781971"/>
              <a:gd name="connsiteY2" fmla="*/ 66674 h 3886910"/>
              <a:gd name="connsiteX3" fmla="*/ 471126 w 1781971"/>
              <a:gd name="connsiteY3" fmla="*/ 142868 h 3886910"/>
              <a:gd name="connsiteX4" fmla="*/ 1308588 w 1781971"/>
              <a:gd name="connsiteY4" fmla="*/ 142868 h 3886910"/>
              <a:gd name="connsiteX5" fmla="*/ 1384472 w 1781971"/>
              <a:gd name="connsiteY5" fmla="*/ 66674 h 3886910"/>
              <a:gd name="connsiteX6" fmla="*/ 1384472 w 1781971"/>
              <a:gd name="connsiteY6" fmla="*/ 0 h 3886910"/>
              <a:gd name="connsiteX7" fmla="*/ 1615161 w 1781971"/>
              <a:gd name="connsiteY7" fmla="*/ 0 h 3886910"/>
              <a:gd name="connsiteX8" fmla="*/ 1781971 w 1781971"/>
              <a:gd name="connsiteY8" fmla="*/ 167491 h 3886910"/>
              <a:gd name="connsiteX9" fmla="*/ 1781971 w 1781971"/>
              <a:gd name="connsiteY9" fmla="*/ 3719419 h 3886910"/>
              <a:gd name="connsiteX10" fmla="*/ 1615161 w 1781971"/>
              <a:gd name="connsiteY10" fmla="*/ 3886910 h 3886910"/>
              <a:gd name="connsiteX11" fmla="*/ 166811 w 1781971"/>
              <a:gd name="connsiteY11" fmla="*/ 3886910 h 3886910"/>
              <a:gd name="connsiteX12" fmla="*/ 0 w 1781971"/>
              <a:gd name="connsiteY12" fmla="*/ 3719419 h 3886910"/>
              <a:gd name="connsiteX13" fmla="*/ 0 w 1781971"/>
              <a:gd name="connsiteY13" fmla="*/ 167491 h 3886910"/>
              <a:gd name="connsiteX14" fmla="*/ 166811 w 1781971"/>
              <a:gd name="connsiteY14" fmla="*/ 0 h 388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81971" h="3886910">
                <a:moveTo>
                  <a:pt x="166811" y="0"/>
                </a:moveTo>
                <a:lnTo>
                  <a:pt x="395242" y="0"/>
                </a:lnTo>
                <a:lnTo>
                  <a:pt x="395242" y="66674"/>
                </a:lnTo>
                <a:cubicBezTo>
                  <a:pt x="395242" y="108755"/>
                  <a:pt x="429217" y="142868"/>
                  <a:pt x="471126" y="142868"/>
                </a:cubicBezTo>
                <a:lnTo>
                  <a:pt x="1308588" y="142868"/>
                </a:lnTo>
                <a:cubicBezTo>
                  <a:pt x="1350497" y="142868"/>
                  <a:pt x="1384472" y="108755"/>
                  <a:pt x="1384472" y="66674"/>
                </a:cubicBezTo>
                <a:lnTo>
                  <a:pt x="1384472" y="0"/>
                </a:lnTo>
                <a:lnTo>
                  <a:pt x="1615161" y="0"/>
                </a:lnTo>
                <a:cubicBezTo>
                  <a:pt x="1707288" y="0"/>
                  <a:pt x="1781971" y="74989"/>
                  <a:pt x="1781971" y="167491"/>
                </a:cubicBezTo>
                <a:lnTo>
                  <a:pt x="1781971" y="3719419"/>
                </a:lnTo>
                <a:cubicBezTo>
                  <a:pt x="1781971" y="3811923"/>
                  <a:pt x="1707288" y="3886910"/>
                  <a:pt x="1615161" y="3886910"/>
                </a:cubicBezTo>
                <a:lnTo>
                  <a:pt x="166811" y="3886910"/>
                </a:lnTo>
                <a:cubicBezTo>
                  <a:pt x="74684" y="3886910"/>
                  <a:pt x="0" y="3811923"/>
                  <a:pt x="0" y="3719419"/>
                </a:cubicBezTo>
                <a:lnTo>
                  <a:pt x="0" y="167491"/>
                </a:lnTo>
                <a:cubicBezTo>
                  <a:pt x="0" y="74989"/>
                  <a:pt x="74684" y="0"/>
                  <a:pt x="166811" y="0"/>
                </a:cubicBezTo>
                <a:close/>
              </a:path>
            </a:pathLst>
          </a:custGeom>
        </p:spPr>
        <p:txBody>
          <a:bodyPr wrap="square">
            <a:noAutofit/>
          </a:bodyPr>
          <a:lstStyle>
            <a:lvl1pPr>
              <a:defRPr sz="1400">
                <a:solidFill>
                  <a:schemeClr val="bg1">
                    <a:lumMod val="75000"/>
                  </a:schemeClr>
                </a:solidFill>
              </a:defRPr>
            </a:lvl1pPr>
          </a:lstStyle>
          <a:p>
            <a:endParaRPr lang="id-ID"/>
          </a:p>
        </p:txBody>
      </p:sp>
      <p:sp>
        <p:nvSpPr>
          <p:cNvPr id="9" name="Picture Placeholder 8">
            <a:extLst>
              <a:ext uri="{FF2B5EF4-FFF2-40B4-BE49-F238E27FC236}">
                <a16:creationId xmlns:a16="http://schemas.microsoft.com/office/drawing/2014/main" id="{C9989E66-60FE-43B5-8050-DA195131809C}"/>
              </a:ext>
            </a:extLst>
          </p:cNvPr>
          <p:cNvSpPr>
            <a:spLocks noGrp="1"/>
          </p:cNvSpPr>
          <p:nvPr>
            <p:ph type="pic" sz="quarter" idx="11"/>
          </p:nvPr>
        </p:nvSpPr>
        <p:spPr>
          <a:xfrm>
            <a:off x="2668347" y="1822450"/>
            <a:ext cx="2669578" cy="4143417"/>
          </a:xfrm>
          <a:custGeom>
            <a:avLst/>
            <a:gdLst>
              <a:gd name="connsiteX0" fmla="*/ 1084027 w 2669578"/>
              <a:gd name="connsiteY0" fmla="*/ 1483 h 4143417"/>
              <a:gd name="connsiteX1" fmla="*/ 1150127 w 2669578"/>
              <a:gd name="connsiteY1" fmla="*/ 5954 h 4143417"/>
              <a:gd name="connsiteX2" fmla="*/ 1370432 w 2669578"/>
              <a:gd name="connsiteY2" fmla="*/ 66339 h 4143417"/>
              <a:gd name="connsiteX3" fmla="*/ 1352807 w 2669578"/>
              <a:gd name="connsiteY3" fmla="*/ 130641 h 4143417"/>
              <a:gd name="connsiteX4" fmla="*/ 1405850 w 2669578"/>
              <a:gd name="connsiteY4" fmla="*/ 224185 h 4143417"/>
              <a:gd name="connsiteX5" fmla="*/ 2213520 w 2669578"/>
              <a:gd name="connsiteY5" fmla="*/ 445567 h 4143417"/>
              <a:gd name="connsiteX6" fmla="*/ 2306848 w 2669578"/>
              <a:gd name="connsiteY6" fmla="*/ 392144 h 4143417"/>
              <a:gd name="connsiteX7" fmla="*/ 2324473 w 2669578"/>
              <a:gd name="connsiteY7" fmla="*/ 327842 h 4143417"/>
              <a:gd name="connsiteX8" fmla="*/ 2546955 w 2669578"/>
              <a:gd name="connsiteY8" fmla="*/ 388824 h 4143417"/>
              <a:gd name="connsiteX9" fmla="*/ 2663555 w 2669578"/>
              <a:gd name="connsiteY9" fmla="*/ 594453 h 4143417"/>
              <a:gd name="connsiteX10" fmla="*/ 1724605 w 2669578"/>
              <a:gd name="connsiteY10" fmla="*/ 4020028 h 4143417"/>
              <a:gd name="connsiteX11" fmla="*/ 1519453 w 2669578"/>
              <a:gd name="connsiteY11" fmla="*/ 4137465 h 4143417"/>
              <a:gd name="connsiteX12" fmla="*/ 122625 w 2669578"/>
              <a:gd name="connsiteY12" fmla="*/ 3754594 h 4143417"/>
              <a:gd name="connsiteX13" fmla="*/ 6024 w 2669578"/>
              <a:gd name="connsiteY13" fmla="*/ 3548965 h 4143417"/>
              <a:gd name="connsiteX14" fmla="*/ 944974 w 2669578"/>
              <a:gd name="connsiteY14" fmla="*/ 123390 h 4143417"/>
              <a:gd name="connsiteX15" fmla="*/ 1084027 w 2669578"/>
              <a:gd name="connsiteY15" fmla="*/ 1483 h 4143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9578" h="4143417">
                <a:moveTo>
                  <a:pt x="1084027" y="1483"/>
                </a:moveTo>
                <a:cubicBezTo>
                  <a:pt x="1105515" y="-1415"/>
                  <a:pt x="1127915" y="-135"/>
                  <a:pt x="1150127" y="5954"/>
                </a:cubicBezTo>
                <a:lnTo>
                  <a:pt x="1370432" y="66339"/>
                </a:lnTo>
                <a:lnTo>
                  <a:pt x="1352807" y="130641"/>
                </a:lnTo>
                <a:cubicBezTo>
                  <a:pt x="1341683" y="171225"/>
                  <a:pt x="1365432" y="213106"/>
                  <a:pt x="1405850" y="224185"/>
                </a:cubicBezTo>
                <a:lnTo>
                  <a:pt x="2213520" y="445567"/>
                </a:lnTo>
                <a:cubicBezTo>
                  <a:pt x="2253939" y="456646"/>
                  <a:pt x="2295724" y="432727"/>
                  <a:pt x="2306848" y="392144"/>
                </a:cubicBezTo>
                <a:lnTo>
                  <a:pt x="2324473" y="327842"/>
                </a:lnTo>
                <a:lnTo>
                  <a:pt x="2546955" y="388824"/>
                </a:lnTo>
                <a:cubicBezTo>
                  <a:pt x="2635805" y="413178"/>
                  <a:pt x="2688008" y="505242"/>
                  <a:pt x="2663555" y="594453"/>
                </a:cubicBezTo>
                <a:lnTo>
                  <a:pt x="1724605" y="4020028"/>
                </a:lnTo>
                <a:cubicBezTo>
                  <a:pt x="1700152" y="4109241"/>
                  <a:pt x="1608302" y="4161819"/>
                  <a:pt x="1519453" y="4137465"/>
                </a:cubicBezTo>
                <a:lnTo>
                  <a:pt x="122625" y="3754594"/>
                </a:lnTo>
                <a:cubicBezTo>
                  <a:pt x="33775" y="3730241"/>
                  <a:pt x="-18429" y="3638178"/>
                  <a:pt x="6024" y="3548965"/>
                </a:cubicBezTo>
                <a:lnTo>
                  <a:pt x="944974" y="123390"/>
                </a:lnTo>
                <a:cubicBezTo>
                  <a:pt x="963314" y="56482"/>
                  <a:pt x="1019564" y="10179"/>
                  <a:pt x="1084027" y="1483"/>
                </a:cubicBezTo>
                <a:close/>
              </a:path>
            </a:pathLst>
          </a:custGeom>
        </p:spPr>
        <p:txBody>
          <a:bodyPr wrap="square">
            <a:noAutofit/>
          </a:bodyPr>
          <a:lstStyle>
            <a:lvl1pPr>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1587271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AB042821-9F96-473C-A547-DD3F89FC949D}"/>
              </a:ext>
            </a:extLst>
          </p:cNvPr>
          <p:cNvSpPr>
            <a:spLocks noGrp="1"/>
          </p:cNvSpPr>
          <p:nvPr>
            <p:ph type="pic" sz="quarter" idx="10"/>
          </p:nvPr>
        </p:nvSpPr>
        <p:spPr>
          <a:xfrm>
            <a:off x="4774535" y="3019195"/>
            <a:ext cx="2052366" cy="1908677"/>
          </a:xfrm>
          <a:custGeom>
            <a:avLst/>
            <a:gdLst>
              <a:gd name="connsiteX0" fmla="*/ 33495 w 2052366"/>
              <a:gd name="connsiteY0" fmla="*/ 0 h 1908677"/>
              <a:gd name="connsiteX1" fmla="*/ 2018871 w 2052366"/>
              <a:gd name="connsiteY1" fmla="*/ 0 h 1908677"/>
              <a:gd name="connsiteX2" fmla="*/ 2052366 w 2052366"/>
              <a:gd name="connsiteY2" fmla="*/ 33495 h 1908677"/>
              <a:gd name="connsiteX3" fmla="*/ 2052366 w 2052366"/>
              <a:gd name="connsiteY3" fmla="*/ 1908677 h 1908677"/>
              <a:gd name="connsiteX4" fmla="*/ 0 w 2052366"/>
              <a:gd name="connsiteY4" fmla="*/ 1908677 h 1908677"/>
              <a:gd name="connsiteX5" fmla="*/ 0 w 2052366"/>
              <a:gd name="connsiteY5" fmla="*/ 33495 h 1908677"/>
              <a:gd name="connsiteX6" fmla="*/ 33495 w 2052366"/>
              <a:gd name="connsiteY6" fmla="*/ 0 h 190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2366" h="1908677">
                <a:moveTo>
                  <a:pt x="33495" y="0"/>
                </a:moveTo>
                <a:lnTo>
                  <a:pt x="2018871" y="0"/>
                </a:lnTo>
                <a:cubicBezTo>
                  <a:pt x="2037370" y="0"/>
                  <a:pt x="2052366" y="14996"/>
                  <a:pt x="2052366" y="33495"/>
                </a:cubicBezTo>
                <a:lnTo>
                  <a:pt x="2052366" y="1908677"/>
                </a:lnTo>
                <a:lnTo>
                  <a:pt x="0" y="1908677"/>
                </a:lnTo>
                <a:lnTo>
                  <a:pt x="0" y="33495"/>
                </a:lnTo>
                <a:cubicBezTo>
                  <a:pt x="0" y="14996"/>
                  <a:pt x="14996" y="0"/>
                  <a:pt x="33495" y="0"/>
                </a:cubicBezTo>
                <a:close/>
              </a:path>
            </a:pathLst>
          </a:custGeom>
        </p:spPr>
        <p:txBody>
          <a:bodyPr wrap="square">
            <a:noAutofit/>
          </a:bodyPr>
          <a:lstStyle>
            <a:lvl1pPr>
              <a:defRPr sz="1400">
                <a:solidFill>
                  <a:schemeClr val="bg1">
                    <a:lumMod val="75000"/>
                  </a:schemeClr>
                </a:solidFill>
              </a:defRPr>
            </a:lvl1pPr>
          </a:lstStyle>
          <a:p>
            <a:endParaRPr lang="id-ID"/>
          </a:p>
        </p:txBody>
      </p:sp>
      <p:sp>
        <p:nvSpPr>
          <p:cNvPr id="13" name="Picture Placeholder 12">
            <a:extLst>
              <a:ext uri="{FF2B5EF4-FFF2-40B4-BE49-F238E27FC236}">
                <a16:creationId xmlns:a16="http://schemas.microsoft.com/office/drawing/2014/main" id="{8BC45068-A68E-454A-9B31-244A59043F35}"/>
              </a:ext>
            </a:extLst>
          </p:cNvPr>
          <p:cNvSpPr>
            <a:spLocks noGrp="1"/>
          </p:cNvSpPr>
          <p:nvPr>
            <p:ph type="pic" sz="quarter" idx="11"/>
          </p:nvPr>
        </p:nvSpPr>
        <p:spPr>
          <a:xfrm>
            <a:off x="6987286" y="1978057"/>
            <a:ext cx="2052366" cy="1908677"/>
          </a:xfrm>
          <a:custGeom>
            <a:avLst/>
            <a:gdLst>
              <a:gd name="connsiteX0" fmla="*/ 33495 w 2052366"/>
              <a:gd name="connsiteY0" fmla="*/ 0 h 1908677"/>
              <a:gd name="connsiteX1" fmla="*/ 2018871 w 2052366"/>
              <a:gd name="connsiteY1" fmla="*/ 0 h 1908677"/>
              <a:gd name="connsiteX2" fmla="*/ 2052366 w 2052366"/>
              <a:gd name="connsiteY2" fmla="*/ 33495 h 1908677"/>
              <a:gd name="connsiteX3" fmla="*/ 2052366 w 2052366"/>
              <a:gd name="connsiteY3" fmla="*/ 1908677 h 1908677"/>
              <a:gd name="connsiteX4" fmla="*/ 0 w 2052366"/>
              <a:gd name="connsiteY4" fmla="*/ 1908677 h 1908677"/>
              <a:gd name="connsiteX5" fmla="*/ 0 w 2052366"/>
              <a:gd name="connsiteY5" fmla="*/ 33495 h 1908677"/>
              <a:gd name="connsiteX6" fmla="*/ 33495 w 2052366"/>
              <a:gd name="connsiteY6" fmla="*/ 0 h 190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2366" h="1908677">
                <a:moveTo>
                  <a:pt x="33495" y="0"/>
                </a:moveTo>
                <a:lnTo>
                  <a:pt x="2018871" y="0"/>
                </a:lnTo>
                <a:cubicBezTo>
                  <a:pt x="2037370" y="0"/>
                  <a:pt x="2052366" y="14996"/>
                  <a:pt x="2052366" y="33495"/>
                </a:cubicBezTo>
                <a:lnTo>
                  <a:pt x="2052366" y="1908677"/>
                </a:lnTo>
                <a:lnTo>
                  <a:pt x="0" y="1908677"/>
                </a:lnTo>
                <a:lnTo>
                  <a:pt x="0" y="33495"/>
                </a:lnTo>
                <a:cubicBezTo>
                  <a:pt x="0" y="14996"/>
                  <a:pt x="14996" y="0"/>
                  <a:pt x="33495" y="0"/>
                </a:cubicBezTo>
                <a:close/>
              </a:path>
            </a:pathLst>
          </a:custGeom>
        </p:spPr>
        <p:txBody>
          <a:bodyPr wrap="square">
            <a:noAutofit/>
          </a:bodyPr>
          <a:lstStyle>
            <a:lvl1pPr>
              <a:defRPr sz="1400">
                <a:solidFill>
                  <a:schemeClr val="bg1">
                    <a:lumMod val="75000"/>
                  </a:schemeClr>
                </a:solidFill>
              </a:defRPr>
            </a:lvl1pPr>
          </a:lstStyle>
          <a:p>
            <a:endParaRPr lang="id-ID"/>
          </a:p>
        </p:txBody>
      </p:sp>
      <p:sp>
        <p:nvSpPr>
          <p:cNvPr id="14" name="Picture Placeholder 13">
            <a:extLst>
              <a:ext uri="{FF2B5EF4-FFF2-40B4-BE49-F238E27FC236}">
                <a16:creationId xmlns:a16="http://schemas.microsoft.com/office/drawing/2014/main" id="{66AB1D38-ECE8-407B-8C10-45561C7401DA}"/>
              </a:ext>
            </a:extLst>
          </p:cNvPr>
          <p:cNvSpPr>
            <a:spLocks noGrp="1"/>
          </p:cNvSpPr>
          <p:nvPr>
            <p:ph type="pic" sz="quarter" idx="12"/>
          </p:nvPr>
        </p:nvSpPr>
        <p:spPr>
          <a:xfrm>
            <a:off x="9189460" y="1051378"/>
            <a:ext cx="2052366" cy="1908677"/>
          </a:xfrm>
          <a:custGeom>
            <a:avLst/>
            <a:gdLst>
              <a:gd name="connsiteX0" fmla="*/ 33495 w 2052366"/>
              <a:gd name="connsiteY0" fmla="*/ 0 h 1908677"/>
              <a:gd name="connsiteX1" fmla="*/ 2018871 w 2052366"/>
              <a:gd name="connsiteY1" fmla="*/ 0 h 1908677"/>
              <a:gd name="connsiteX2" fmla="*/ 2052366 w 2052366"/>
              <a:gd name="connsiteY2" fmla="*/ 33495 h 1908677"/>
              <a:gd name="connsiteX3" fmla="*/ 2052366 w 2052366"/>
              <a:gd name="connsiteY3" fmla="*/ 1908677 h 1908677"/>
              <a:gd name="connsiteX4" fmla="*/ 0 w 2052366"/>
              <a:gd name="connsiteY4" fmla="*/ 1908677 h 1908677"/>
              <a:gd name="connsiteX5" fmla="*/ 0 w 2052366"/>
              <a:gd name="connsiteY5" fmla="*/ 33495 h 1908677"/>
              <a:gd name="connsiteX6" fmla="*/ 33495 w 2052366"/>
              <a:gd name="connsiteY6" fmla="*/ 0 h 190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2366" h="1908677">
                <a:moveTo>
                  <a:pt x="33495" y="0"/>
                </a:moveTo>
                <a:lnTo>
                  <a:pt x="2018871" y="0"/>
                </a:lnTo>
                <a:cubicBezTo>
                  <a:pt x="2037370" y="0"/>
                  <a:pt x="2052366" y="14996"/>
                  <a:pt x="2052366" y="33495"/>
                </a:cubicBezTo>
                <a:lnTo>
                  <a:pt x="2052366" y="1908677"/>
                </a:lnTo>
                <a:lnTo>
                  <a:pt x="0" y="1908677"/>
                </a:lnTo>
                <a:lnTo>
                  <a:pt x="0" y="33495"/>
                </a:lnTo>
                <a:cubicBezTo>
                  <a:pt x="0" y="14996"/>
                  <a:pt x="14996" y="0"/>
                  <a:pt x="33495" y="0"/>
                </a:cubicBezTo>
                <a:close/>
              </a:path>
            </a:pathLst>
          </a:custGeom>
        </p:spPr>
        <p:txBody>
          <a:bodyPr wrap="square">
            <a:noAutofit/>
          </a:bodyPr>
          <a:lstStyle>
            <a:lvl1pPr>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2626129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nodePh="1">
                                  <p:stCondLst>
                                    <p:cond delay="500"/>
                                  </p:stCondLst>
                                  <p:endCondLst>
                                    <p:cond evt="begin" delay="0">
                                      <p:tn val="9"/>
                                    </p:cond>
                                  </p:end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750" fill="hold"/>
                                        <p:tgtEl>
                                          <p:spTgt spid="13"/>
                                        </p:tgtEl>
                                        <p:attrNameLst>
                                          <p:attrName>ppt_x</p:attrName>
                                        </p:attrNameLst>
                                      </p:cBhvr>
                                      <p:tavLst>
                                        <p:tav tm="0">
                                          <p:val>
                                            <p:strVal val="#ppt_x"/>
                                          </p:val>
                                        </p:tav>
                                        <p:tav tm="100000">
                                          <p:val>
                                            <p:strVal val="#ppt_x"/>
                                          </p:val>
                                        </p:tav>
                                      </p:tavLst>
                                    </p:anim>
                                    <p:anim calcmode="lin" valueType="num">
                                      <p:cBhvr additive="base">
                                        <p:cTn id="12" dur="75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nodePh="1">
                                  <p:stCondLst>
                                    <p:cond delay="1000"/>
                                  </p:stCondLst>
                                  <p:endCondLst>
                                    <p:cond evt="begin" delay="0">
                                      <p:tn val="13"/>
                                    </p:cond>
                                  </p:end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750" fill="hold"/>
                                        <p:tgtEl>
                                          <p:spTgt spid="14"/>
                                        </p:tgtEl>
                                        <p:attrNameLst>
                                          <p:attrName>ppt_x</p:attrName>
                                        </p:attrNameLst>
                                      </p:cBhvr>
                                      <p:tavLst>
                                        <p:tav tm="0">
                                          <p:val>
                                            <p:strVal val="#ppt_x"/>
                                          </p:val>
                                        </p:tav>
                                        <p:tav tm="100000">
                                          <p:val>
                                            <p:strVal val="#ppt_x"/>
                                          </p:val>
                                        </p:tav>
                                      </p:tavLst>
                                    </p:anim>
                                    <p:anim calcmode="lin" valueType="num">
                                      <p:cBhvr additive="base">
                                        <p:cTn id="16"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3EAE6A50-4147-42A7-9A5A-7B31EF267C5E}"/>
              </a:ext>
            </a:extLst>
          </p:cNvPr>
          <p:cNvSpPr>
            <a:spLocks noGrp="1"/>
          </p:cNvSpPr>
          <p:nvPr>
            <p:ph type="pic" sz="quarter" idx="11"/>
          </p:nvPr>
        </p:nvSpPr>
        <p:spPr>
          <a:xfrm>
            <a:off x="8202711" y="1947128"/>
            <a:ext cx="1732349" cy="3081366"/>
          </a:xfrm>
          <a:custGeom>
            <a:avLst/>
            <a:gdLst>
              <a:gd name="connsiteX0" fmla="*/ 0 w 1732349"/>
              <a:gd name="connsiteY0" fmla="*/ 0 h 3081366"/>
              <a:gd name="connsiteX1" fmla="*/ 1732349 w 1732349"/>
              <a:gd name="connsiteY1" fmla="*/ 0 h 3081366"/>
              <a:gd name="connsiteX2" fmla="*/ 1732349 w 1732349"/>
              <a:gd name="connsiteY2" fmla="*/ 3081366 h 3081366"/>
              <a:gd name="connsiteX3" fmla="*/ 0 w 1732349"/>
              <a:gd name="connsiteY3" fmla="*/ 3081366 h 3081366"/>
            </a:gdLst>
            <a:ahLst/>
            <a:cxnLst>
              <a:cxn ang="0">
                <a:pos x="connsiteX0" y="connsiteY0"/>
              </a:cxn>
              <a:cxn ang="0">
                <a:pos x="connsiteX1" y="connsiteY1"/>
              </a:cxn>
              <a:cxn ang="0">
                <a:pos x="connsiteX2" y="connsiteY2"/>
              </a:cxn>
              <a:cxn ang="0">
                <a:pos x="connsiteX3" y="connsiteY3"/>
              </a:cxn>
            </a:cxnLst>
            <a:rect l="l" t="t" r="r" b="b"/>
            <a:pathLst>
              <a:path w="1732349" h="3081366">
                <a:moveTo>
                  <a:pt x="0" y="0"/>
                </a:moveTo>
                <a:lnTo>
                  <a:pt x="1732349" y="0"/>
                </a:lnTo>
                <a:lnTo>
                  <a:pt x="1732349" y="3081366"/>
                </a:lnTo>
                <a:lnTo>
                  <a:pt x="0" y="3081366"/>
                </a:lnTo>
                <a:close/>
              </a:path>
            </a:pathLst>
          </a:custGeom>
        </p:spPr>
        <p:txBody>
          <a:bodyPr wrap="square">
            <a:noAutofit/>
          </a:bodyPr>
          <a:lstStyle>
            <a:lvl1pPr>
              <a:defRPr sz="1600">
                <a:solidFill>
                  <a:schemeClr val="bg1">
                    <a:lumMod val="75000"/>
                  </a:schemeClr>
                </a:solidFill>
              </a:defRPr>
            </a:lvl1pPr>
          </a:lstStyle>
          <a:p>
            <a:endParaRPr lang="id-ID"/>
          </a:p>
        </p:txBody>
      </p:sp>
      <p:sp>
        <p:nvSpPr>
          <p:cNvPr id="6" name="Picture Placeholder 5">
            <a:extLst>
              <a:ext uri="{FF2B5EF4-FFF2-40B4-BE49-F238E27FC236}">
                <a16:creationId xmlns:a16="http://schemas.microsoft.com/office/drawing/2014/main" id="{B6E723C4-0529-4F35-9C84-1BD437A6B46D}"/>
              </a:ext>
            </a:extLst>
          </p:cNvPr>
          <p:cNvSpPr>
            <a:spLocks noGrp="1"/>
          </p:cNvSpPr>
          <p:nvPr>
            <p:ph type="pic" sz="quarter" idx="10"/>
          </p:nvPr>
        </p:nvSpPr>
        <p:spPr>
          <a:xfrm>
            <a:off x="5495021" y="-1"/>
            <a:ext cx="6696978" cy="6858002"/>
          </a:xfrm>
          <a:custGeom>
            <a:avLst/>
            <a:gdLst>
              <a:gd name="connsiteX0" fmla="*/ 3429001 w 6696978"/>
              <a:gd name="connsiteY0" fmla="*/ 0 h 6858002"/>
              <a:gd name="connsiteX1" fmla="*/ 3429082 w 6696978"/>
              <a:gd name="connsiteY1" fmla="*/ 2 h 6858002"/>
              <a:gd name="connsiteX2" fmla="*/ 6696978 w 6696978"/>
              <a:gd name="connsiteY2" fmla="*/ 2 h 6858002"/>
              <a:gd name="connsiteX3" fmla="*/ 6696978 w 6696978"/>
              <a:gd name="connsiteY3" fmla="*/ 6858002 h 6858002"/>
              <a:gd name="connsiteX4" fmla="*/ 3429001 w 6696978"/>
              <a:gd name="connsiteY4" fmla="*/ 6858002 h 6858002"/>
              <a:gd name="connsiteX5" fmla="*/ 3307358 w 6696978"/>
              <a:gd name="connsiteY5" fmla="*/ 6858002 h 6858002"/>
              <a:gd name="connsiteX6" fmla="*/ 3307358 w 6696978"/>
              <a:gd name="connsiteY6" fmla="*/ 6854926 h 6858002"/>
              <a:gd name="connsiteX7" fmla="*/ 3252545 w 6696978"/>
              <a:gd name="connsiteY7" fmla="*/ 6853540 h 6858002"/>
              <a:gd name="connsiteX8" fmla="*/ 0 w 6696978"/>
              <a:gd name="connsiteY8" fmla="*/ 3429001 h 6858002"/>
              <a:gd name="connsiteX9" fmla="*/ 3252545 w 6696978"/>
              <a:gd name="connsiteY9" fmla="*/ 4462 h 6858002"/>
              <a:gd name="connsiteX10" fmla="*/ 3307358 w 6696978"/>
              <a:gd name="connsiteY10" fmla="*/ 3076 h 6858002"/>
              <a:gd name="connsiteX11" fmla="*/ 3307358 w 6696978"/>
              <a:gd name="connsiteY11" fmla="*/ 2 h 6858002"/>
              <a:gd name="connsiteX12" fmla="*/ 3428921 w 6696978"/>
              <a:gd name="connsiteY12" fmla="*/ 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96978" h="6858002">
                <a:moveTo>
                  <a:pt x="3429001" y="0"/>
                </a:moveTo>
                <a:lnTo>
                  <a:pt x="3429082" y="2"/>
                </a:lnTo>
                <a:lnTo>
                  <a:pt x="6696978" y="2"/>
                </a:lnTo>
                <a:lnTo>
                  <a:pt x="6696978" y="6858002"/>
                </a:lnTo>
                <a:lnTo>
                  <a:pt x="3429001" y="6858002"/>
                </a:lnTo>
                <a:lnTo>
                  <a:pt x="3307358" y="6858002"/>
                </a:lnTo>
                <a:lnTo>
                  <a:pt x="3307358" y="6854926"/>
                </a:lnTo>
                <a:lnTo>
                  <a:pt x="3252545" y="6853540"/>
                </a:lnTo>
                <a:cubicBezTo>
                  <a:pt x="1440764" y="6761701"/>
                  <a:pt x="0" y="5263605"/>
                  <a:pt x="0" y="3429001"/>
                </a:cubicBezTo>
                <a:cubicBezTo>
                  <a:pt x="0" y="1594397"/>
                  <a:pt x="1440764" y="96301"/>
                  <a:pt x="3252545" y="4462"/>
                </a:cubicBezTo>
                <a:lnTo>
                  <a:pt x="3307358" y="3076"/>
                </a:lnTo>
                <a:lnTo>
                  <a:pt x="3307358" y="2"/>
                </a:lnTo>
                <a:lnTo>
                  <a:pt x="3428921" y="2"/>
                </a:lnTo>
                <a:close/>
              </a:path>
            </a:pathLst>
          </a:custGeom>
        </p:spPr>
        <p:txBody>
          <a:bodyPr wrap="square">
            <a:noAutofit/>
          </a:bodyPr>
          <a:lstStyle>
            <a:lvl1pPr>
              <a:defRPr sz="1600">
                <a:solidFill>
                  <a:schemeClr val="bg1">
                    <a:lumMod val="75000"/>
                  </a:schemeClr>
                </a:solidFill>
              </a:defRPr>
            </a:lvl1pPr>
          </a:lstStyle>
          <a:p>
            <a:endParaRPr lang="id-ID"/>
          </a:p>
        </p:txBody>
      </p:sp>
    </p:spTree>
    <p:extLst>
      <p:ext uri="{BB962C8B-B14F-4D97-AF65-F5344CB8AC3E}">
        <p14:creationId xmlns:p14="http://schemas.microsoft.com/office/powerpoint/2010/main" val="319871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4" name="Picture Placeholder 12">
            <a:extLst>
              <a:ext uri="{FF2B5EF4-FFF2-40B4-BE49-F238E27FC236}">
                <a16:creationId xmlns:a16="http://schemas.microsoft.com/office/drawing/2014/main" id="{C97FCB03-AFBC-445F-8D8E-2CC221C9381E}"/>
              </a:ext>
            </a:extLst>
          </p:cNvPr>
          <p:cNvSpPr>
            <a:spLocks noGrp="1"/>
          </p:cNvSpPr>
          <p:nvPr>
            <p:ph type="pic" sz="quarter" idx="14"/>
          </p:nvPr>
        </p:nvSpPr>
        <p:spPr>
          <a:xfrm>
            <a:off x="5903495" y="1398731"/>
            <a:ext cx="4833257" cy="2844801"/>
          </a:xfrm>
          <a:custGeom>
            <a:avLst/>
            <a:gdLst>
              <a:gd name="connsiteX0" fmla="*/ 0 w 4833257"/>
              <a:gd name="connsiteY0" fmla="*/ 0 h 2706008"/>
              <a:gd name="connsiteX1" fmla="*/ 4833257 w 4833257"/>
              <a:gd name="connsiteY1" fmla="*/ 0 h 2706008"/>
              <a:gd name="connsiteX2" fmla="*/ 4833257 w 4833257"/>
              <a:gd name="connsiteY2" fmla="*/ 2706008 h 2706008"/>
              <a:gd name="connsiteX3" fmla="*/ 0 w 4833257"/>
              <a:gd name="connsiteY3" fmla="*/ 2706008 h 2706008"/>
              <a:gd name="connsiteX4" fmla="*/ 0 w 4833257"/>
              <a:gd name="connsiteY4" fmla="*/ 0 h 2706008"/>
              <a:gd name="connsiteX0" fmla="*/ 0 w 4833257"/>
              <a:gd name="connsiteY0" fmla="*/ 0 h 2764065"/>
              <a:gd name="connsiteX1" fmla="*/ 4833257 w 4833257"/>
              <a:gd name="connsiteY1" fmla="*/ 0 h 2764065"/>
              <a:gd name="connsiteX2" fmla="*/ 4833257 w 4833257"/>
              <a:gd name="connsiteY2" fmla="*/ 2706008 h 2764065"/>
              <a:gd name="connsiteX3" fmla="*/ 72571 w 4833257"/>
              <a:gd name="connsiteY3" fmla="*/ 2764065 h 2764065"/>
              <a:gd name="connsiteX4" fmla="*/ 0 w 4833257"/>
              <a:gd name="connsiteY4" fmla="*/ 0 h 2764065"/>
              <a:gd name="connsiteX0" fmla="*/ 0 w 4833257"/>
              <a:gd name="connsiteY0" fmla="*/ 0 h 2836636"/>
              <a:gd name="connsiteX1" fmla="*/ 4833257 w 4833257"/>
              <a:gd name="connsiteY1" fmla="*/ 0 h 2836636"/>
              <a:gd name="connsiteX2" fmla="*/ 4833257 w 4833257"/>
              <a:gd name="connsiteY2" fmla="*/ 2706008 h 2836636"/>
              <a:gd name="connsiteX3" fmla="*/ 145143 w 4833257"/>
              <a:gd name="connsiteY3" fmla="*/ 2836636 h 2836636"/>
              <a:gd name="connsiteX4" fmla="*/ 0 w 4833257"/>
              <a:gd name="connsiteY4" fmla="*/ 0 h 2836636"/>
              <a:gd name="connsiteX0" fmla="*/ 0 w 4833257"/>
              <a:gd name="connsiteY0" fmla="*/ 0 h 2836636"/>
              <a:gd name="connsiteX1" fmla="*/ 4833257 w 4833257"/>
              <a:gd name="connsiteY1" fmla="*/ 0 h 2836636"/>
              <a:gd name="connsiteX2" fmla="*/ 4833257 w 4833257"/>
              <a:gd name="connsiteY2" fmla="*/ 2706008 h 2836636"/>
              <a:gd name="connsiteX3" fmla="*/ 275771 w 4833257"/>
              <a:gd name="connsiteY3" fmla="*/ 2836636 h 2836636"/>
              <a:gd name="connsiteX4" fmla="*/ 0 w 4833257"/>
              <a:gd name="connsiteY4" fmla="*/ 0 h 2836636"/>
              <a:gd name="connsiteX0" fmla="*/ 0 w 4833257"/>
              <a:gd name="connsiteY0" fmla="*/ 0 h 2836636"/>
              <a:gd name="connsiteX1" fmla="*/ 4833257 w 4833257"/>
              <a:gd name="connsiteY1" fmla="*/ 0 h 2836636"/>
              <a:gd name="connsiteX2" fmla="*/ 4833257 w 4833257"/>
              <a:gd name="connsiteY2" fmla="*/ 2706008 h 2836636"/>
              <a:gd name="connsiteX3" fmla="*/ 319313 w 4833257"/>
              <a:gd name="connsiteY3" fmla="*/ 2836636 h 2836636"/>
              <a:gd name="connsiteX4" fmla="*/ 0 w 4833257"/>
              <a:gd name="connsiteY4" fmla="*/ 0 h 2836636"/>
              <a:gd name="connsiteX0" fmla="*/ 0 w 4833257"/>
              <a:gd name="connsiteY0" fmla="*/ 0 h 2822122"/>
              <a:gd name="connsiteX1" fmla="*/ 4833257 w 4833257"/>
              <a:gd name="connsiteY1" fmla="*/ 0 h 2822122"/>
              <a:gd name="connsiteX2" fmla="*/ 4833257 w 4833257"/>
              <a:gd name="connsiteY2" fmla="*/ 2706008 h 2822122"/>
              <a:gd name="connsiteX3" fmla="*/ 348342 w 4833257"/>
              <a:gd name="connsiteY3" fmla="*/ 2822122 h 2822122"/>
              <a:gd name="connsiteX4" fmla="*/ 0 w 4833257"/>
              <a:gd name="connsiteY4" fmla="*/ 0 h 2822122"/>
              <a:gd name="connsiteX0" fmla="*/ 0 w 4833257"/>
              <a:gd name="connsiteY0" fmla="*/ 0 h 2836636"/>
              <a:gd name="connsiteX1" fmla="*/ 4833257 w 4833257"/>
              <a:gd name="connsiteY1" fmla="*/ 0 h 2836636"/>
              <a:gd name="connsiteX2" fmla="*/ 4833257 w 4833257"/>
              <a:gd name="connsiteY2" fmla="*/ 2706008 h 2836636"/>
              <a:gd name="connsiteX3" fmla="*/ 348342 w 4833257"/>
              <a:gd name="connsiteY3" fmla="*/ 2836636 h 2836636"/>
              <a:gd name="connsiteX4" fmla="*/ 0 w 4833257"/>
              <a:gd name="connsiteY4" fmla="*/ 0 h 2836636"/>
              <a:gd name="connsiteX0" fmla="*/ 0 w 4833257"/>
              <a:gd name="connsiteY0" fmla="*/ 0 h 2851183"/>
              <a:gd name="connsiteX1" fmla="*/ 4833257 w 4833257"/>
              <a:gd name="connsiteY1" fmla="*/ 0 h 2851183"/>
              <a:gd name="connsiteX2" fmla="*/ 4833257 w 4833257"/>
              <a:gd name="connsiteY2" fmla="*/ 2706008 h 2851183"/>
              <a:gd name="connsiteX3" fmla="*/ 362857 w 4833257"/>
              <a:gd name="connsiteY3" fmla="*/ 2851183 h 2851183"/>
              <a:gd name="connsiteX4" fmla="*/ 0 w 4833257"/>
              <a:gd name="connsiteY4" fmla="*/ 0 h 2851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3257" h="2851183">
                <a:moveTo>
                  <a:pt x="0" y="0"/>
                </a:moveTo>
                <a:lnTo>
                  <a:pt x="4833257" y="0"/>
                </a:lnTo>
                <a:lnTo>
                  <a:pt x="4833257" y="2706008"/>
                </a:lnTo>
                <a:lnTo>
                  <a:pt x="362857" y="2851183"/>
                </a:lnTo>
                <a:lnTo>
                  <a:pt x="0" y="0"/>
                </a:lnTo>
                <a:close/>
              </a:path>
            </a:pathLst>
          </a:custGeom>
          <a:solidFill>
            <a:schemeClr val="accent2"/>
          </a:solidFill>
          <a:scene3d>
            <a:camera prst="perspectiveLeft" fov="4920000">
              <a:rot lat="20040000" lon="2940000" rev="20760000"/>
            </a:camera>
            <a:lightRig rig="threePt" dir="t"/>
          </a:scene3d>
          <a:sp3d prstMaterial="matte"/>
        </p:spPr>
        <p:txBody>
          <a:bodyPr/>
          <a:lstStyle>
            <a:lvl1pPr>
              <a:defRPr sz="1400">
                <a:solidFill>
                  <a:schemeClr val="bg1">
                    <a:lumMod val="75000"/>
                  </a:schemeClr>
                </a:solidFill>
              </a:defRPr>
            </a:lvl1pPr>
          </a:lstStyle>
          <a:p>
            <a:endParaRPr lang="en-US" dirty="0"/>
          </a:p>
        </p:txBody>
      </p:sp>
    </p:spTree>
    <p:extLst>
      <p:ext uri="{BB962C8B-B14F-4D97-AF65-F5344CB8AC3E}">
        <p14:creationId xmlns:p14="http://schemas.microsoft.com/office/powerpoint/2010/main" val="1479390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F9AF561-4F67-4B18-A9F5-32373D963ABE}"/>
              </a:ext>
            </a:extLst>
          </p:cNvPr>
          <p:cNvSpPr>
            <a:spLocks noGrp="1"/>
          </p:cNvSpPr>
          <p:nvPr>
            <p:ph type="pic" sz="quarter" idx="10"/>
          </p:nvPr>
        </p:nvSpPr>
        <p:spPr>
          <a:xfrm>
            <a:off x="0" y="0"/>
            <a:ext cx="12192000" cy="6858000"/>
          </a:xfrm>
          <a:prstGeom prst="rect">
            <a:avLst/>
          </a:prstGeom>
          <a:solidFill>
            <a:schemeClr val="accent1"/>
          </a:solidFill>
        </p:spPr>
        <p:txBody>
          <a:bodyPr/>
          <a:lstStyle>
            <a:lvl1pPr>
              <a:defRPr sz="2000">
                <a:solidFill>
                  <a:schemeClr val="bg1">
                    <a:lumMod val="75000"/>
                  </a:schemeClr>
                </a:solidFill>
              </a:defRPr>
            </a:lvl1pPr>
          </a:lstStyle>
          <a:p>
            <a:endParaRPr lang="id-ID"/>
          </a:p>
        </p:txBody>
      </p:sp>
    </p:spTree>
    <p:extLst>
      <p:ext uri="{BB962C8B-B14F-4D97-AF65-F5344CB8AC3E}">
        <p14:creationId xmlns:p14="http://schemas.microsoft.com/office/powerpoint/2010/main" val="1825998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90052CE-F196-405B-A632-E2D7038A47C4}"/>
              </a:ext>
            </a:extLst>
          </p:cNvPr>
          <p:cNvSpPr>
            <a:spLocks noGrp="1"/>
          </p:cNvSpPr>
          <p:nvPr>
            <p:ph type="pic" sz="quarter" idx="10"/>
          </p:nvPr>
        </p:nvSpPr>
        <p:spPr>
          <a:xfrm>
            <a:off x="0" y="0"/>
            <a:ext cx="12192000" cy="5200650"/>
          </a:xfrm>
          <a:custGeom>
            <a:avLst/>
            <a:gdLst>
              <a:gd name="connsiteX0" fmla="*/ 0 w 12192000"/>
              <a:gd name="connsiteY0" fmla="*/ 0 h 5200650"/>
              <a:gd name="connsiteX1" fmla="*/ 12192000 w 12192000"/>
              <a:gd name="connsiteY1" fmla="*/ 0 h 5200650"/>
              <a:gd name="connsiteX2" fmla="*/ 12192000 w 12192000"/>
              <a:gd name="connsiteY2" fmla="*/ 5200650 h 5200650"/>
              <a:gd name="connsiteX3" fmla="*/ 0 w 12192000"/>
              <a:gd name="connsiteY3" fmla="*/ 5200650 h 5200650"/>
            </a:gdLst>
            <a:ahLst/>
            <a:cxnLst>
              <a:cxn ang="0">
                <a:pos x="connsiteX0" y="connsiteY0"/>
              </a:cxn>
              <a:cxn ang="0">
                <a:pos x="connsiteX1" y="connsiteY1"/>
              </a:cxn>
              <a:cxn ang="0">
                <a:pos x="connsiteX2" y="connsiteY2"/>
              </a:cxn>
              <a:cxn ang="0">
                <a:pos x="connsiteX3" y="connsiteY3"/>
              </a:cxn>
            </a:cxnLst>
            <a:rect l="l" t="t" r="r" b="b"/>
            <a:pathLst>
              <a:path w="12192000" h="5200650">
                <a:moveTo>
                  <a:pt x="0" y="0"/>
                </a:moveTo>
                <a:lnTo>
                  <a:pt x="12192000" y="0"/>
                </a:lnTo>
                <a:lnTo>
                  <a:pt x="12192000" y="5200650"/>
                </a:lnTo>
                <a:lnTo>
                  <a:pt x="0" y="5200650"/>
                </a:lnTo>
                <a:close/>
              </a:path>
            </a:pathLst>
          </a:custGeom>
        </p:spPr>
        <p:txBody>
          <a:bodyPr wrap="square">
            <a:noAutofit/>
          </a:bodyPr>
          <a:lstStyle>
            <a:lvl1pPr>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2797124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8806BC3-3670-4C4F-A565-85F2105381B2}"/>
              </a:ext>
            </a:extLst>
          </p:cNvPr>
          <p:cNvSpPr>
            <a:spLocks noGrp="1"/>
          </p:cNvSpPr>
          <p:nvPr>
            <p:ph type="pic" sz="quarter" idx="10"/>
          </p:nvPr>
        </p:nvSpPr>
        <p:spPr>
          <a:xfrm>
            <a:off x="0" y="0"/>
            <a:ext cx="12192000" cy="3619500"/>
          </a:xfrm>
          <a:custGeom>
            <a:avLst/>
            <a:gdLst>
              <a:gd name="connsiteX0" fmla="*/ 0 w 12192000"/>
              <a:gd name="connsiteY0" fmla="*/ 0 h 3619500"/>
              <a:gd name="connsiteX1" fmla="*/ 12192000 w 12192000"/>
              <a:gd name="connsiteY1" fmla="*/ 0 h 3619500"/>
              <a:gd name="connsiteX2" fmla="*/ 12192000 w 12192000"/>
              <a:gd name="connsiteY2" fmla="*/ 3619500 h 3619500"/>
              <a:gd name="connsiteX3" fmla="*/ 0 w 12192000"/>
              <a:gd name="connsiteY3" fmla="*/ 3619500 h 3619500"/>
            </a:gdLst>
            <a:ahLst/>
            <a:cxnLst>
              <a:cxn ang="0">
                <a:pos x="connsiteX0" y="connsiteY0"/>
              </a:cxn>
              <a:cxn ang="0">
                <a:pos x="connsiteX1" y="connsiteY1"/>
              </a:cxn>
              <a:cxn ang="0">
                <a:pos x="connsiteX2" y="connsiteY2"/>
              </a:cxn>
              <a:cxn ang="0">
                <a:pos x="connsiteX3" y="connsiteY3"/>
              </a:cxn>
            </a:cxnLst>
            <a:rect l="l" t="t" r="r" b="b"/>
            <a:pathLst>
              <a:path w="12192000" h="3619500">
                <a:moveTo>
                  <a:pt x="0" y="0"/>
                </a:moveTo>
                <a:lnTo>
                  <a:pt x="12192000" y="0"/>
                </a:lnTo>
                <a:lnTo>
                  <a:pt x="12192000" y="3619500"/>
                </a:lnTo>
                <a:lnTo>
                  <a:pt x="0" y="3619500"/>
                </a:lnTo>
                <a:close/>
              </a:path>
            </a:pathLst>
          </a:custGeom>
        </p:spPr>
        <p:txBody>
          <a:bodyPr wrap="square">
            <a:noAutofit/>
          </a:bodyPr>
          <a:lstStyle>
            <a:lvl1pPr>
              <a:defRPr sz="1800">
                <a:solidFill>
                  <a:schemeClr val="bg1">
                    <a:lumMod val="75000"/>
                  </a:schemeClr>
                </a:solidFill>
              </a:defRPr>
            </a:lvl1pPr>
          </a:lstStyle>
          <a:p>
            <a:endParaRPr lang="id-ID"/>
          </a:p>
        </p:txBody>
      </p:sp>
    </p:spTree>
    <p:extLst>
      <p:ext uri="{BB962C8B-B14F-4D97-AF65-F5344CB8AC3E}">
        <p14:creationId xmlns:p14="http://schemas.microsoft.com/office/powerpoint/2010/main" val="1098075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74174AC-12EF-4EA3-B5DA-B636689D37DA}"/>
              </a:ext>
            </a:extLst>
          </p:cNvPr>
          <p:cNvSpPr>
            <a:spLocks noGrp="1"/>
          </p:cNvSpPr>
          <p:nvPr>
            <p:ph type="pic" sz="quarter" idx="11"/>
          </p:nvPr>
        </p:nvSpPr>
        <p:spPr>
          <a:xfrm>
            <a:off x="1" y="0"/>
            <a:ext cx="12192000" cy="6858000"/>
          </a:xfrm>
          <a:prstGeom prst="rect">
            <a:avLst/>
          </a:prstGeom>
        </p:spPr>
        <p:txBody>
          <a:bodyPr/>
          <a:lstStyle>
            <a:lvl1pPr>
              <a:defRPr sz="1400">
                <a:solidFill>
                  <a:schemeClr val="bg1">
                    <a:lumMod val="75000"/>
                  </a:schemeClr>
                </a:solidFill>
              </a:defRPr>
            </a:lvl1pPr>
          </a:lstStyle>
          <a:p>
            <a:endParaRPr lang="id-ID"/>
          </a:p>
        </p:txBody>
      </p:sp>
      <p:sp>
        <p:nvSpPr>
          <p:cNvPr id="6" name="Picture Placeholder 5">
            <a:extLst>
              <a:ext uri="{FF2B5EF4-FFF2-40B4-BE49-F238E27FC236}">
                <a16:creationId xmlns:a16="http://schemas.microsoft.com/office/drawing/2014/main" id="{4AFB083E-5014-437A-9721-B1A4C44C00F9}"/>
              </a:ext>
            </a:extLst>
          </p:cNvPr>
          <p:cNvSpPr>
            <a:spLocks noGrp="1"/>
          </p:cNvSpPr>
          <p:nvPr>
            <p:ph type="pic" sz="quarter" idx="10"/>
          </p:nvPr>
        </p:nvSpPr>
        <p:spPr>
          <a:xfrm>
            <a:off x="2708749" y="1787397"/>
            <a:ext cx="2344051" cy="3669459"/>
          </a:xfrm>
          <a:custGeom>
            <a:avLst/>
            <a:gdLst>
              <a:gd name="connsiteX0" fmla="*/ 31832 w 2344051"/>
              <a:gd name="connsiteY0" fmla="*/ 0 h 3669459"/>
              <a:gd name="connsiteX1" fmla="*/ 2312219 w 2344051"/>
              <a:gd name="connsiteY1" fmla="*/ 0 h 3669459"/>
              <a:gd name="connsiteX2" fmla="*/ 2344051 w 2344051"/>
              <a:gd name="connsiteY2" fmla="*/ 31832 h 3669459"/>
              <a:gd name="connsiteX3" fmla="*/ 2344051 w 2344051"/>
              <a:gd name="connsiteY3" fmla="*/ 3637627 h 3669459"/>
              <a:gd name="connsiteX4" fmla="*/ 2312219 w 2344051"/>
              <a:gd name="connsiteY4" fmla="*/ 3669459 h 3669459"/>
              <a:gd name="connsiteX5" fmla="*/ 31832 w 2344051"/>
              <a:gd name="connsiteY5" fmla="*/ 3669459 h 3669459"/>
              <a:gd name="connsiteX6" fmla="*/ 0 w 2344051"/>
              <a:gd name="connsiteY6" fmla="*/ 3637627 h 3669459"/>
              <a:gd name="connsiteX7" fmla="*/ 0 w 2344051"/>
              <a:gd name="connsiteY7" fmla="*/ 31832 h 3669459"/>
              <a:gd name="connsiteX8" fmla="*/ 31832 w 2344051"/>
              <a:gd name="connsiteY8" fmla="*/ 0 h 3669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4051" h="3669459">
                <a:moveTo>
                  <a:pt x="31832" y="0"/>
                </a:moveTo>
                <a:lnTo>
                  <a:pt x="2312219" y="0"/>
                </a:lnTo>
                <a:cubicBezTo>
                  <a:pt x="2329799" y="0"/>
                  <a:pt x="2344051" y="14252"/>
                  <a:pt x="2344051" y="31832"/>
                </a:cubicBezTo>
                <a:lnTo>
                  <a:pt x="2344051" y="3637627"/>
                </a:lnTo>
                <a:cubicBezTo>
                  <a:pt x="2344051" y="3655207"/>
                  <a:pt x="2329799" y="3669459"/>
                  <a:pt x="2312219" y="3669459"/>
                </a:cubicBezTo>
                <a:lnTo>
                  <a:pt x="31832" y="3669459"/>
                </a:lnTo>
                <a:cubicBezTo>
                  <a:pt x="14252" y="3669459"/>
                  <a:pt x="0" y="3655207"/>
                  <a:pt x="0" y="3637627"/>
                </a:cubicBezTo>
                <a:lnTo>
                  <a:pt x="0" y="31832"/>
                </a:lnTo>
                <a:cubicBezTo>
                  <a:pt x="0" y="14252"/>
                  <a:pt x="14252" y="0"/>
                  <a:pt x="31832" y="0"/>
                </a:cubicBezTo>
                <a:close/>
              </a:path>
            </a:pathLst>
          </a:custGeom>
        </p:spPr>
        <p:txBody>
          <a:bodyPr wrap="square">
            <a:noAutofit/>
          </a:bodyPr>
          <a:lstStyle>
            <a:lvl1pPr>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831435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5A19EE0-5899-4AE8-B6B2-6BCF265CCC1F}"/>
              </a:ext>
            </a:extLst>
          </p:cNvPr>
          <p:cNvSpPr>
            <a:spLocks noGrp="1"/>
          </p:cNvSpPr>
          <p:nvPr>
            <p:ph type="pic" sz="quarter" idx="11"/>
          </p:nvPr>
        </p:nvSpPr>
        <p:spPr>
          <a:xfrm>
            <a:off x="0" y="0"/>
            <a:ext cx="12192000" cy="6858000"/>
          </a:xfrm>
          <a:prstGeom prst="rect">
            <a:avLst/>
          </a:prstGeom>
        </p:spPr>
        <p:txBody>
          <a:bodyPr/>
          <a:lstStyle>
            <a:lvl1pPr>
              <a:defRPr sz="1400">
                <a:solidFill>
                  <a:schemeClr val="bg1">
                    <a:lumMod val="75000"/>
                  </a:schemeClr>
                </a:solidFill>
              </a:defRPr>
            </a:lvl1pPr>
          </a:lstStyle>
          <a:p>
            <a:endParaRPr lang="id-ID"/>
          </a:p>
        </p:txBody>
      </p:sp>
      <p:sp>
        <p:nvSpPr>
          <p:cNvPr id="6" name="Picture Placeholder 5">
            <a:extLst>
              <a:ext uri="{FF2B5EF4-FFF2-40B4-BE49-F238E27FC236}">
                <a16:creationId xmlns:a16="http://schemas.microsoft.com/office/drawing/2014/main" id="{4CFB8A2E-458E-4118-BAAD-33DC590423DA}"/>
              </a:ext>
            </a:extLst>
          </p:cNvPr>
          <p:cNvSpPr>
            <a:spLocks noGrp="1"/>
          </p:cNvSpPr>
          <p:nvPr>
            <p:ph type="pic" sz="quarter" idx="10"/>
          </p:nvPr>
        </p:nvSpPr>
        <p:spPr>
          <a:xfrm>
            <a:off x="6882582" y="1787398"/>
            <a:ext cx="2344051" cy="3669459"/>
          </a:xfrm>
          <a:custGeom>
            <a:avLst/>
            <a:gdLst>
              <a:gd name="connsiteX0" fmla="*/ 31832 w 2344051"/>
              <a:gd name="connsiteY0" fmla="*/ 0 h 3669459"/>
              <a:gd name="connsiteX1" fmla="*/ 2312219 w 2344051"/>
              <a:gd name="connsiteY1" fmla="*/ 0 h 3669459"/>
              <a:gd name="connsiteX2" fmla="*/ 2344051 w 2344051"/>
              <a:gd name="connsiteY2" fmla="*/ 31832 h 3669459"/>
              <a:gd name="connsiteX3" fmla="*/ 2344051 w 2344051"/>
              <a:gd name="connsiteY3" fmla="*/ 3637627 h 3669459"/>
              <a:gd name="connsiteX4" fmla="*/ 2312219 w 2344051"/>
              <a:gd name="connsiteY4" fmla="*/ 3669459 h 3669459"/>
              <a:gd name="connsiteX5" fmla="*/ 31832 w 2344051"/>
              <a:gd name="connsiteY5" fmla="*/ 3669459 h 3669459"/>
              <a:gd name="connsiteX6" fmla="*/ 0 w 2344051"/>
              <a:gd name="connsiteY6" fmla="*/ 3637627 h 3669459"/>
              <a:gd name="connsiteX7" fmla="*/ 0 w 2344051"/>
              <a:gd name="connsiteY7" fmla="*/ 31832 h 3669459"/>
              <a:gd name="connsiteX8" fmla="*/ 31832 w 2344051"/>
              <a:gd name="connsiteY8" fmla="*/ 0 h 3669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4051" h="3669459">
                <a:moveTo>
                  <a:pt x="31832" y="0"/>
                </a:moveTo>
                <a:lnTo>
                  <a:pt x="2312219" y="0"/>
                </a:lnTo>
                <a:cubicBezTo>
                  <a:pt x="2329799" y="0"/>
                  <a:pt x="2344051" y="14252"/>
                  <a:pt x="2344051" y="31832"/>
                </a:cubicBezTo>
                <a:lnTo>
                  <a:pt x="2344051" y="3637627"/>
                </a:lnTo>
                <a:cubicBezTo>
                  <a:pt x="2344051" y="3655207"/>
                  <a:pt x="2329799" y="3669459"/>
                  <a:pt x="2312219" y="3669459"/>
                </a:cubicBezTo>
                <a:lnTo>
                  <a:pt x="31832" y="3669459"/>
                </a:lnTo>
                <a:cubicBezTo>
                  <a:pt x="14252" y="3669459"/>
                  <a:pt x="0" y="3655207"/>
                  <a:pt x="0" y="3637627"/>
                </a:cubicBezTo>
                <a:lnTo>
                  <a:pt x="0" y="31832"/>
                </a:lnTo>
                <a:cubicBezTo>
                  <a:pt x="0" y="14252"/>
                  <a:pt x="14252" y="0"/>
                  <a:pt x="31832" y="0"/>
                </a:cubicBezTo>
                <a:close/>
              </a:path>
            </a:pathLst>
          </a:custGeom>
        </p:spPr>
        <p:txBody>
          <a:bodyPr wrap="square">
            <a:noAutofit/>
          </a:bodyPr>
          <a:lstStyle>
            <a:lvl1pPr>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3529517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08E7B61-990A-4652-AC3D-17E2031C08DE}"/>
              </a:ext>
            </a:extLst>
          </p:cNvPr>
          <p:cNvSpPr>
            <a:spLocks noGrp="1"/>
          </p:cNvSpPr>
          <p:nvPr>
            <p:ph type="pic" sz="quarter" idx="10"/>
          </p:nvPr>
        </p:nvSpPr>
        <p:spPr>
          <a:xfrm>
            <a:off x="0" y="864275"/>
            <a:ext cx="12192000" cy="4639321"/>
          </a:xfrm>
          <a:custGeom>
            <a:avLst/>
            <a:gdLst>
              <a:gd name="connsiteX0" fmla="*/ 0 w 12192000"/>
              <a:gd name="connsiteY0" fmla="*/ 0 h 4639321"/>
              <a:gd name="connsiteX1" fmla="*/ 12192000 w 12192000"/>
              <a:gd name="connsiteY1" fmla="*/ 0 h 4639321"/>
              <a:gd name="connsiteX2" fmla="*/ 12192000 w 12192000"/>
              <a:gd name="connsiteY2" fmla="*/ 4639321 h 4639321"/>
              <a:gd name="connsiteX3" fmla="*/ 0 w 12192000"/>
              <a:gd name="connsiteY3" fmla="*/ 4639321 h 4639321"/>
            </a:gdLst>
            <a:ahLst/>
            <a:cxnLst>
              <a:cxn ang="0">
                <a:pos x="connsiteX0" y="connsiteY0"/>
              </a:cxn>
              <a:cxn ang="0">
                <a:pos x="connsiteX1" y="connsiteY1"/>
              </a:cxn>
              <a:cxn ang="0">
                <a:pos x="connsiteX2" y="connsiteY2"/>
              </a:cxn>
              <a:cxn ang="0">
                <a:pos x="connsiteX3" y="connsiteY3"/>
              </a:cxn>
            </a:cxnLst>
            <a:rect l="l" t="t" r="r" b="b"/>
            <a:pathLst>
              <a:path w="12192000" h="4639321">
                <a:moveTo>
                  <a:pt x="0" y="0"/>
                </a:moveTo>
                <a:lnTo>
                  <a:pt x="12192000" y="0"/>
                </a:lnTo>
                <a:lnTo>
                  <a:pt x="12192000" y="4639321"/>
                </a:lnTo>
                <a:lnTo>
                  <a:pt x="0" y="4639321"/>
                </a:lnTo>
                <a:close/>
              </a:path>
            </a:pathLst>
          </a:custGeom>
        </p:spPr>
        <p:txBody>
          <a:bodyPr wrap="square">
            <a:noAutofit/>
          </a:bodyPr>
          <a:lstStyle>
            <a:lvl1pPr>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2851158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C14B6EE-AD1C-45DC-9F89-F99520A04386}"/>
              </a:ext>
            </a:extLst>
          </p:cNvPr>
          <p:cNvSpPr>
            <a:spLocks noGrp="1"/>
          </p:cNvSpPr>
          <p:nvPr>
            <p:ph type="pic" sz="quarter" idx="10" hasCustomPrompt="1"/>
          </p:nvPr>
        </p:nvSpPr>
        <p:spPr>
          <a:xfrm>
            <a:off x="2" y="2"/>
            <a:ext cx="8421553" cy="6857998"/>
          </a:xfrm>
          <a:custGeom>
            <a:avLst/>
            <a:gdLst>
              <a:gd name="connsiteX0" fmla="*/ 0 w 8421553"/>
              <a:gd name="connsiteY0" fmla="*/ 0 h 6857998"/>
              <a:gd name="connsiteX1" fmla="*/ 8421553 w 8421553"/>
              <a:gd name="connsiteY1" fmla="*/ 0 h 6857998"/>
              <a:gd name="connsiteX2" fmla="*/ 8370748 w 8421553"/>
              <a:gd name="connsiteY2" fmla="*/ 63414 h 6857998"/>
              <a:gd name="connsiteX3" fmla="*/ 6996341 w 8421553"/>
              <a:gd name="connsiteY3" fmla="*/ 3564072 h 6857998"/>
              <a:gd name="connsiteX4" fmla="*/ 3784640 w 8421553"/>
              <a:gd name="connsiteY4" fmla="*/ 5601842 h 6857998"/>
              <a:gd name="connsiteX5" fmla="*/ 3489878 w 8421553"/>
              <a:gd name="connsiteY5" fmla="*/ 6598504 h 6857998"/>
              <a:gd name="connsiteX6" fmla="*/ 3462004 w 8421553"/>
              <a:gd name="connsiteY6" fmla="*/ 6857998 h 6857998"/>
              <a:gd name="connsiteX7" fmla="*/ 0 w 8421553"/>
              <a:gd name="connsiteY7"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1553" h="6857998">
                <a:moveTo>
                  <a:pt x="0" y="0"/>
                </a:moveTo>
                <a:lnTo>
                  <a:pt x="8421553" y="0"/>
                </a:lnTo>
                <a:lnTo>
                  <a:pt x="8370748" y="63414"/>
                </a:lnTo>
                <a:cubicBezTo>
                  <a:pt x="7514205" y="1198923"/>
                  <a:pt x="7816529" y="2569760"/>
                  <a:pt x="6996341" y="3564072"/>
                </a:cubicBezTo>
                <a:cubicBezTo>
                  <a:pt x="5986880" y="4787841"/>
                  <a:pt x="4439608" y="4490375"/>
                  <a:pt x="3784640" y="5601842"/>
                </a:cubicBezTo>
                <a:cubicBezTo>
                  <a:pt x="3620898" y="5879708"/>
                  <a:pt x="3538584" y="6221966"/>
                  <a:pt x="3489878" y="6598504"/>
                </a:cubicBezTo>
                <a:lnTo>
                  <a:pt x="3462004" y="6857998"/>
                </a:lnTo>
                <a:lnTo>
                  <a:pt x="0" y="6857998"/>
                </a:lnTo>
                <a:close/>
              </a:path>
            </a:pathLst>
          </a:custGeom>
          <a:solidFill>
            <a:schemeClr val="bg1">
              <a:lumMod val="95000"/>
            </a:schemeClr>
          </a:solidFill>
        </p:spPr>
        <p:txBody>
          <a:bodyPr wrap="square">
            <a:noAutofit/>
          </a:bodyPr>
          <a:lstStyle>
            <a:lvl1pPr marL="0" indent="0">
              <a:buNone/>
              <a:defRPr sz="2000">
                <a:solidFill>
                  <a:schemeClr val="bg1">
                    <a:lumMod val="75000"/>
                  </a:schemeClr>
                </a:solidFill>
              </a:defRPr>
            </a:lvl1pPr>
          </a:lstStyle>
          <a:p>
            <a:r>
              <a:rPr lang="id-ID" dirty="0"/>
              <a:t>Image Master Slide</a:t>
            </a:r>
          </a:p>
        </p:txBody>
      </p:sp>
      <p:sp>
        <p:nvSpPr>
          <p:cNvPr id="3" name="Picture Placeholder 2">
            <a:extLst>
              <a:ext uri="{FF2B5EF4-FFF2-40B4-BE49-F238E27FC236}">
                <a16:creationId xmlns:a16="http://schemas.microsoft.com/office/drawing/2014/main" id="{E8606BBA-3C45-4C39-9902-26DFBA947C41}"/>
              </a:ext>
            </a:extLst>
          </p:cNvPr>
          <p:cNvSpPr>
            <a:spLocks noGrp="1"/>
          </p:cNvSpPr>
          <p:nvPr>
            <p:ph type="pic" sz="quarter" idx="11"/>
          </p:nvPr>
        </p:nvSpPr>
        <p:spPr>
          <a:xfrm>
            <a:off x="3919795" y="1813827"/>
            <a:ext cx="2281669" cy="2186947"/>
          </a:xfrm>
          <a:custGeom>
            <a:avLst/>
            <a:gdLst>
              <a:gd name="connsiteX0" fmla="*/ 39103 w 2281669"/>
              <a:gd name="connsiteY0" fmla="*/ 0 h 2186947"/>
              <a:gd name="connsiteX1" fmla="*/ 2242566 w 2281669"/>
              <a:gd name="connsiteY1" fmla="*/ 0 h 2186947"/>
              <a:gd name="connsiteX2" fmla="*/ 2281669 w 2281669"/>
              <a:gd name="connsiteY2" fmla="*/ 39103 h 2186947"/>
              <a:gd name="connsiteX3" fmla="*/ 2281669 w 2281669"/>
              <a:gd name="connsiteY3" fmla="*/ 2147844 h 2186947"/>
              <a:gd name="connsiteX4" fmla="*/ 2242566 w 2281669"/>
              <a:gd name="connsiteY4" fmla="*/ 2186947 h 2186947"/>
              <a:gd name="connsiteX5" fmla="*/ 39103 w 2281669"/>
              <a:gd name="connsiteY5" fmla="*/ 2186947 h 2186947"/>
              <a:gd name="connsiteX6" fmla="*/ 0 w 2281669"/>
              <a:gd name="connsiteY6" fmla="*/ 2147844 h 2186947"/>
              <a:gd name="connsiteX7" fmla="*/ 0 w 2281669"/>
              <a:gd name="connsiteY7" fmla="*/ 39103 h 2186947"/>
              <a:gd name="connsiteX8" fmla="*/ 39103 w 2281669"/>
              <a:gd name="connsiteY8" fmla="*/ 0 h 218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1669" h="2186947">
                <a:moveTo>
                  <a:pt x="39103" y="0"/>
                </a:moveTo>
                <a:lnTo>
                  <a:pt x="2242566" y="0"/>
                </a:lnTo>
                <a:cubicBezTo>
                  <a:pt x="2264162" y="0"/>
                  <a:pt x="2281669" y="17507"/>
                  <a:pt x="2281669" y="39103"/>
                </a:cubicBezTo>
                <a:lnTo>
                  <a:pt x="2281669" y="2147844"/>
                </a:lnTo>
                <a:cubicBezTo>
                  <a:pt x="2281669" y="2169440"/>
                  <a:pt x="2264162" y="2186947"/>
                  <a:pt x="2242566" y="2186947"/>
                </a:cubicBezTo>
                <a:lnTo>
                  <a:pt x="39103" y="2186947"/>
                </a:lnTo>
                <a:cubicBezTo>
                  <a:pt x="17507" y="2186947"/>
                  <a:pt x="0" y="2169440"/>
                  <a:pt x="0" y="2147844"/>
                </a:cubicBezTo>
                <a:lnTo>
                  <a:pt x="0" y="39103"/>
                </a:lnTo>
                <a:cubicBezTo>
                  <a:pt x="0" y="17507"/>
                  <a:pt x="17507" y="0"/>
                  <a:pt x="39103" y="0"/>
                </a:cubicBezTo>
                <a:close/>
              </a:path>
            </a:pathLst>
          </a:custGeom>
          <a:solidFill>
            <a:schemeClr val="bg1">
              <a:lumMod val="95000"/>
            </a:schemeClr>
          </a:solidFill>
        </p:spPr>
        <p:txBody>
          <a:bodyPr wrap="square">
            <a:noAutofit/>
          </a:bodyPr>
          <a:lstStyle>
            <a:lvl1pPr marL="0" indent="0">
              <a:buNone/>
              <a:defRPr sz="2000">
                <a:solidFill>
                  <a:schemeClr val="bg1">
                    <a:lumMod val="75000"/>
                  </a:schemeClr>
                </a:solidFill>
              </a:defRPr>
            </a:lvl1pPr>
          </a:lstStyle>
          <a:p>
            <a:endParaRPr lang="id-ID" dirty="0"/>
          </a:p>
        </p:txBody>
      </p:sp>
      <p:sp>
        <p:nvSpPr>
          <p:cNvPr id="4" name="Picture Placeholder 3">
            <a:extLst>
              <a:ext uri="{FF2B5EF4-FFF2-40B4-BE49-F238E27FC236}">
                <a16:creationId xmlns:a16="http://schemas.microsoft.com/office/drawing/2014/main" id="{A45B4172-A8BA-4560-9FEA-F0DA5AA993A9}"/>
              </a:ext>
            </a:extLst>
          </p:cNvPr>
          <p:cNvSpPr>
            <a:spLocks noGrp="1"/>
          </p:cNvSpPr>
          <p:nvPr>
            <p:ph type="pic" sz="quarter" idx="12"/>
          </p:nvPr>
        </p:nvSpPr>
        <p:spPr>
          <a:xfrm>
            <a:off x="6890652" y="1780017"/>
            <a:ext cx="2281669" cy="2186947"/>
          </a:xfrm>
          <a:custGeom>
            <a:avLst/>
            <a:gdLst>
              <a:gd name="connsiteX0" fmla="*/ 39103 w 2281669"/>
              <a:gd name="connsiteY0" fmla="*/ 0 h 2186947"/>
              <a:gd name="connsiteX1" fmla="*/ 2242566 w 2281669"/>
              <a:gd name="connsiteY1" fmla="*/ 0 h 2186947"/>
              <a:gd name="connsiteX2" fmla="*/ 2281669 w 2281669"/>
              <a:gd name="connsiteY2" fmla="*/ 39103 h 2186947"/>
              <a:gd name="connsiteX3" fmla="*/ 2281669 w 2281669"/>
              <a:gd name="connsiteY3" fmla="*/ 2147844 h 2186947"/>
              <a:gd name="connsiteX4" fmla="*/ 2242566 w 2281669"/>
              <a:gd name="connsiteY4" fmla="*/ 2186947 h 2186947"/>
              <a:gd name="connsiteX5" fmla="*/ 39103 w 2281669"/>
              <a:gd name="connsiteY5" fmla="*/ 2186947 h 2186947"/>
              <a:gd name="connsiteX6" fmla="*/ 0 w 2281669"/>
              <a:gd name="connsiteY6" fmla="*/ 2147844 h 2186947"/>
              <a:gd name="connsiteX7" fmla="*/ 0 w 2281669"/>
              <a:gd name="connsiteY7" fmla="*/ 39103 h 2186947"/>
              <a:gd name="connsiteX8" fmla="*/ 39103 w 2281669"/>
              <a:gd name="connsiteY8" fmla="*/ 0 h 218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1669" h="2186947">
                <a:moveTo>
                  <a:pt x="39103" y="0"/>
                </a:moveTo>
                <a:lnTo>
                  <a:pt x="2242566" y="0"/>
                </a:lnTo>
                <a:cubicBezTo>
                  <a:pt x="2264162" y="0"/>
                  <a:pt x="2281669" y="17507"/>
                  <a:pt x="2281669" y="39103"/>
                </a:cubicBezTo>
                <a:lnTo>
                  <a:pt x="2281669" y="2147844"/>
                </a:lnTo>
                <a:cubicBezTo>
                  <a:pt x="2281669" y="2169440"/>
                  <a:pt x="2264162" y="2186947"/>
                  <a:pt x="2242566" y="2186947"/>
                </a:cubicBezTo>
                <a:lnTo>
                  <a:pt x="39103" y="2186947"/>
                </a:lnTo>
                <a:cubicBezTo>
                  <a:pt x="17507" y="2186947"/>
                  <a:pt x="0" y="2169440"/>
                  <a:pt x="0" y="2147844"/>
                </a:cubicBezTo>
                <a:lnTo>
                  <a:pt x="0" y="39103"/>
                </a:lnTo>
                <a:cubicBezTo>
                  <a:pt x="0" y="17507"/>
                  <a:pt x="17507" y="0"/>
                  <a:pt x="39103" y="0"/>
                </a:cubicBezTo>
                <a:close/>
              </a:path>
            </a:pathLst>
          </a:custGeom>
          <a:solidFill>
            <a:schemeClr val="bg1">
              <a:lumMod val="95000"/>
            </a:schemeClr>
          </a:solidFill>
        </p:spPr>
        <p:txBody>
          <a:bodyPr wrap="square">
            <a:noAutofit/>
          </a:bodyPr>
          <a:lstStyle>
            <a:lvl1pPr marL="0" indent="0">
              <a:buNone/>
              <a:defRPr sz="2000">
                <a:solidFill>
                  <a:schemeClr val="bg1">
                    <a:lumMod val="75000"/>
                  </a:schemeClr>
                </a:solidFill>
              </a:defRPr>
            </a:lvl1pPr>
          </a:lstStyle>
          <a:p>
            <a:endParaRPr lang="id-ID"/>
          </a:p>
        </p:txBody>
      </p:sp>
      <p:sp>
        <p:nvSpPr>
          <p:cNvPr id="5" name="Picture Placeholder 4">
            <a:extLst>
              <a:ext uri="{FF2B5EF4-FFF2-40B4-BE49-F238E27FC236}">
                <a16:creationId xmlns:a16="http://schemas.microsoft.com/office/drawing/2014/main" id="{535866B9-6282-45DC-83B2-9DADD7487DC0}"/>
              </a:ext>
            </a:extLst>
          </p:cNvPr>
          <p:cNvSpPr>
            <a:spLocks noGrp="1"/>
          </p:cNvSpPr>
          <p:nvPr>
            <p:ph type="pic" sz="quarter" idx="13"/>
          </p:nvPr>
        </p:nvSpPr>
        <p:spPr>
          <a:xfrm>
            <a:off x="9836399" y="1813827"/>
            <a:ext cx="2281669" cy="2186947"/>
          </a:xfrm>
          <a:custGeom>
            <a:avLst/>
            <a:gdLst>
              <a:gd name="connsiteX0" fmla="*/ 39103 w 2281669"/>
              <a:gd name="connsiteY0" fmla="*/ 0 h 2186947"/>
              <a:gd name="connsiteX1" fmla="*/ 2242566 w 2281669"/>
              <a:gd name="connsiteY1" fmla="*/ 0 h 2186947"/>
              <a:gd name="connsiteX2" fmla="*/ 2281669 w 2281669"/>
              <a:gd name="connsiteY2" fmla="*/ 39103 h 2186947"/>
              <a:gd name="connsiteX3" fmla="*/ 2281669 w 2281669"/>
              <a:gd name="connsiteY3" fmla="*/ 2147844 h 2186947"/>
              <a:gd name="connsiteX4" fmla="*/ 2242566 w 2281669"/>
              <a:gd name="connsiteY4" fmla="*/ 2186947 h 2186947"/>
              <a:gd name="connsiteX5" fmla="*/ 39103 w 2281669"/>
              <a:gd name="connsiteY5" fmla="*/ 2186947 h 2186947"/>
              <a:gd name="connsiteX6" fmla="*/ 0 w 2281669"/>
              <a:gd name="connsiteY6" fmla="*/ 2147844 h 2186947"/>
              <a:gd name="connsiteX7" fmla="*/ 0 w 2281669"/>
              <a:gd name="connsiteY7" fmla="*/ 39103 h 2186947"/>
              <a:gd name="connsiteX8" fmla="*/ 39103 w 2281669"/>
              <a:gd name="connsiteY8" fmla="*/ 0 h 218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1669" h="2186947">
                <a:moveTo>
                  <a:pt x="39103" y="0"/>
                </a:moveTo>
                <a:lnTo>
                  <a:pt x="2242566" y="0"/>
                </a:lnTo>
                <a:cubicBezTo>
                  <a:pt x="2264162" y="0"/>
                  <a:pt x="2281669" y="17507"/>
                  <a:pt x="2281669" y="39103"/>
                </a:cubicBezTo>
                <a:lnTo>
                  <a:pt x="2281669" y="2147844"/>
                </a:lnTo>
                <a:cubicBezTo>
                  <a:pt x="2281669" y="2169440"/>
                  <a:pt x="2264162" y="2186947"/>
                  <a:pt x="2242566" y="2186947"/>
                </a:cubicBezTo>
                <a:lnTo>
                  <a:pt x="39103" y="2186947"/>
                </a:lnTo>
                <a:cubicBezTo>
                  <a:pt x="17507" y="2186947"/>
                  <a:pt x="0" y="2169440"/>
                  <a:pt x="0" y="2147844"/>
                </a:cubicBezTo>
                <a:lnTo>
                  <a:pt x="0" y="39103"/>
                </a:lnTo>
                <a:cubicBezTo>
                  <a:pt x="0" y="17507"/>
                  <a:pt x="17507" y="0"/>
                  <a:pt x="39103" y="0"/>
                </a:cubicBezTo>
                <a:close/>
              </a:path>
            </a:pathLst>
          </a:custGeom>
          <a:solidFill>
            <a:schemeClr val="bg1">
              <a:lumMod val="95000"/>
            </a:schemeClr>
          </a:solidFill>
        </p:spPr>
        <p:txBody>
          <a:bodyPr wrap="square">
            <a:noAutofit/>
          </a:bodyPr>
          <a:lstStyle>
            <a:lvl1pPr marL="0" indent="0">
              <a:buNone/>
              <a:defRPr sz="2000">
                <a:solidFill>
                  <a:schemeClr val="bg1">
                    <a:lumMod val="75000"/>
                  </a:schemeClr>
                </a:solidFill>
              </a:defRPr>
            </a:lvl1pPr>
          </a:lstStyle>
          <a:p>
            <a:endParaRPr lang="id-ID"/>
          </a:p>
        </p:txBody>
      </p:sp>
    </p:spTree>
    <p:extLst>
      <p:ext uri="{BB962C8B-B14F-4D97-AF65-F5344CB8AC3E}">
        <p14:creationId xmlns:p14="http://schemas.microsoft.com/office/powerpoint/2010/main" val="1008105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1+#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1+#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573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4DD04A7-E313-4DB6-9325-EF6AC2957B7B}"/>
              </a:ext>
            </a:extLst>
          </p:cNvPr>
          <p:cNvSpPr>
            <a:spLocks noGrp="1"/>
          </p:cNvSpPr>
          <p:nvPr>
            <p:ph type="pic" sz="quarter" idx="10"/>
          </p:nvPr>
        </p:nvSpPr>
        <p:spPr>
          <a:xfrm>
            <a:off x="753979" y="970490"/>
            <a:ext cx="10684042" cy="3933233"/>
          </a:xfrm>
          <a:custGeom>
            <a:avLst/>
            <a:gdLst>
              <a:gd name="connsiteX0" fmla="*/ 216005 w 10684042"/>
              <a:gd name="connsiteY0" fmla="*/ 0 h 3933233"/>
              <a:gd name="connsiteX1" fmla="*/ 10468037 w 10684042"/>
              <a:gd name="connsiteY1" fmla="*/ 0 h 3933233"/>
              <a:gd name="connsiteX2" fmla="*/ 10684042 w 10684042"/>
              <a:gd name="connsiteY2" fmla="*/ 216005 h 3933233"/>
              <a:gd name="connsiteX3" fmla="*/ 10684042 w 10684042"/>
              <a:gd name="connsiteY3" fmla="*/ 3933233 h 3933233"/>
              <a:gd name="connsiteX4" fmla="*/ 0 w 10684042"/>
              <a:gd name="connsiteY4" fmla="*/ 3933233 h 3933233"/>
              <a:gd name="connsiteX5" fmla="*/ 0 w 10684042"/>
              <a:gd name="connsiteY5" fmla="*/ 216005 h 3933233"/>
              <a:gd name="connsiteX6" fmla="*/ 216005 w 10684042"/>
              <a:gd name="connsiteY6" fmla="*/ 0 h 393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4042" h="3933233">
                <a:moveTo>
                  <a:pt x="216005" y="0"/>
                </a:moveTo>
                <a:lnTo>
                  <a:pt x="10468037" y="0"/>
                </a:lnTo>
                <a:cubicBezTo>
                  <a:pt x="10587333" y="0"/>
                  <a:pt x="10684042" y="96709"/>
                  <a:pt x="10684042" y="216005"/>
                </a:cubicBezTo>
                <a:lnTo>
                  <a:pt x="10684042" y="3933233"/>
                </a:lnTo>
                <a:lnTo>
                  <a:pt x="0" y="3933233"/>
                </a:lnTo>
                <a:lnTo>
                  <a:pt x="0" y="216005"/>
                </a:lnTo>
                <a:cubicBezTo>
                  <a:pt x="0" y="96709"/>
                  <a:pt x="96709" y="0"/>
                  <a:pt x="216005" y="0"/>
                </a:cubicBezTo>
                <a:close/>
              </a:path>
            </a:pathLst>
          </a:custGeom>
        </p:spPr>
        <p:txBody>
          <a:bodyPr wrap="square">
            <a:noAutofit/>
          </a:bodyPr>
          <a:lstStyle>
            <a:lvl1pPr>
              <a:defRPr sz="1800">
                <a:solidFill>
                  <a:schemeClr val="bg1">
                    <a:lumMod val="75000"/>
                  </a:schemeClr>
                </a:solidFill>
              </a:defRPr>
            </a:lvl1pPr>
          </a:lstStyle>
          <a:p>
            <a:endParaRPr lang="id-ID"/>
          </a:p>
        </p:txBody>
      </p:sp>
    </p:spTree>
    <p:extLst>
      <p:ext uri="{BB962C8B-B14F-4D97-AF65-F5344CB8AC3E}">
        <p14:creationId xmlns:p14="http://schemas.microsoft.com/office/powerpoint/2010/main" val="1093763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BD08EA9-7772-47C4-AEEA-BCD607BB3E3E}"/>
              </a:ext>
            </a:extLst>
          </p:cNvPr>
          <p:cNvSpPr>
            <a:spLocks noGrp="1"/>
          </p:cNvSpPr>
          <p:nvPr>
            <p:ph type="pic" sz="quarter" idx="10"/>
          </p:nvPr>
        </p:nvSpPr>
        <p:spPr>
          <a:xfrm>
            <a:off x="772957" y="919445"/>
            <a:ext cx="4058653" cy="5019110"/>
          </a:xfrm>
          <a:custGeom>
            <a:avLst/>
            <a:gdLst>
              <a:gd name="connsiteX0" fmla="*/ 0 w 4058653"/>
              <a:gd name="connsiteY0" fmla="*/ 0 h 5019110"/>
              <a:gd name="connsiteX1" fmla="*/ 4058653 w 4058653"/>
              <a:gd name="connsiteY1" fmla="*/ 0 h 5019110"/>
              <a:gd name="connsiteX2" fmla="*/ 4058653 w 4058653"/>
              <a:gd name="connsiteY2" fmla="*/ 5019110 h 5019110"/>
              <a:gd name="connsiteX3" fmla="*/ 0 w 4058653"/>
              <a:gd name="connsiteY3" fmla="*/ 5019110 h 5019110"/>
            </a:gdLst>
            <a:ahLst/>
            <a:cxnLst>
              <a:cxn ang="0">
                <a:pos x="connsiteX0" y="connsiteY0"/>
              </a:cxn>
              <a:cxn ang="0">
                <a:pos x="connsiteX1" y="connsiteY1"/>
              </a:cxn>
              <a:cxn ang="0">
                <a:pos x="connsiteX2" y="connsiteY2"/>
              </a:cxn>
              <a:cxn ang="0">
                <a:pos x="connsiteX3" y="connsiteY3"/>
              </a:cxn>
            </a:cxnLst>
            <a:rect l="l" t="t" r="r" b="b"/>
            <a:pathLst>
              <a:path w="4058653" h="5019110">
                <a:moveTo>
                  <a:pt x="0" y="0"/>
                </a:moveTo>
                <a:lnTo>
                  <a:pt x="4058653" y="0"/>
                </a:lnTo>
                <a:lnTo>
                  <a:pt x="4058653" y="5019110"/>
                </a:lnTo>
                <a:lnTo>
                  <a:pt x="0" y="5019110"/>
                </a:lnTo>
                <a:close/>
              </a:path>
            </a:pathLst>
          </a:custGeom>
        </p:spPr>
        <p:txBody>
          <a:bodyPr wrap="square">
            <a:noAutofit/>
          </a:bodyPr>
          <a:lstStyle>
            <a:lvl1pPr>
              <a:defRPr sz="1800">
                <a:solidFill>
                  <a:schemeClr val="bg1">
                    <a:lumMod val="75000"/>
                  </a:schemeClr>
                </a:solidFill>
              </a:defRPr>
            </a:lvl1pPr>
          </a:lstStyle>
          <a:p>
            <a:endParaRPr lang="id-ID"/>
          </a:p>
        </p:txBody>
      </p:sp>
    </p:spTree>
    <p:extLst>
      <p:ext uri="{BB962C8B-B14F-4D97-AF65-F5344CB8AC3E}">
        <p14:creationId xmlns:p14="http://schemas.microsoft.com/office/powerpoint/2010/main" val="511793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3EE70-3B6A-42B0-AA73-E4E458B73E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1E188556-D217-4705-91A1-D772F7108B8C}"/>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1E5441C7-D05A-4AE4-A038-36F704249B0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429ECA-1143-4095-8A4F-C68DC32759E1}"/>
              </a:ext>
            </a:extLst>
          </p:cNvPr>
          <p:cNvSpPr>
            <a:spLocks noGrp="1"/>
          </p:cNvSpPr>
          <p:nvPr>
            <p:ph type="dt" sz="half" idx="10"/>
          </p:nvPr>
        </p:nvSpPr>
        <p:spPr>
          <a:xfrm>
            <a:off x="838200" y="6356350"/>
            <a:ext cx="2743200" cy="365125"/>
          </a:xfrm>
          <a:prstGeom prst="rect">
            <a:avLst/>
          </a:prstGeom>
        </p:spPr>
        <p:txBody>
          <a:bodyPr/>
          <a:lstStyle/>
          <a:p>
            <a:fld id="{A3DE143B-0119-44F9-A5FF-FACB6779C982}" type="datetime1">
              <a:rPr lang="en-US" smtClean="0"/>
              <a:t>1/28/2023</a:t>
            </a:fld>
            <a:endParaRPr lang="id-ID"/>
          </a:p>
        </p:txBody>
      </p:sp>
      <p:sp>
        <p:nvSpPr>
          <p:cNvPr id="6" name="Footer Placeholder 5">
            <a:extLst>
              <a:ext uri="{FF2B5EF4-FFF2-40B4-BE49-F238E27FC236}">
                <a16:creationId xmlns:a16="http://schemas.microsoft.com/office/drawing/2014/main" id="{C186D7E5-34A9-4B4F-A07E-0340DBB28828}"/>
              </a:ext>
            </a:extLst>
          </p:cNvPr>
          <p:cNvSpPr>
            <a:spLocks noGrp="1"/>
          </p:cNvSpPr>
          <p:nvPr>
            <p:ph type="ftr" sz="quarter" idx="11"/>
          </p:nvPr>
        </p:nvSpPr>
        <p:spPr>
          <a:xfrm>
            <a:off x="4038600" y="6356350"/>
            <a:ext cx="4114800" cy="365125"/>
          </a:xfrm>
          <a:prstGeom prst="rect">
            <a:avLst/>
          </a:prstGeom>
        </p:spPr>
        <p:txBody>
          <a:bodyPr/>
          <a:lstStyle/>
          <a:p>
            <a:endParaRPr lang="id-ID"/>
          </a:p>
        </p:txBody>
      </p:sp>
      <p:sp>
        <p:nvSpPr>
          <p:cNvPr id="7" name="Slide Number Placeholder 6">
            <a:extLst>
              <a:ext uri="{FF2B5EF4-FFF2-40B4-BE49-F238E27FC236}">
                <a16:creationId xmlns:a16="http://schemas.microsoft.com/office/drawing/2014/main" id="{4B5F2C59-2D9B-47FC-B09F-2B43E7D7AF99}"/>
              </a:ext>
            </a:extLst>
          </p:cNvPr>
          <p:cNvSpPr>
            <a:spLocks noGrp="1"/>
          </p:cNvSpPr>
          <p:nvPr>
            <p:ph type="sldNum" sz="quarter" idx="12"/>
          </p:nvPr>
        </p:nvSpPr>
        <p:spPr>
          <a:xfrm>
            <a:off x="8610600" y="6356350"/>
            <a:ext cx="2743200" cy="365125"/>
          </a:xfrm>
          <a:prstGeom prst="rect">
            <a:avLst/>
          </a:prstGeom>
        </p:spPr>
        <p:txBody>
          <a:bodyPr/>
          <a:lstStyle/>
          <a:p>
            <a:fld id="{EDF3DA9A-CB9A-49F0-BAF9-D5F6C6C79F58}" type="slidenum">
              <a:rPr lang="id-ID" smtClean="0"/>
              <a:t>‹#›</a:t>
            </a:fld>
            <a:endParaRPr lang="id-ID"/>
          </a:p>
        </p:txBody>
      </p:sp>
    </p:spTree>
    <p:extLst>
      <p:ext uri="{BB962C8B-B14F-4D97-AF65-F5344CB8AC3E}">
        <p14:creationId xmlns:p14="http://schemas.microsoft.com/office/powerpoint/2010/main" val="244708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A2AC-315B-4245-A861-0A64F738F11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9A558E9C-1253-4945-8170-081787B05F2F}"/>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4EEF5FC4-E3AF-49D0-A409-8FFC9B379B6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98D2FA-2569-4255-8527-58218831290F}"/>
              </a:ext>
            </a:extLst>
          </p:cNvPr>
          <p:cNvSpPr>
            <a:spLocks noGrp="1"/>
          </p:cNvSpPr>
          <p:nvPr>
            <p:ph type="dt" sz="half" idx="10"/>
          </p:nvPr>
        </p:nvSpPr>
        <p:spPr>
          <a:xfrm>
            <a:off x="838200" y="6356350"/>
            <a:ext cx="2743200" cy="365125"/>
          </a:xfrm>
          <a:prstGeom prst="rect">
            <a:avLst/>
          </a:prstGeom>
        </p:spPr>
        <p:txBody>
          <a:bodyPr/>
          <a:lstStyle/>
          <a:p>
            <a:fld id="{CB6C60F3-D810-4579-A99F-3948F683AF18}" type="datetime1">
              <a:rPr lang="en-US" smtClean="0"/>
              <a:t>1/28/2023</a:t>
            </a:fld>
            <a:endParaRPr lang="id-ID"/>
          </a:p>
        </p:txBody>
      </p:sp>
      <p:sp>
        <p:nvSpPr>
          <p:cNvPr id="6" name="Footer Placeholder 5">
            <a:extLst>
              <a:ext uri="{FF2B5EF4-FFF2-40B4-BE49-F238E27FC236}">
                <a16:creationId xmlns:a16="http://schemas.microsoft.com/office/drawing/2014/main" id="{4BD1E141-EE70-4F61-8965-5A159F282E27}"/>
              </a:ext>
            </a:extLst>
          </p:cNvPr>
          <p:cNvSpPr>
            <a:spLocks noGrp="1"/>
          </p:cNvSpPr>
          <p:nvPr>
            <p:ph type="ftr" sz="quarter" idx="11"/>
          </p:nvPr>
        </p:nvSpPr>
        <p:spPr>
          <a:xfrm>
            <a:off x="4038600" y="6356350"/>
            <a:ext cx="4114800" cy="365125"/>
          </a:xfrm>
          <a:prstGeom prst="rect">
            <a:avLst/>
          </a:prstGeom>
        </p:spPr>
        <p:txBody>
          <a:bodyPr/>
          <a:lstStyle/>
          <a:p>
            <a:endParaRPr lang="id-ID"/>
          </a:p>
        </p:txBody>
      </p:sp>
      <p:sp>
        <p:nvSpPr>
          <p:cNvPr id="7" name="Slide Number Placeholder 6">
            <a:extLst>
              <a:ext uri="{FF2B5EF4-FFF2-40B4-BE49-F238E27FC236}">
                <a16:creationId xmlns:a16="http://schemas.microsoft.com/office/drawing/2014/main" id="{B4A8D188-EEA5-44CB-A7B4-2D33BB88C617}"/>
              </a:ext>
            </a:extLst>
          </p:cNvPr>
          <p:cNvSpPr>
            <a:spLocks noGrp="1"/>
          </p:cNvSpPr>
          <p:nvPr>
            <p:ph type="sldNum" sz="quarter" idx="12"/>
          </p:nvPr>
        </p:nvSpPr>
        <p:spPr>
          <a:xfrm>
            <a:off x="8610600" y="6356350"/>
            <a:ext cx="2743200" cy="365125"/>
          </a:xfrm>
          <a:prstGeom prst="rect">
            <a:avLst/>
          </a:prstGeom>
        </p:spPr>
        <p:txBody>
          <a:bodyPr/>
          <a:lstStyle/>
          <a:p>
            <a:fld id="{EDF3DA9A-CB9A-49F0-BAF9-D5F6C6C79F58}" type="slidenum">
              <a:rPr lang="id-ID" smtClean="0"/>
              <a:t>‹#›</a:t>
            </a:fld>
            <a:endParaRPr lang="id-ID"/>
          </a:p>
        </p:txBody>
      </p:sp>
    </p:spTree>
    <p:extLst>
      <p:ext uri="{BB962C8B-B14F-4D97-AF65-F5344CB8AC3E}">
        <p14:creationId xmlns:p14="http://schemas.microsoft.com/office/powerpoint/2010/main" val="2900818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C420-521D-4D78-9BCD-A07762543FE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EC5BDDCE-CE6C-4DFA-A627-93095B0AEC9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B6B775E2-7DF9-48E2-89DE-D8219360ECA4}"/>
              </a:ext>
            </a:extLst>
          </p:cNvPr>
          <p:cNvSpPr>
            <a:spLocks noGrp="1"/>
          </p:cNvSpPr>
          <p:nvPr>
            <p:ph type="dt" sz="half" idx="10"/>
          </p:nvPr>
        </p:nvSpPr>
        <p:spPr>
          <a:xfrm>
            <a:off x="838200" y="6356350"/>
            <a:ext cx="2743200" cy="365125"/>
          </a:xfrm>
          <a:prstGeom prst="rect">
            <a:avLst/>
          </a:prstGeom>
        </p:spPr>
        <p:txBody>
          <a:bodyPr/>
          <a:lstStyle/>
          <a:p>
            <a:fld id="{258B4EDE-9EEB-4403-B7D0-989387C660DE}" type="datetime1">
              <a:rPr lang="en-US" smtClean="0"/>
              <a:t>1/28/2023</a:t>
            </a:fld>
            <a:endParaRPr lang="id-ID"/>
          </a:p>
        </p:txBody>
      </p:sp>
      <p:sp>
        <p:nvSpPr>
          <p:cNvPr id="5" name="Footer Placeholder 4">
            <a:extLst>
              <a:ext uri="{FF2B5EF4-FFF2-40B4-BE49-F238E27FC236}">
                <a16:creationId xmlns:a16="http://schemas.microsoft.com/office/drawing/2014/main" id="{DE14BA59-7EDC-43E0-80DB-BC2FBB690977}"/>
              </a:ext>
            </a:extLst>
          </p:cNvPr>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a:extLst>
              <a:ext uri="{FF2B5EF4-FFF2-40B4-BE49-F238E27FC236}">
                <a16:creationId xmlns:a16="http://schemas.microsoft.com/office/drawing/2014/main" id="{DE5F8DD1-5D31-403A-B7F2-D471E84765AD}"/>
              </a:ext>
            </a:extLst>
          </p:cNvPr>
          <p:cNvSpPr>
            <a:spLocks noGrp="1"/>
          </p:cNvSpPr>
          <p:nvPr>
            <p:ph type="sldNum" sz="quarter" idx="12"/>
          </p:nvPr>
        </p:nvSpPr>
        <p:spPr>
          <a:xfrm>
            <a:off x="8610600" y="6356350"/>
            <a:ext cx="2743200" cy="365125"/>
          </a:xfrm>
          <a:prstGeom prst="rect">
            <a:avLst/>
          </a:prstGeom>
        </p:spPr>
        <p:txBody>
          <a:bodyPr/>
          <a:lstStyle/>
          <a:p>
            <a:fld id="{EDF3DA9A-CB9A-49F0-BAF9-D5F6C6C79F58}" type="slidenum">
              <a:rPr lang="id-ID" smtClean="0"/>
              <a:t>‹#›</a:t>
            </a:fld>
            <a:endParaRPr lang="id-ID"/>
          </a:p>
        </p:txBody>
      </p:sp>
    </p:spTree>
    <p:extLst>
      <p:ext uri="{BB962C8B-B14F-4D97-AF65-F5344CB8AC3E}">
        <p14:creationId xmlns:p14="http://schemas.microsoft.com/office/powerpoint/2010/main" val="2518269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AE103A-B8E3-4346-938B-3F754798DCB4}"/>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5D4CFD79-CA28-4B04-98E5-3A96070F5C8F}"/>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359B0281-5BCD-422E-B078-137CEA450ED4}"/>
              </a:ext>
            </a:extLst>
          </p:cNvPr>
          <p:cNvSpPr>
            <a:spLocks noGrp="1"/>
          </p:cNvSpPr>
          <p:nvPr>
            <p:ph type="dt" sz="half" idx="10"/>
          </p:nvPr>
        </p:nvSpPr>
        <p:spPr>
          <a:xfrm>
            <a:off x="838200" y="6356350"/>
            <a:ext cx="2743200" cy="365125"/>
          </a:xfrm>
          <a:prstGeom prst="rect">
            <a:avLst/>
          </a:prstGeom>
        </p:spPr>
        <p:txBody>
          <a:bodyPr/>
          <a:lstStyle/>
          <a:p>
            <a:fld id="{EE13DC54-E201-4347-B739-DAD0F8540F45}" type="datetime1">
              <a:rPr lang="en-US" smtClean="0"/>
              <a:t>1/28/2023</a:t>
            </a:fld>
            <a:endParaRPr lang="id-ID"/>
          </a:p>
        </p:txBody>
      </p:sp>
      <p:sp>
        <p:nvSpPr>
          <p:cNvPr id="5" name="Footer Placeholder 4">
            <a:extLst>
              <a:ext uri="{FF2B5EF4-FFF2-40B4-BE49-F238E27FC236}">
                <a16:creationId xmlns:a16="http://schemas.microsoft.com/office/drawing/2014/main" id="{95A7A053-0C60-437A-8D94-B380FCA63ED7}"/>
              </a:ext>
            </a:extLst>
          </p:cNvPr>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a:extLst>
              <a:ext uri="{FF2B5EF4-FFF2-40B4-BE49-F238E27FC236}">
                <a16:creationId xmlns:a16="http://schemas.microsoft.com/office/drawing/2014/main" id="{9799E39D-4CF1-43C2-BC53-67A0124D20BC}"/>
              </a:ext>
            </a:extLst>
          </p:cNvPr>
          <p:cNvSpPr>
            <a:spLocks noGrp="1"/>
          </p:cNvSpPr>
          <p:nvPr>
            <p:ph type="sldNum" sz="quarter" idx="12"/>
          </p:nvPr>
        </p:nvSpPr>
        <p:spPr>
          <a:xfrm>
            <a:off x="8610600" y="6356350"/>
            <a:ext cx="2743200" cy="365125"/>
          </a:xfrm>
          <a:prstGeom prst="rect">
            <a:avLst/>
          </a:prstGeom>
        </p:spPr>
        <p:txBody>
          <a:bodyPr/>
          <a:lstStyle/>
          <a:p>
            <a:fld id="{EDF3DA9A-CB9A-49F0-BAF9-D5F6C6C79F58}" type="slidenum">
              <a:rPr lang="id-ID" smtClean="0"/>
              <a:t>‹#›</a:t>
            </a:fld>
            <a:endParaRPr lang="id-ID"/>
          </a:p>
        </p:txBody>
      </p:sp>
    </p:spTree>
    <p:extLst>
      <p:ext uri="{BB962C8B-B14F-4D97-AF65-F5344CB8AC3E}">
        <p14:creationId xmlns:p14="http://schemas.microsoft.com/office/powerpoint/2010/main" val="1640432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35867FD-86CD-4909-9D53-6DE12C25ADC6}"/>
              </a:ext>
            </a:extLst>
          </p:cNvPr>
          <p:cNvSpPr>
            <a:spLocks noGrp="1"/>
          </p:cNvSpPr>
          <p:nvPr>
            <p:ph type="pic" sz="quarter" idx="10"/>
          </p:nvPr>
        </p:nvSpPr>
        <p:spPr>
          <a:xfrm>
            <a:off x="4507416" y="1074409"/>
            <a:ext cx="3177168" cy="4422520"/>
          </a:xfrm>
          <a:custGeom>
            <a:avLst/>
            <a:gdLst>
              <a:gd name="connsiteX0" fmla="*/ 139573 w 3177168"/>
              <a:gd name="connsiteY0" fmla="*/ 0 h 4422520"/>
              <a:gd name="connsiteX1" fmla="*/ 3037595 w 3177168"/>
              <a:gd name="connsiteY1" fmla="*/ 0 h 4422520"/>
              <a:gd name="connsiteX2" fmla="*/ 3177168 w 3177168"/>
              <a:gd name="connsiteY2" fmla="*/ 139573 h 4422520"/>
              <a:gd name="connsiteX3" fmla="*/ 3177168 w 3177168"/>
              <a:gd name="connsiteY3" fmla="*/ 4282947 h 4422520"/>
              <a:gd name="connsiteX4" fmla="*/ 3037595 w 3177168"/>
              <a:gd name="connsiteY4" fmla="*/ 4422520 h 4422520"/>
              <a:gd name="connsiteX5" fmla="*/ 139573 w 3177168"/>
              <a:gd name="connsiteY5" fmla="*/ 4422520 h 4422520"/>
              <a:gd name="connsiteX6" fmla="*/ 0 w 3177168"/>
              <a:gd name="connsiteY6" fmla="*/ 4282947 h 4422520"/>
              <a:gd name="connsiteX7" fmla="*/ 0 w 3177168"/>
              <a:gd name="connsiteY7" fmla="*/ 139573 h 4422520"/>
              <a:gd name="connsiteX8" fmla="*/ 139573 w 3177168"/>
              <a:gd name="connsiteY8" fmla="*/ 0 h 4422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7168" h="4422520">
                <a:moveTo>
                  <a:pt x="139573" y="0"/>
                </a:moveTo>
                <a:lnTo>
                  <a:pt x="3037595" y="0"/>
                </a:lnTo>
                <a:cubicBezTo>
                  <a:pt x="3114679" y="0"/>
                  <a:pt x="3177168" y="62489"/>
                  <a:pt x="3177168" y="139573"/>
                </a:cubicBezTo>
                <a:lnTo>
                  <a:pt x="3177168" y="4282947"/>
                </a:lnTo>
                <a:cubicBezTo>
                  <a:pt x="3177168" y="4360031"/>
                  <a:pt x="3114679" y="4422520"/>
                  <a:pt x="3037595" y="4422520"/>
                </a:cubicBezTo>
                <a:lnTo>
                  <a:pt x="139573" y="4422520"/>
                </a:lnTo>
                <a:cubicBezTo>
                  <a:pt x="62489" y="4422520"/>
                  <a:pt x="0" y="4360031"/>
                  <a:pt x="0" y="4282947"/>
                </a:cubicBezTo>
                <a:lnTo>
                  <a:pt x="0" y="139573"/>
                </a:lnTo>
                <a:cubicBezTo>
                  <a:pt x="0" y="62489"/>
                  <a:pt x="62489" y="0"/>
                  <a:pt x="139573" y="0"/>
                </a:cubicBezTo>
                <a:close/>
              </a:path>
            </a:pathLst>
          </a:custGeom>
        </p:spPr>
        <p:txBody>
          <a:bodyPr wrap="square">
            <a:noAutofit/>
          </a:bodyPr>
          <a:lstStyle>
            <a:lvl1pPr>
              <a:defRPr sz="1600">
                <a:solidFill>
                  <a:schemeClr val="bg1">
                    <a:lumMod val="75000"/>
                  </a:schemeClr>
                </a:solidFill>
              </a:defRPr>
            </a:lvl1pPr>
          </a:lstStyle>
          <a:p>
            <a:endParaRPr lang="id-ID"/>
          </a:p>
        </p:txBody>
      </p:sp>
    </p:spTree>
    <p:extLst>
      <p:ext uri="{BB962C8B-B14F-4D97-AF65-F5344CB8AC3E}">
        <p14:creationId xmlns:p14="http://schemas.microsoft.com/office/powerpoint/2010/main" val="265444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4976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DBA0C-D4AF-4377-94B3-4CEAD0A3421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F1547E7D-BC1E-4165-9027-43120D9B55FF}"/>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D816B589-67EA-4D4D-8763-62528269BC8A}"/>
              </a:ext>
            </a:extLst>
          </p:cNvPr>
          <p:cNvSpPr>
            <a:spLocks noGrp="1"/>
          </p:cNvSpPr>
          <p:nvPr>
            <p:ph type="dt" sz="half" idx="10"/>
          </p:nvPr>
        </p:nvSpPr>
        <p:spPr>
          <a:xfrm>
            <a:off x="838200" y="6356350"/>
            <a:ext cx="2743200" cy="365125"/>
          </a:xfrm>
          <a:prstGeom prst="rect">
            <a:avLst/>
          </a:prstGeom>
        </p:spPr>
        <p:txBody>
          <a:bodyPr/>
          <a:lstStyle/>
          <a:p>
            <a:fld id="{45CD018C-991F-47FD-9481-F0BAE3BB53BE}" type="datetime1">
              <a:rPr lang="en-US" smtClean="0"/>
              <a:t>1/28/2023</a:t>
            </a:fld>
            <a:endParaRPr lang="id-ID"/>
          </a:p>
        </p:txBody>
      </p:sp>
      <p:sp>
        <p:nvSpPr>
          <p:cNvPr id="5" name="Footer Placeholder 4">
            <a:extLst>
              <a:ext uri="{FF2B5EF4-FFF2-40B4-BE49-F238E27FC236}">
                <a16:creationId xmlns:a16="http://schemas.microsoft.com/office/drawing/2014/main" id="{D035EF05-8776-478B-A8E7-26A59F783BD1}"/>
              </a:ext>
            </a:extLst>
          </p:cNvPr>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a:extLst>
              <a:ext uri="{FF2B5EF4-FFF2-40B4-BE49-F238E27FC236}">
                <a16:creationId xmlns:a16="http://schemas.microsoft.com/office/drawing/2014/main" id="{67472B66-C482-4680-8C5A-E87350A6D741}"/>
              </a:ext>
            </a:extLst>
          </p:cNvPr>
          <p:cNvSpPr>
            <a:spLocks noGrp="1"/>
          </p:cNvSpPr>
          <p:nvPr>
            <p:ph type="sldNum" sz="quarter" idx="12"/>
          </p:nvPr>
        </p:nvSpPr>
        <p:spPr>
          <a:xfrm>
            <a:off x="8610600" y="6356350"/>
            <a:ext cx="2743200" cy="365125"/>
          </a:xfrm>
          <a:prstGeom prst="rect">
            <a:avLst/>
          </a:prstGeom>
        </p:spPr>
        <p:txBody>
          <a:bodyPr/>
          <a:lstStyle/>
          <a:p>
            <a:fld id="{EDF3DA9A-CB9A-49F0-BAF9-D5F6C6C79F58}" type="slidenum">
              <a:rPr lang="id-ID" smtClean="0"/>
              <a:t>‹#›</a:t>
            </a:fld>
            <a:endParaRPr lang="id-ID"/>
          </a:p>
        </p:txBody>
      </p:sp>
    </p:spTree>
    <p:extLst>
      <p:ext uri="{BB962C8B-B14F-4D97-AF65-F5344CB8AC3E}">
        <p14:creationId xmlns:p14="http://schemas.microsoft.com/office/powerpoint/2010/main" val="3389037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A5142-168D-434E-A35C-553E85215A4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E6D4D1BC-F3F6-4086-8243-A14AAE2E58F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A0A9CF-C12C-4816-90D7-EA0DF4278AE0}"/>
              </a:ext>
            </a:extLst>
          </p:cNvPr>
          <p:cNvSpPr>
            <a:spLocks noGrp="1"/>
          </p:cNvSpPr>
          <p:nvPr>
            <p:ph type="dt" sz="half" idx="10"/>
          </p:nvPr>
        </p:nvSpPr>
        <p:spPr>
          <a:xfrm>
            <a:off x="838200" y="6356350"/>
            <a:ext cx="2743200" cy="365125"/>
          </a:xfrm>
          <a:prstGeom prst="rect">
            <a:avLst/>
          </a:prstGeom>
        </p:spPr>
        <p:txBody>
          <a:bodyPr/>
          <a:lstStyle/>
          <a:p>
            <a:fld id="{E67CFA38-FAF1-4135-92A8-14AD67C31E35}" type="datetime1">
              <a:rPr lang="en-US" smtClean="0"/>
              <a:t>1/28/2023</a:t>
            </a:fld>
            <a:endParaRPr lang="id-ID"/>
          </a:p>
        </p:txBody>
      </p:sp>
      <p:sp>
        <p:nvSpPr>
          <p:cNvPr id="5" name="Footer Placeholder 4">
            <a:extLst>
              <a:ext uri="{FF2B5EF4-FFF2-40B4-BE49-F238E27FC236}">
                <a16:creationId xmlns:a16="http://schemas.microsoft.com/office/drawing/2014/main" id="{3E0521CF-E995-4FE6-85C8-2326D6AFFB69}"/>
              </a:ext>
            </a:extLst>
          </p:cNvPr>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a:extLst>
              <a:ext uri="{FF2B5EF4-FFF2-40B4-BE49-F238E27FC236}">
                <a16:creationId xmlns:a16="http://schemas.microsoft.com/office/drawing/2014/main" id="{5E645935-F361-460F-84E3-B19565ED70D3}"/>
              </a:ext>
            </a:extLst>
          </p:cNvPr>
          <p:cNvSpPr>
            <a:spLocks noGrp="1"/>
          </p:cNvSpPr>
          <p:nvPr>
            <p:ph type="sldNum" sz="quarter" idx="12"/>
          </p:nvPr>
        </p:nvSpPr>
        <p:spPr>
          <a:xfrm>
            <a:off x="8610600" y="6356350"/>
            <a:ext cx="2743200" cy="365125"/>
          </a:xfrm>
          <a:prstGeom prst="rect">
            <a:avLst/>
          </a:prstGeom>
        </p:spPr>
        <p:txBody>
          <a:bodyPr/>
          <a:lstStyle/>
          <a:p>
            <a:fld id="{EDF3DA9A-CB9A-49F0-BAF9-D5F6C6C79F58}" type="slidenum">
              <a:rPr lang="id-ID" smtClean="0"/>
              <a:t>‹#›</a:t>
            </a:fld>
            <a:endParaRPr lang="id-ID"/>
          </a:p>
        </p:txBody>
      </p:sp>
    </p:spTree>
    <p:extLst>
      <p:ext uri="{BB962C8B-B14F-4D97-AF65-F5344CB8AC3E}">
        <p14:creationId xmlns:p14="http://schemas.microsoft.com/office/powerpoint/2010/main" val="3901133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D51A2-98A2-43D4-907A-4824A7A9483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78A7489F-16E2-4784-A08B-0570B5FB70F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B3B3A844-8671-4D89-8751-50F21659A4EA}"/>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DDDAEB92-AFCE-44C4-A66B-FED7416501BD}"/>
              </a:ext>
            </a:extLst>
          </p:cNvPr>
          <p:cNvSpPr>
            <a:spLocks noGrp="1"/>
          </p:cNvSpPr>
          <p:nvPr>
            <p:ph type="dt" sz="half" idx="10"/>
          </p:nvPr>
        </p:nvSpPr>
        <p:spPr>
          <a:xfrm>
            <a:off x="838200" y="6356350"/>
            <a:ext cx="2743200" cy="365125"/>
          </a:xfrm>
          <a:prstGeom prst="rect">
            <a:avLst/>
          </a:prstGeom>
        </p:spPr>
        <p:txBody>
          <a:bodyPr/>
          <a:lstStyle/>
          <a:p>
            <a:fld id="{B6FA52A1-724E-46D1-823D-876628BF721A}" type="datetime1">
              <a:rPr lang="en-US" smtClean="0"/>
              <a:t>1/28/2023</a:t>
            </a:fld>
            <a:endParaRPr lang="id-ID"/>
          </a:p>
        </p:txBody>
      </p:sp>
      <p:sp>
        <p:nvSpPr>
          <p:cNvPr id="6" name="Footer Placeholder 5">
            <a:extLst>
              <a:ext uri="{FF2B5EF4-FFF2-40B4-BE49-F238E27FC236}">
                <a16:creationId xmlns:a16="http://schemas.microsoft.com/office/drawing/2014/main" id="{DCF6A678-46BD-487E-86FC-9063472E0476}"/>
              </a:ext>
            </a:extLst>
          </p:cNvPr>
          <p:cNvSpPr>
            <a:spLocks noGrp="1"/>
          </p:cNvSpPr>
          <p:nvPr>
            <p:ph type="ftr" sz="quarter" idx="11"/>
          </p:nvPr>
        </p:nvSpPr>
        <p:spPr>
          <a:xfrm>
            <a:off x="4038600" y="6356350"/>
            <a:ext cx="4114800" cy="365125"/>
          </a:xfrm>
          <a:prstGeom prst="rect">
            <a:avLst/>
          </a:prstGeom>
        </p:spPr>
        <p:txBody>
          <a:bodyPr/>
          <a:lstStyle/>
          <a:p>
            <a:endParaRPr lang="id-ID"/>
          </a:p>
        </p:txBody>
      </p:sp>
      <p:sp>
        <p:nvSpPr>
          <p:cNvPr id="7" name="Slide Number Placeholder 6">
            <a:extLst>
              <a:ext uri="{FF2B5EF4-FFF2-40B4-BE49-F238E27FC236}">
                <a16:creationId xmlns:a16="http://schemas.microsoft.com/office/drawing/2014/main" id="{16EB0BC4-BB29-4810-B925-7F2179362C8D}"/>
              </a:ext>
            </a:extLst>
          </p:cNvPr>
          <p:cNvSpPr>
            <a:spLocks noGrp="1"/>
          </p:cNvSpPr>
          <p:nvPr>
            <p:ph type="sldNum" sz="quarter" idx="12"/>
          </p:nvPr>
        </p:nvSpPr>
        <p:spPr>
          <a:xfrm>
            <a:off x="8610600" y="6356350"/>
            <a:ext cx="2743200" cy="365125"/>
          </a:xfrm>
          <a:prstGeom prst="rect">
            <a:avLst/>
          </a:prstGeom>
        </p:spPr>
        <p:txBody>
          <a:bodyPr/>
          <a:lstStyle/>
          <a:p>
            <a:fld id="{EDF3DA9A-CB9A-49F0-BAF9-D5F6C6C79F58}" type="slidenum">
              <a:rPr lang="id-ID" smtClean="0"/>
              <a:t>‹#›</a:t>
            </a:fld>
            <a:endParaRPr lang="id-ID"/>
          </a:p>
        </p:txBody>
      </p:sp>
    </p:spTree>
    <p:extLst>
      <p:ext uri="{BB962C8B-B14F-4D97-AF65-F5344CB8AC3E}">
        <p14:creationId xmlns:p14="http://schemas.microsoft.com/office/powerpoint/2010/main" val="1850876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5616-91AA-4EBA-9361-CD9644BF3FEC}"/>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AF950DAB-3E8D-4992-92C5-5E53D1D6773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E3C6CC-D7FF-4DFD-9536-34C583C6AC0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B02F813D-B563-4576-B027-BE664E1A0CB1}"/>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10AE21-91BF-44D6-AB24-528E4153A19A}"/>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0B9FF48C-F28F-4BF6-B857-F406D2CADD7A}"/>
              </a:ext>
            </a:extLst>
          </p:cNvPr>
          <p:cNvSpPr>
            <a:spLocks noGrp="1"/>
          </p:cNvSpPr>
          <p:nvPr>
            <p:ph type="dt" sz="half" idx="10"/>
          </p:nvPr>
        </p:nvSpPr>
        <p:spPr>
          <a:xfrm>
            <a:off x="838200" y="6356350"/>
            <a:ext cx="2743200" cy="365125"/>
          </a:xfrm>
          <a:prstGeom prst="rect">
            <a:avLst/>
          </a:prstGeom>
        </p:spPr>
        <p:txBody>
          <a:bodyPr/>
          <a:lstStyle/>
          <a:p>
            <a:fld id="{7BA30B61-3CE4-4B47-9620-2FB9C2B1726C}" type="datetime1">
              <a:rPr lang="en-US" smtClean="0"/>
              <a:t>1/28/2023</a:t>
            </a:fld>
            <a:endParaRPr lang="id-ID"/>
          </a:p>
        </p:txBody>
      </p:sp>
      <p:sp>
        <p:nvSpPr>
          <p:cNvPr id="8" name="Footer Placeholder 7">
            <a:extLst>
              <a:ext uri="{FF2B5EF4-FFF2-40B4-BE49-F238E27FC236}">
                <a16:creationId xmlns:a16="http://schemas.microsoft.com/office/drawing/2014/main" id="{82A0E171-7D2C-4959-BC79-1AB8528C2DA9}"/>
              </a:ext>
            </a:extLst>
          </p:cNvPr>
          <p:cNvSpPr>
            <a:spLocks noGrp="1"/>
          </p:cNvSpPr>
          <p:nvPr>
            <p:ph type="ftr" sz="quarter" idx="11"/>
          </p:nvPr>
        </p:nvSpPr>
        <p:spPr>
          <a:xfrm>
            <a:off x="4038600" y="6356350"/>
            <a:ext cx="4114800" cy="365125"/>
          </a:xfrm>
          <a:prstGeom prst="rect">
            <a:avLst/>
          </a:prstGeom>
        </p:spPr>
        <p:txBody>
          <a:bodyPr/>
          <a:lstStyle/>
          <a:p>
            <a:endParaRPr lang="id-ID"/>
          </a:p>
        </p:txBody>
      </p:sp>
      <p:sp>
        <p:nvSpPr>
          <p:cNvPr id="9" name="Slide Number Placeholder 8">
            <a:extLst>
              <a:ext uri="{FF2B5EF4-FFF2-40B4-BE49-F238E27FC236}">
                <a16:creationId xmlns:a16="http://schemas.microsoft.com/office/drawing/2014/main" id="{949DAEF2-6C17-4596-9198-765C9D255B4D}"/>
              </a:ext>
            </a:extLst>
          </p:cNvPr>
          <p:cNvSpPr>
            <a:spLocks noGrp="1"/>
          </p:cNvSpPr>
          <p:nvPr>
            <p:ph type="sldNum" sz="quarter" idx="12"/>
          </p:nvPr>
        </p:nvSpPr>
        <p:spPr>
          <a:xfrm>
            <a:off x="8610600" y="6356350"/>
            <a:ext cx="2743200" cy="365125"/>
          </a:xfrm>
          <a:prstGeom prst="rect">
            <a:avLst/>
          </a:prstGeom>
        </p:spPr>
        <p:txBody>
          <a:bodyPr/>
          <a:lstStyle/>
          <a:p>
            <a:fld id="{EDF3DA9A-CB9A-49F0-BAF9-D5F6C6C79F58}" type="slidenum">
              <a:rPr lang="id-ID" smtClean="0"/>
              <a:t>‹#›</a:t>
            </a:fld>
            <a:endParaRPr lang="id-ID"/>
          </a:p>
        </p:txBody>
      </p:sp>
    </p:spTree>
    <p:extLst>
      <p:ext uri="{BB962C8B-B14F-4D97-AF65-F5344CB8AC3E}">
        <p14:creationId xmlns:p14="http://schemas.microsoft.com/office/powerpoint/2010/main" val="3578945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F1B2C62-9C32-4022-AB46-FAB8D4EACDF3}"/>
              </a:ext>
            </a:extLst>
          </p:cNvPr>
          <p:cNvGrpSpPr/>
          <p:nvPr userDrawn="1"/>
        </p:nvGrpSpPr>
        <p:grpSpPr>
          <a:xfrm>
            <a:off x="11791515" y="5634324"/>
            <a:ext cx="131475" cy="824014"/>
            <a:chOff x="18426112" y="8593271"/>
            <a:chExt cx="233767" cy="1465129"/>
          </a:xfrm>
          <a:solidFill>
            <a:schemeClr val="accent2"/>
          </a:solidFill>
        </p:grpSpPr>
        <p:sp>
          <p:nvSpPr>
            <p:cNvPr id="23" name="Freeform 23">
              <a:extLst>
                <a:ext uri="{FF2B5EF4-FFF2-40B4-BE49-F238E27FC236}">
                  <a16:creationId xmlns:a16="http://schemas.microsoft.com/office/drawing/2014/main" id="{B62D88EE-6DE7-412B-A760-D69E5F81A26D}"/>
                </a:ext>
              </a:extLst>
            </p:cNvPr>
            <p:cNvSpPr>
              <a:spLocks noEditPoints="1"/>
            </p:cNvSpPr>
            <p:nvPr/>
          </p:nvSpPr>
          <p:spPr bwMode="auto">
            <a:xfrm>
              <a:off x="18427938" y="9213846"/>
              <a:ext cx="230115" cy="230115"/>
            </a:xfrm>
            <a:custGeom>
              <a:avLst/>
              <a:gdLst>
                <a:gd name="T0" fmla="*/ 212725 w 62"/>
                <a:gd name="T1" fmla="*/ 174983 h 62"/>
                <a:gd name="T2" fmla="*/ 174983 w 62"/>
                <a:gd name="T3" fmla="*/ 212725 h 62"/>
                <a:gd name="T4" fmla="*/ 41173 w 62"/>
                <a:gd name="T5" fmla="*/ 212725 h 62"/>
                <a:gd name="T6" fmla="*/ 0 w 62"/>
                <a:gd name="T7" fmla="*/ 174983 h 62"/>
                <a:gd name="T8" fmla="*/ 0 w 62"/>
                <a:gd name="T9" fmla="*/ 41173 h 62"/>
                <a:gd name="T10" fmla="*/ 41173 w 62"/>
                <a:gd name="T11" fmla="*/ 0 h 62"/>
                <a:gd name="T12" fmla="*/ 174983 w 62"/>
                <a:gd name="T13" fmla="*/ 0 h 62"/>
                <a:gd name="T14" fmla="*/ 212725 w 62"/>
                <a:gd name="T15" fmla="*/ 41173 h 62"/>
                <a:gd name="T16" fmla="*/ 212725 w 62"/>
                <a:gd name="T17" fmla="*/ 174983 h 62"/>
                <a:gd name="T18" fmla="*/ 161259 w 62"/>
                <a:gd name="T19" fmla="*/ 72052 h 62"/>
                <a:gd name="T20" fmla="*/ 174983 w 62"/>
                <a:gd name="T21" fmla="*/ 54897 h 62"/>
                <a:gd name="T22" fmla="*/ 154397 w 62"/>
                <a:gd name="T23" fmla="*/ 65190 h 62"/>
                <a:gd name="T24" fmla="*/ 133811 w 62"/>
                <a:gd name="T25" fmla="*/ 54897 h 62"/>
                <a:gd name="T26" fmla="*/ 106363 w 62"/>
                <a:gd name="T27" fmla="*/ 82345 h 62"/>
                <a:gd name="T28" fmla="*/ 106363 w 62"/>
                <a:gd name="T29" fmla="*/ 89207 h 62"/>
                <a:gd name="T30" fmla="*/ 48035 w 62"/>
                <a:gd name="T31" fmla="*/ 58328 h 62"/>
                <a:gd name="T32" fmla="*/ 41173 w 62"/>
                <a:gd name="T33" fmla="*/ 75483 h 62"/>
                <a:gd name="T34" fmla="*/ 54897 w 62"/>
                <a:gd name="T35" fmla="*/ 99500 h 62"/>
                <a:gd name="T36" fmla="*/ 41173 w 62"/>
                <a:gd name="T37" fmla="*/ 96069 h 62"/>
                <a:gd name="T38" fmla="*/ 41173 w 62"/>
                <a:gd name="T39" fmla="*/ 96069 h 62"/>
                <a:gd name="T40" fmla="*/ 65190 w 62"/>
                <a:gd name="T41" fmla="*/ 123518 h 62"/>
                <a:gd name="T42" fmla="*/ 58328 w 62"/>
                <a:gd name="T43" fmla="*/ 123518 h 62"/>
                <a:gd name="T44" fmla="*/ 51466 w 62"/>
                <a:gd name="T45" fmla="*/ 123518 h 62"/>
                <a:gd name="T46" fmla="*/ 78914 w 62"/>
                <a:gd name="T47" fmla="*/ 144104 h 62"/>
                <a:gd name="T48" fmla="*/ 44604 w 62"/>
                <a:gd name="T49" fmla="*/ 157828 h 62"/>
                <a:gd name="T50" fmla="*/ 37742 w 62"/>
                <a:gd name="T51" fmla="*/ 157828 h 62"/>
                <a:gd name="T52" fmla="*/ 82345 w 62"/>
                <a:gd name="T53" fmla="*/ 168121 h 62"/>
                <a:gd name="T54" fmla="*/ 164690 w 62"/>
                <a:gd name="T55" fmla="*/ 85776 h 62"/>
                <a:gd name="T56" fmla="*/ 164690 w 62"/>
                <a:gd name="T57" fmla="*/ 82345 h 62"/>
                <a:gd name="T58" fmla="*/ 178415 w 62"/>
                <a:gd name="T59" fmla="*/ 68621 h 62"/>
                <a:gd name="T60" fmla="*/ 161259 w 62"/>
                <a:gd name="T61" fmla="*/ 72052 h 6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47" y="21"/>
                  </a:moveTo>
                  <a:cubicBezTo>
                    <a:pt x="49" y="20"/>
                    <a:pt x="50" y="18"/>
                    <a:pt x="51" y="16"/>
                  </a:cubicBezTo>
                  <a:cubicBezTo>
                    <a:pt x="49" y="17"/>
                    <a:pt x="47" y="18"/>
                    <a:pt x="45" y="19"/>
                  </a:cubicBezTo>
                  <a:cubicBezTo>
                    <a:pt x="44" y="17"/>
                    <a:pt x="42" y="16"/>
                    <a:pt x="39" y="16"/>
                  </a:cubicBezTo>
                  <a:cubicBezTo>
                    <a:pt x="35" y="16"/>
                    <a:pt x="31" y="20"/>
                    <a:pt x="31" y="24"/>
                  </a:cubicBezTo>
                  <a:cubicBezTo>
                    <a:pt x="31" y="25"/>
                    <a:pt x="31" y="26"/>
                    <a:pt x="31" y="26"/>
                  </a:cubicBezTo>
                  <a:cubicBezTo>
                    <a:pt x="24" y="26"/>
                    <a:pt x="18" y="23"/>
                    <a:pt x="14" y="17"/>
                  </a:cubicBezTo>
                  <a:cubicBezTo>
                    <a:pt x="13" y="19"/>
                    <a:pt x="12" y="20"/>
                    <a:pt x="12" y="22"/>
                  </a:cubicBezTo>
                  <a:cubicBezTo>
                    <a:pt x="12" y="25"/>
                    <a:pt x="14" y="27"/>
                    <a:pt x="16" y="29"/>
                  </a:cubicBezTo>
                  <a:cubicBezTo>
                    <a:pt x="15" y="29"/>
                    <a:pt x="13" y="28"/>
                    <a:pt x="12" y="28"/>
                  </a:cubicBezTo>
                  <a:cubicBezTo>
                    <a:pt x="12" y="28"/>
                    <a:pt x="12" y="28"/>
                    <a:pt x="12" y="28"/>
                  </a:cubicBezTo>
                  <a:cubicBezTo>
                    <a:pt x="12" y="32"/>
                    <a:pt x="15" y="35"/>
                    <a:pt x="19" y="36"/>
                  </a:cubicBezTo>
                  <a:cubicBezTo>
                    <a:pt x="18" y="36"/>
                    <a:pt x="18" y="36"/>
                    <a:pt x="17" y="36"/>
                  </a:cubicBezTo>
                  <a:cubicBezTo>
                    <a:pt x="16" y="36"/>
                    <a:pt x="16" y="36"/>
                    <a:pt x="15" y="36"/>
                  </a:cubicBezTo>
                  <a:cubicBezTo>
                    <a:pt x="16" y="39"/>
                    <a:pt x="20" y="42"/>
                    <a:pt x="23" y="42"/>
                  </a:cubicBezTo>
                  <a:cubicBezTo>
                    <a:pt x="20" y="44"/>
                    <a:pt x="17" y="46"/>
                    <a:pt x="13" y="46"/>
                  </a:cubicBezTo>
                  <a:cubicBezTo>
                    <a:pt x="12" y="46"/>
                    <a:pt x="11" y="46"/>
                    <a:pt x="11" y="46"/>
                  </a:cubicBezTo>
                  <a:cubicBezTo>
                    <a:pt x="14" y="48"/>
                    <a:pt x="19" y="49"/>
                    <a:pt x="24" y="49"/>
                  </a:cubicBezTo>
                  <a:cubicBezTo>
                    <a:pt x="39" y="49"/>
                    <a:pt x="48" y="36"/>
                    <a:pt x="48" y="25"/>
                  </a:cubicBezTo>
                  <a:cubicBezTo>
                    <a:pt x="48" y="25"/>
                    <a:pt x="48" y="25"/>
                    <a:pt x="48" y="24"/>
                  </a:cubicBezTo>
                  <a:cubicBezTo>
                    <a:pt x="49" y="23"/>
                    <a:pt x="51" y="22"/>
                    <a:pt x="52" y="20"/>
                  </a:cubicBezTo>
                  <a:cubicBezTo>
                    <a:pt x="50" y="20"/>
                    <a:pt x="49" y="21"/>
                    <a:pt x="47" y="21"/>
                  </a:cubicBezTo>
                  <a:close/>
                </a:path>
              </a:pathLst>
            </a:custGeom>
            <a:grpFill/>
            <a:ln>
              <a:noFill/>
            </a:ln>
          </p:spPr>
          <p:txBody>
            <a:bodyPr/>
            <a:lstStyle/>
            <a:p>
              <a:endParaRPr lang="en-US" dirty="0"/>
            </a:p>
          </p:txBody>
        </p:sp>
        <p:sp>
          <p:nvSpPr>
            <p:cNvPr id="24" name="Freeform 129">
              <a:extLst>
                <a:ext uri="{FF2B5EF4-FFF2-40B4-BE49-F238E27FC236}">
                  <a16:creationId xmlns:a16="http://schemas.microsoft.com/office/drawing/2014/main" id="{A9164731-0BF9-46BF-AB08-A4EB620E8980}"/>
                </a:ext>
              </a:extLst>
            </p:cNvPr>
            <p:cNvSpPr>
              <a:spLocks noEditPoints="1"/>
            </p:cNvSpPr>
            <p:nvPr/>
          </p:nvSpPr>
          <p:spPr bwMode="auto">
            <a:xfrm>
              <a:off x="18429655" y="8593271"/>
              <a:ext cx="226680" cy="230115"/>
            </a:xfrm>
            <a:custGeom>
              <a:avLst/>
              <a:gdLst>
                <a:gd name="T0" fmla="*/ 209550 w 61"/>
                <a:gd name="T1" fmla="*/ 174983 h 62"/>
                <a:gd name="T2" fmla="*/ 171762 w 61"/>
                <a:gd name="T3" fmla="*/ 212725 h 62"/>
                <a:gd name="T4" fmla="*/ 37788 w 61"/>
                <a:gd name="T5" fmla="*/ 212725 h 62"/>
                <a:gd name="T6" fmla="*/ 0 w 61"/>
                <a:gd name="T7" fmla="*/ 174983 h 62"/>
                <a:gd name="T8" fmla="*/ 0 w 61"/>
                <a:gd name="T9" fmla="*/ 41173 h 62"/>
                <a:gd name="T10" fmla="*/ 37788 w 61"/>
                <a:gd name="T11" fmla="*/ 0 h 62"/>
                <a:gd name="T12" fmla="*/ 171762 w 61"/>
                <a:gd name="T13" fmla="*/ 0 h 62"/>
                <a:gd name="T14" fmla="*/ 209550 w 61"/>
                <a:gd name="T15" fmla="*/ 41173 h 62"/>
                <a:gd name="T16" fmla="*/ 209550 w 61"/>
                <a:gd name="T17" fmla="*/ 174983 h 62"/>
                <a:gd name="T18" fmla="*/ 37788 w 61"/>
                <a:gd name="T19" fmla="*/ 41173 h 62"/>
                <a:gd name="T20" fmla="*/ 34352 w 61"/>
                <a:gd name="T21" fmla="*/ 41173 h 62"/>
                <a:gd name="T22" fmla="*/ 34352 w 61"/>
                <a:gd name="T23" fmla="*/ 44604 h 62"/>
                <a:gd name="T24" fmla="*/ 34352 w 61"/>
                <a:gd name="T25" fmla="*/ 61759 h 62"/>
                <a:gd name="T26" fmla="*/ 37788 w 61"/>
                <a:gd name="T27" fmla="*/ 68621 h 62"/>
                <a:gd name="T28" fmla="*/ 144280 w 61"/>
                <a:gd name="T29" fmla="*/ 174983 h 62"/>
                <a:gd name="T30" fmla="*/ 147716 w 61"/>
                <a:gd name="T31" fmla="*/ 178415 h 62"/>
                <a:gd name="T32" fmla="*/ 168327 w 61"/>
                <a:gd name="T33" fmla="*/ 178415 h 62"/>
                <a:gd name="T34" fmla="*/ 168327 w 61"/>
                <a:gd name="T35" fmla="*/ 174983 h 62"/>
                <a:gd name="T36" fmla="*/ 171762 w 61"/>
                <a:gd name="T37" fmla="*/ 174983 h 62"/>
                <a:gd name="T38" fmla="*/ 37788 w 61"/>
                <a:gd name="T39" fmla="*/ 41173 h 62"/>
                <a:gd name="T40" fmla="*/ 37788 w 61"/>
                <a:gd name="T41" fmla="*/ 92638 h 62"/>
                <a:gd name="T42" fmla="*/ 34352 w 61"/>
                <a:gd name="T43" fmla="*/ 96069 h 62"/>
                <a:gd name="T44" fmla="*/ 34352 w 61"/>
                <a:gd name="T45" fmla="*/ 99500 h 62"/>
                <a:gd name="T46" fmla="*/ 34352 w 61"/>
                <a:gd name="T47" fmla="*/ 116656 h 62"/>
                <a:gd name="T48" fmla="*/ 37788 w 61"/>
                <a:gd name="T49" fmla="*/ 120087 h 62"/>
                <a:gd name="T50" fmla="*/ 92752 w 61"/>
                <a:gd name="T51" fmla="*/ 174983 h 62"/>
                <a:gd name="T52" fmla="*/ 96187 w 61"/>
                <a:gd name="T53" fmla="*/ 178415 h 62"/>
                <a:gd name="T54" fmla="*/ 113363 w 61"/>
                <a:gd name="T55" fmla="*/ 178415 h 62"/>
                <a:gd name="T56" fmla="*/ 116798 w 61"/>
                <a:gd name="T57" fmla="*/ 174983 h 62"/>
                <a:gd name="T58" fmla="*/ 116798 w 61"/>
                <a:gd name="T59" fmla="*/ 171552 h 62"/>
                <a:gd name="T60" fmla="*/ 37788 w 61"/>
                <a:gd name="T61" fmla="*/ 92638 h 62"/>
                <a:gd name="T62" fmla="*/ 51529 w 61"/>
                <a:gd name="T63" fmla="*/ 144104 h 62"/>
                <a:gd name="T64" fmla="*/ 34352 w 61"/>
                <a:gd name="T65" fmla="*/ 161259 h 62"/>
                <a:gd name="T66" fmla="*/ 51529 w 61"/>
                <a:gd name="T67" fmla="*/ 178415 h 62"/>
                <a:gd name="T68" fmla="*/ 68705 w 61"/>
                <a:gd name="T69" fmla="*/ 161259 h 62"/>
                <a:gd name="T70" fmla="*/ 51529 w 61"/>
                <a:gd name="T71" fmla="*/ 144104 h 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1" h="62">
                  <a:moveTo>
                    <a:pt x="61" y="51"/>
                  </a:moveTo>
                  <a:cubicBezTo>
                    <a:pt x="61" y="57"/>
                    <a:pt x="56" y="62"/>
                    <a:pt x="50" y="62"/>
                  </a:cubicBezTo>
                  <a:cubicBezTo>
                    <a:pt x="11" y="62"/>
                    <a:pt x="11" y="62"/>
                    <a:pt x="11" y="62"/>
                  </a:cubicBezTo>
                  <a:cubicBezTo>
                    <a:pt x="5" y="62"/>
                    <a:pt x="0" y="57"/>
                    <a:pt x="0" y="51"/>
                  </a:cubicBezTo>
                  <a:cubicBezTo>
                    <a:pt x="0" y="12"/>
                    <a:pt x="0" y="12"/>
                    <a:pt x="0" y="12"/>
                  </a:cubicBezTo>
                  <a:cubicBezTo>
                    <a:pt x="0" y="6"/>
                    <a:pt x="5" y="0"/>
                    <a:pt x="11" y="0"/>
                  </a:cubicBezTo>
                  <a:cubicBezTo>
                    <a:pt x="50" y="0"/>
                    <a:pt x="50" y="0"/>
                    <a:pt x="50" y="0"/>
                  </a:cubicBezTo>
                  <a:cubicBezTo>
                    <a:pt x="56" y="0"/>
                    <a:pt x="61" y="6"/>
                    <a:pt x="61" y="12"/>
                  </a:cubicBezTo>
                  <a:lnTo>
                    <a:pt x="61" y="51"/>
                  </a:lnTo>
                  <a:close/>
                  <a:moveTo>
                    <a:pt x="11" y="12"/>
                  </a:moveTo>
                  <a:cubicBezTo>
                    <a:pt x="11" y="12"/>
                    <a:pt x="11" y="12"/>
                    <a:pt x="10" y="12"/>
                  </a:cubicBezTo>
                  <a:cubicBezTo>
                    <a:pt x="10" y="13"/>
                    <a:pt x="10" y="13"/>
                    <a:pt x="10" y="13"/>
                  </a:cubicBezTo>
                  <a:cubicBezTo>
                    <a:pt x="10" y="18"/>
                    <a:pt x="10" y="18"/>
                    <a:pt x="10" y="18"/>
                  </a:cubicBezTo>
                  <a:cubicBezTo>
                    <a:pt x="10" y="19"/>
                    <a:pt x="11" y="20"/>
                    <a:pt x="11" y="20"/>
                  </a:cubicBezTo>
                  <a:cubicBezTo>
                    <a:pt x="28" y="20"/>
                    <a:pt x="42" y="34"/>
                    <a:pt x="42" y="51"/>
                  </a:cubicBezTo>
                  <a:cubicBezTo>
                    <a:pt x="42" y="51"/>
                    <a:pt x="43" y="52"/>
                    <a:pt x="43" y="52"/>
                  </a:cubicBezTo>
                  <a:cubicBezTo>
                    <a:pt x="49" y="52"/>
                    <a:pt x="49" y="52"/>
                    <a:pt x="49" y="52"/>
                  </a:cubicBezTo>
                  <a:cubicBezTo>
                    <a:pt x="49" y="52"/>
                    <a:pt x="49" y="52"/>
                    <a:pt x="49" y="51"/>
                  </a:cubicBezTo>
                  <a:cubicBezTo>
                    <a:pt x="50" y="51"/>
                    <a:pt x="50" y="51"/>
                    <a:pt x="50" y="51"/>
                  </a:cubicBezTo>
                  <a:cubicBezTo>
                    <a:pt x="49" y="30"/>
                    <a:pt x="32" y="13"/>
                    <a:pt x="11" y="12"/>
                  </a:cubicBezTo>
                  <a:close/>
                  <a:moveTo>
                    <a:pt x="11" y="27"/>
                  </a:moveTo>
                  <a:cubicBezTo>
                    <a:pt x="11" y="27"/>
                    <a:pt x="11" y="28"/>
                    <a:pt x="10" y="28"/>
                  </a:cubicBezTo>
                  <a:cubicBezTo>
                    <a:pt x="10" y="28"/>
                    <a:pt x="10" y="28"/>
                    <a:pt x="10" y="29"/>
                  </a:cubicBezTo>
                  <a:cubicBezTo>
                    <a:pt x="10" y="34"/>
                    <a:pt x="10" y="34"/>
                    <a:pt x="10" y="34"/>
                  </a:cubicBezTo>
                  <a:cubicBezTo>
                    <a:pt x="10" y="35"/>
                    <a:pt x="11" y="35"/>
                    <a:pt x="11" y="35"/>
                  </a:cubicBezTo>
                  <a:cubicBezTo>
                    <a:pt x="19" y="36"/>
                    <a:pt x="26" y="42"/>
                    <a:pt x="27" y="51"/>
                  </a:cubicBezTo>
                  <a:cubicBezTo>
                    <a:pt x="27" y="51"/>
                    <a:pt x="27" y="52"/>
                    <a:pt x="28" y="52"/>
                  </a:cubicBezTo>
                  <a:cubicBezTo>
                    <a:pt x="33" y="52"/>
                    <a:pt x="33" y="52"/>
                    <a:pt x="33" y="52"/>
                  </a:cubicBezTo>
                  <a:cubicBezTo>
                    <a:pt x="33" y="52"/>
                    <a:pt x="34" y="52"/>
                    <a:pt x="34" y="51"/>
                  </a:cubicBezTo>
                  <a:cubicBezTo>
                    <a:pt x="34" y="51"/>
                    <a:pt x="34" y="51"/>
                    <a:pt x="34" y="50"/>
                  </a:cubicBezTo>
                  <a:cubicBezTo>
                    <a:pt x="34" y="38"/>
                    <a:pt x="24" y="28"/>
                    <a:pt x="11" y="27"/>
                  </a:cubicBezTo>
                  <a:close/>
                  <a:moveTo>
                    <a:pt x="15" y="42"/>
                  </a:moveTo>
                  <a:cubicBezTo>
                    <a:pt x="12" y="42"/>
                    <a:pt x="10" y="44"/>
                    <a:pt x="10" y="47"/>
                  </a:cubicBezTo>
                  <a:cubicBezTo>
                    <a:pt x="10" y="50"/>
                    <a:pt x="12" y="52"/>
                    <a:pt x="15" y="52"/>
                  </a:cubicBezTo>
                  <a:cubicBezTo>
                    <a:pt x="18" y="52"/>
                    <a:pt x="20" y="50"/>
                    <a:pt x="20" y="47"/>
                  </a:cubicBezTo>
                  <a:cubicBezTo>
                    <a:pt x="20" y="44"/>
                    <a:pt x="18" y="42"/>
                    <a:pt x="15" y="42"/>
                  </a:cubicBezTo>
                  <a:close/>
                </a:path>
              </a:pathLst>
            </a:custGeom>
            <a:grpFill/>
            <a:ln>
              <a:noFill/>
            </a:ln>
          </p:spPr>
          <p:txBody>
            <a:bodyPr/>
            <a:lstStyle/>
            <a:p>
              <a:endParaRPr lang="en-US" dirty="0"/>
            </a:p>
          </p:txBody>
        </p:sp>
        <p:sp>
          <p:nvSpPr>
            <p:cNvPr id="25" name="Freeform 188">
              <a:extLst>
                <a:ext uri="{FF2B5EF4-FFF2-40B4-BE49-F238E27FC236}">
                  <a16:creationId xmlns:a16="http://schemas.microsoft.com/office/drawing/2014/main" id="{2E4FC8AE-F43C-4639-8834-0CE683BAB60D}"/>
                </a:ext>
              </a:extLst>
            </p:cNvPr>
            <p:cNvSpPr>
              <a:spLocks/>
            </p:cNvSpPr>
            <p:nvPr/>
          </p:nvSpPr>
          <p:spPr bwMode="auto">
            <a:xfrm>
              <a:off x="18426112" y="9828285"/>
              <a:ext cx="233767" cy="230115"/>
            </a:xfrm>
            <a:custGeom>
              <a:avLst/>
              <a:gdLst>
                <a:gd name="T0" fmla="*/ 165315 w 59"/>
                <a:gd name="T1" fmla="*/ 200025 h 58"/>
                <a:gd name="T2" fmla="*/ 141207 w 59"/>
                <a:gd name="T3" fmla="*/ 200025 h 58"/>
                <a:gd name="T4" fmla="*/ 141207 w 59"/>
                <a:gd name="T5" fmla="*/ 120705 h 58"/>
                <a:gd name="T6" fmla="*/ 165315 w 59"/>
                <a:gd name="T7" fmla="*/ 120705 h 58"/>
                <a:gd name="T8" fmla="*/ 168759 w 59"/>
                <a:gd name="T9" fmla="*/ 89666 h 58"/>
                <a:gd name="T10" fmla="*/ 141207 w 59"/>
                <a:gd name="T11" fmla="*/ 89666 h 58"/>
                <a:gd name="T12" fmla="*/ 141207 w 59"/>
                <a:gd name="T13" fmla="*/ 72423 h 58"/>
                <a:gd name="T14" fmla="*/ 154983 w 59"/>
                <a:gd name="T15" fmla="*/ 58628 h 58"/>
                <a:gd name="T16" fmla="*/ 172203 w 59"/>
                <a:gd name="T17" fmla="*/ 58628 h 58"/>
                <a:gd name="T18" fmla="*/ 172203 w 59"/>
                <a:gd name="T19" fmla="*/ 31038 h 58"/>
                <a:gd name="T20" fmla="*/ 148095 w 59"/>
                <a:gd name="T21" fmla="*/ 27590 h 58"/>
                <a:gd name="T22" fmla="*/ 110210 w 59"/>
                <a:gd name="T23" fmla="*/ 68974 h 58"/>
                <a:gd name="T24" fmla="*/ 110210 w 59"/>
                <a:gd name="T25" fmla="*/ 89666 h 58"/>
                <a:gd name="T26" fmla="*/ 82658 w 59"/>
                <a:gd name="T27" fmla="*/ 89666 h 58"/>
                <a:gd name="T28" fmla="*/ 82658 w 59"/>
                <a:gd name="T29" fmla="*/ 120705 h 58"/>
                <a:gd name="T30" fmla="*/ 110210 w 59"/>
                <a:gd name="T31" fmla="*/ 120705 h 58"/>
                <a:gd name="T32" fmla="*/ 110210 w 59"/>
                <a:gd name="T33" fmla="*/ 200025 h 58"/>
                <a:gd name="T34" fmla="*/ 37885 w 59"/>
                <a:gd name="T35" fmla="*/ 200025 h 58"/>
                <a:gd name="T36" fmla="*/ 0 w 59"/>
                <a:gd name="T37" fmla="*/ 162089 h 58"/>
                <a:gd name="T38" fmla="*/ 0 w 59"/>
                <a:gd name="T39" fmla="*/ 34487 h 58"/>
                <a:gd name="T40" fmla="*/ 37885 w 59"/>
                <a:gd name="T41" fmla="*/ 0 h 58"/>
                <a:gd name="T42" fmla="*/ 165315 w 59"/>
                <a:gd name="T43" fmla="*/ 0 h 58"/>
                <a:gd name="T44" fmla="*/ 203200 w 59"/>
                <a:gd name="T45" fmla="*/ 34487 h 58"/>
                <a:gd name="T46" fmla="*/ 203200 w 59"/>
                <a:gd name="T47" fmla="*/ 162089 h 58"/>
                <a:gd name="T48" fmla="*/ 165315 w 59"/>
                <a:gd name="T49" fmla="*/ 200025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9" h="58">
                  <a:moveTo>
                    <a:pt x="48" y="58"/>
                  </a:moveTo>
                  <a:cubicBezTo>
                    <a:pt x="41" y="58"/>
                    <a:pt x="41" y="58"/>
                    <a:pt x="41" y="58"/>
                  </a:cubicBezTo>
                  <a:cubicBezTo>
                    <a:pt x="41" y="35"/>
                    <a:pt x="41" y="35"/>
                    <a:pt x="41" y="35"/>
                  </a:cubicBezTo>
                  <a:cubicBezTo>
                    <a:pt x="48" y="35"/>
                    <a:pt x="48" y="35"/>
                    <a:pt x="48" y="35"/>
                  </a:cubicBezTo>
                  <a:cubicBezTo>
                    <a:pt x="49" y="26"/>
                    <a:pt x="49" y="26"/>
                    <a:pt x="49" y="26"/>
                  </a:cubicBezTo>
                  <a:cubicBezTo>
                    <a:pt x="41" y="26"/>
                    <a:pt x="41" y="26"/>
                    <a:pt x="41" y="26"/>
                  </a:cubicBezTo>
                  <a:cubicBezTo>
                    <a:pt x="41" y="21"/>
                    <a:pt x="41" y="21"/>
                    <a:pt x="41" y="21"/>
                  </a:cubicBezTo>
                  <a:cubicBezTo>
                    <a:pt x="41" y="18"/>
                    <a:pt x="42" y="17"/>
                    <a:pt x="45" y="17"/>
                  </a:cubicBezTo>
                  <a:cubicBezTo>
                    <a:pt x="50" y="17"/>
                    <a:pt x="50" y="17"/>
                    <a:pt x="50" y="17"/>
                  </a:cubicBezTo>
                  <a:cubicBezTo>
                    <a:pt x="50" y="9"/>
                    <a:pt x="50" y="9"/>
                    <a:pt x="50" y="9"/>
                  </a:cubicBezTo>
                  <a:cubicBezTo>
                    <a:pt x="49" y="9"/>
                    <a:pt x="47" y="8"/>
                    <a:pt x="43" y="8"/>
                  </a:cubicBezTo>
                  <a:cubicBezTo>
                    <a:pt x="37" y="8"/>
                    <a:pt x="32" y="12"/>
                    <a:pt x="32" y="20"/>
                  </a:cubicBezTo>
                  <a:cubicBezTo>
                    <a:pt x="32" y="26"/>
                    <a:pt x="32" y="26"/>
                    <a:pt x="32" y="26"/>
                  </a:cubicBezTo>
                  <a:cubicBezTo>
                    <a:pt x="24" y="26"/>
                    <a:pt x="24" y="26"/>
                    <a:pt x="24" y="26"/>
                  </a:cubicBezTo>
                  <a:cubicBezTo>
                    <a:pt x="24" y="35"/>
                    <a:pt x="24" y="35"/>
                    <a:pt x="24" y="35"/>
                  </a:cubicBezTo>
                  <a:cubicBezTo>
                    <a:pt x="32" y="35"/>
                    <a:pt x="32" y="35"/>
                    <a:pt x="32" y="35"/>
                  </a:cubicBezTo>
                  <a:cubicBezTo>
                    <a:pt x="32" y="58"/>
                    <a:pt x="32" y="58"/>
                    <a:pt x="32" y="58"/>
                  </a:cubicBezTo>
                  <a:cubicBezTo>
                    <a:pt x="11" y="58"/>
                    <a:pt x="11" y="58"/>
                    <a:pt x="11" y="58"/>
                  </a:cubicBezTo>
                  <a:cubicBezTo>
                    <a:pt x="5" y="58"/>
                    <a:pt x="0" y="53"/>
                    <a:pt x="0" y="47"/>
                  </a:cubicBezTo>
                  <a:cubicBezTo>
                    <a:pt x="0" y="10"/>
                    <a:pt x="0" y="10"/>
                    <a:pt x="0" y="10"/>
                  </a:cubicBezTo>
                  <a:cubicBezTo>
                    <a:pt x="0" y="4"/>
                    <a:pt x="5" y="0"/>
                    <a:pt x="11" y="0"/>
                  </a:cubicBezTo>
                  <a:cubicBezTo>
                    <a:pt x="48" y="0"/>
                    <a:pt x="48" y="0"/>
                    <a:pt x="48" y="0"/>
                  </a:cubicBezTo>
                  <a:cubicBezTo>
                    <a:pt x="54" y="0"/>
                    <a:pt x="59" y="4"/>
                    <a:pt x="59" y="10"/>
                  </a:cubicBezTo>
                  <a:cubicBezTo>
                    <a:pt x="59" y="47"/>
                    <a:pt x="59" y="47"/>
                    <a:pt x="59" y="47"/>
                  </a:cubicBezTo>
                  <a:cubicBezTo>
                    <a:pt x="59" y="53"/>
                    <a:pt x="54" y="58"/>
                    <a:pt x="48" y="5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sp>
        <p:nvSpPr>
          <p:cNvPr id="26" name="TextBox 25">
            <a:extLst>
              <a:ext uri="{FF2B5EF4-FFF2-40B4-BE49-F238E27FC236}">
                <a16:creationId xmlns:a16="http://schemas.microsoft.com/office/drawing/2014/main" id="{968F167D-CA64-43D3-8087-6C90A7DE7D96}"/>
              </a:ext>
            </a:extLst>
          </p:cNvPr>
          <p:cNvSpPr txBox="1"/>
          <p:nvPr userDrawn="1"/>
        </p:nvSpPr>
        <p:spPr>
          <a:xfrm rot="10800000" flipV="1">
            <a:off x="10152250" y="265196"/>
            <a:ext cx="1768747" cy="707886"/>
          </a:xfrm>
          <a:prstGeom prst="rect">
            <a:avLst/>
          </a:prstGeom>
          <a:noFill/>
        </p:spPr>
        <p:txBody>
          <a:bodyPr wrap="square" rtlCol="0">
            <a:spAutoFit/>
          </a:bodyPr>
          <a:lstStyle/>
          <a:p>
            <a:pPr algn="r"/>
            <a:fld id="{260E2A6B-A809-4840-BF14-8648BC0BDF87}" type="slidenum">
              <a:rPr lang="id-ID" sz="4000" b="0" i="0" smtClean="0">
                <a:solidFill>
                  <a:schemeClr val="accent2">
                    <a:alpha val="50000"/>
                  </a:schemeClr>
                </a:solidFill>
                <a:latin typeface="Poppins" panose="00000500000000000000" pitchFamily="50" charset="0"/>
                <a:ea typeface="Roboto Condensed" panose="02000000000000000000" pitchFamily="2" charset="0"/>
                <a:cs typeface="Poppins" panose="00000500000000000000" pitchFamily="50" charset="0"/>
              </a:rPr>
              <a:pPr algn="r"/>
              <a:t>‹#›</a:t>
            </a:fld>
            <a:endParaRPr lang="id-ID" sz="13800" b="0" i="0" dirty="0">
              <a:solidFill>
                <a:schemeClr val="accent2">
                  <a:alpha val="50000"/>
                </a:schemeClr>
              </a:solidFill>
              <a:latin typeface="Poppins" panose="00000500000000000000" pitchFamily="50" charset="0"/>
              <a:ea typeface="Roboto Condensed" panose="02000000000000000000" pitchFamily="2" charset="0"/>
              <a:cs typeface="Poppins" panose="00000500000000000000" pitchFamily="50" charset="0"/>
            </a:endParaRPr>
          </a:p>
        </p:txBody>
      </p:sp>
      <p:grpSp>
        <p:nvGrpSpPr>
          <p:cNvPr id="29" name="Group 28">
            <a:extLst>
              <a:ext uri="{FF2B5EF4-FFF2-40B4-BE49-F238E27FC236}">
                <a16:creationId xmlns:a16="http://schemas.microsoft.com/office/drawing/2014/main" id="{3C467AA4-9518-4E93-BEAD-E0BAF71F736B}"/>
              </a:ext>
            </a:extLst>
          </p:cNvPr>
          <p:cNvGrpSpPr/>
          <p:nvPr userDrawn="1"/>
        </p:nvGrpSpPr>
        <p:grpSpPr>
          <a:xfrm>
            <a:off x="269010" y="265196"/>
            <a:ext cx="995358" cy="167868"/>
            <a:chOff x="2069254" y="3893575"/>
            <a:chExt cx="8053492" cy="1358228"/>
          </a:xfrm>
        </p:grpSpPr>
        <p:sp>
          <p:nvSpPr>
            <p:cNvPr id="30" name="Freeform: Shape 29">
              <a:extLst>
                <a:ext uri="{FF2B5EF4-FFF2-40B4-BE49-F238E27FC236}">
                  <a16:creationId xmlns:a16="http://schemas.microsoft.com/office/drawing/2014/main" id="{5F95BE3A-85CC-4349-99BB-556AD34D6B45}"/>
                </a:ext>
              </a:extLst>
            </p:cNvPr>
            <p:cNvSpPr/>
            <p:nvPr/>
          </p:nvSpPr>
          <p:spPr>
            <a:xfrm>
              <a:off x="6218832" y="4185041"/>
              <a:ext cx="590623" cy="778211"/>
            </a:xfrm>
            <a:custGeom>
              <a:avLst/>
              <a:gdLst>
                <a:gd name="connsiteX0" fmla="*/ 302073 w 590623"/>
                <a:gd name="connsiteY0" fmla="*/ 0 h 778211"/>
                <a:gd name="connsiteX1" fmla="*/ 385869 w 590623"/>
                <a:gd name="connsiteY1" fmla="*/ 7286 h 778211"/>
                <a:gd name="connsiteX2" fmla="*/ 468937 w 590623"/>
                <a:gd name="connsiteY2" fmla="*/ 31332 h 778211"/>
                <a:gd name="connsiteX3" fmla="*/ 536703 w 590623"/>
                <a:gd name="connsiteY3" fmla="*/ 80152 h 778211"/>
                <a:gd name="connsiteX4" fmla="*/ 562934 w 590623"/>
                <a:gd name="connsiteY4" fmla="*/ 154476 h 778211"/>
                <a:gd name="connsiteX5" fmla="*/ 562934 w 590623"/>
                <a:gd name="connsiteY5" fmla="*/ 231714 h 778211"/>
                <a:gd name="connsiteX6" fmla="*/ 399714 w 590623"/>
                <a:gd name="connsiteY6" fmla="*/ 231714 h 778211"/>
                <a:gd name="connsiteX7" fmla="*/ 399714 w 590623"/>
                <a:gd name="connsiteY7" fmla="*/ 195281 h 778211"/>
                <a:gd name="connsiteX8" fmla="*/ 370568 w 590623"/>
                <a:gd name="connsiteY8" fmla="*/ 156662 h 778211"/>
                <a:gd name="connsiteX9" fmla="*/ 306445 w 590623"/>
                <a:gd name="connsiteY9" fmla="*/ 142817 h 778211"/>
                <a:gd name="connsiteX10" fmla="*/ 225564 w 590623"/>
                <a:gd name="connsiteY10" fmla="*/ 160305 h 778211"/>
                <a:gd name="connsiteX11" fmla="*/ 195688 w 590623"/>
                <a:gd name="connsiteY11" fmla="*/ 209854 h 778211"/>
                <a:gd name="connsiteX12" fmla="*/ 236493 w 590623"/>
                <a:gd name="connsiteY12" fmla="*/ 265961 h 778211"/>
                <a:gd name="connsiteX13" fmla="*/ 335591 w 590623"/>
                <a:gd name="connsiteY13" fmla="*/ 310410 h 778211"/>
                <a:gd name="connsiteX14" fmla="*/ 451449 w 590623"/>
                <a:gd name="connsiteY14" fmla="*/ 357044 h 778211"/>
                <a:gd name="connsiteX15" fmla="*/ 549818 w 590623"/>
                <a:gd name="connsiteY15" fmla="*/ 432825 h 778211"/>
                <a:gd name="connsiteX16" fmla="*/ 590623 w 590623"/>
                <a:gd name="connsiteY16" fmla="*/ 550868 h 778211"/>
                <a:gd name="connsiteX17" fmla="*/ 509742 w 590623"/>
                <a:gd name="connsiteY17" fmla="*/ 716275 h 778211"/>
                <a:gd name="connsiteX18" fmla="*/ 304988 w 590623"/>
                <a:gd name="connsiteY18" fmla="*/ 778211 h 778211"/>
                <a:gd name="connsiteX19" fmla="*/ 137395 w 590623"/>
                <a:gd name="connsiteY19" fmla="*/ 744693 h 778211"/>
                <a:gd name="connsiteX20" fmla="*/ 28096 w 590623"/>
                <a:gd name="connsiteY20" fmla="*/ 679113 h 778211"/>
                <a:gd name="connsiteX21" fmla="*/ 0 w 590623"/>
                <a:gd name="connsiteY21" fmla="*/ 649739 h 778211"/>
                <a:gd name="connsiteX22" fmla="*/ 0 w 590623"/>
                <a:gd name="connsiteY22" fmla="*/ 640109 h 778211"/>
                <a:gd name="connsiteX23" fmla="*/ 83474 w 590623"/>
                <a:gd name="connsiteY23" fmla="*/ 524637 h 778211"/>
                <a:gd name="connsiteX24" fmla="*/ 113350 w 590623"/>
                <a:gd name="connsiteY24" fmla="*/ 554512 h 778211"/>
                <a:gd name="connsiteX25" fmla="*/ 190588 w 590623"/>
                <a:gd name="connsiteY25" fmla="*/ 603332 h 778211"/>
                <a:gd name="connsiteX26" fmla="*/ 304988 w 590623"/>
                <a:gd name="connsiteY26" fmla="*/ 633936 h 778211"/>
                <a:gd name="connsiteX27" fmla="*/ 377854 w 590623"/>
                <a:gd name="connsiteY27" fmla="*/ 615719 h 778211"/>
                <a:gd name="connsiteX28" fmla="*/ 405543 w 590623"/>
                <a:gd name="connsiteY28" fmla="*/ 561070 h 778211"/>
                <a:gd name="connsiteX29" fmla="*/ 365467 w 590623"/>
                <a:gd name="connsiteY29" fmla="*/ 509335 h 778211"/>
                <a:gd name="connsiteX30" fmla="*/ 267826 w 590623"/>
                <a:gd name="connsiteY30" fmla="*/ 463429 h 778211"/>
                <a:gd name="connsiteX31" fmla="*/ 151969 w 590623"/>
                <a:gd name="connsiteY31" fmla="*/ 413151 h 778211"/>
                <a:gd name="connsiteX32" fmla="*/ 53599 w 590623"/>
                <a:gd name="connsiteY32" fmla="*/ 334456 h 778211"/>
                <a:gd name="connsiteX33" fmla="*/ 13523 w 590623"/>
                <a:gd name="connsiteY33" fmla="*/ 217141 h 778211"/>
                <a:gd name="connsiteX34" fmla="*/ 95862 w 590623"/>
                <a:gd name="connsiteY34" fmla="*/ 55378 h 778211"/>
                <a:gd name="connsiteX35" fmla="*/ 302073 w 590623"/>
                <a:gd name="connsiteY35" fmla="*/ 0 h 77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90623" h="778211">
                  <a:moveTo>
                    <a:pt x="302073" y="0"/>
                  </a:moveTo>
                  <a:cubicBezTo>
                    <a:pt x="330248" y="0"/>
                    <a:pt x="358180" y="2428"/>
                    <a:pt x="385869" y="7286"/>
                  </a:cubicBezTo>
                  <a:cubicBezTo>
                    <a:pt x="413559" y="12144"/>
                    <a:pt x="441248" y="20159"/>
                    <a:pt x="468937" y="31332"/>
                  </a:cubicBezTo>
                  <a:cubicBezTo>
                    <a:pt x="496626" y="42505"/>
                    <a:pt x="519214" y="58778"/>
                    <a:pt x="536703" y="80152"/>
                  </a:cubicBezTo>
                  <a:cubicBezTo>
                    <a:pt x="554191" y="101527"/>
                    <a:pt x="562934" y="126301"/>
                    <a:pt x="562934" y="154476"/>
                  </a:cubicBezTo>
                  <a:lnTo>
                    <a:pt x="562934" y="231714"/>
                  </a:lnTo>
                  <a:lnTo>
                    <a:pt x="399714" y="231714"/>
                  </a:lnTo>
                  <a:lnTo>
                    <a:pt x="399714" y="195281"/>
                  </a:lnTo>
                  <a:cubicBezTo>
                    <a:pt x="399714" y="178765"/>
                    <a:pt x="389998" y="165892"/>
                    <a:pt x="370568" y="156662"/>
                  </a:cubicBezTo>
                  <a:cubicBezTo>
                    <a:pt x="351136" y="147432"/>
                    <a:pt x="329762" y="142817"/>
                    <a:pt x="306445" y="142817"/>
                  </a:cubicBezTo>
                  <a:cubicBezTo>
                    <a:pt x="272441" y="142817"/>
                    <a:pt x="245480" y="148647"/>
                    <a:pt x="225564" y="160305"/>
                  </a:cubicBezTo>
                  <a:cubicBezTo>
                    <a:pt x="205647" y="171964"/>
                    <a:pt x="195688" y="188480"/>
                    <a:pt x="195688" y="209854"/>
                  </a:cubicBezTo>
                  <a:cubicBezTo>
                    <a:pt x="195688" y="231228"/>
                    <a:pt x="209290" y="249931"/>
                    <a:pt x="236493" y="265961"/>
                  </a:cubicBezTo>
                  <a:cubicBezTo>
                    <a:pt x="263697" y="281992"/>
                    <a:pt x="296730" y="296808"/>
                    <a:pt x="335591" y="310410"/>
                  </a:cubicBezTo>
                  <a:cubicBezTo>
                    <a:pt x="374454" y="324011"/>
                    <a:pt x="413073" y="339556"/>
                    <a:pt x="451449" y="357044"/>
                  </a:cubicBezTo>
                  <a:cubicBezTo>
                    <a:pt x="489825" y="374532"/>
                    <a:pt x="522615" y="399792"/>
                    <a:pt x="549818" y="432825"/>
                  </a:cubicBezTo>
                  <a:cubicBezTo>
                    <a:pt x="577022" y="465858"/>
                    <a:pt x="590623" y="505206"/>
                    <a:pt x="590623" y="550868"/>
                  </a:cubicBezTo>
                  <a:cubicBezTo>
                    <a:pt x="590623" y="619848"/>
                    <a:pt x="563663" y="674984"/>
                    <a:pt x="509742" y="716275"/>
                  </a:cubicBezTo>
                  <a:cubicBezTo>
                    <a:pt x="455821" y="757566"/>
                    <a:pt x="387569" y="778211"/>
                    <a:pt x="304988" y="778211"/>
                  </a:cubicBezTo>
                  <a:cubicBezTo>
                    <a:pt x="244752" y="778211"/>
                    <a:pt x="188888" y="767038"/>
                    <a:pt x="137395" y="744693"/>
                  </a:cubicBezTo>
                  <a:cubicBezTo>
                    <a:pt x="85903" y="722347"/>
                    <a:pt x="49470" y="700487"/>
                    <a:pt x="28096" y="679113"/>
                  </a:cubicBezTo>
                  <a:lnTo>
                    <a:pt x="0" y="649739"/>
                  </a:lnTo>
                  <a:lnTo>
                    <a:pt x="0" y="640109"/>
                  </a:lnTo>
                  <a:lnTo>
                    <a:pt x="83474" y="524637"/>
                  </a:lnTo>
                  <a:cubicBezTo>
                    <a:pt x="90275" y="532409"/>
                    <a:pt x="100234" y="542367"/>
                    <a:pt x="113350" y="554512"/>
                  </a:cubicBezTo>
                  <a:cubicBezTo>
                    <a:pt x="126466" y="566656"/>
                    <a:pt x="152212" y="582930"/>
                    <a:pt x="190588" y="603332"/>
                  </a:cubicBezTo>
                  <a:cubicBezTo>
                    <a:pt x="228964" y="623735"/>
                    <a:pt x="267097" y="633936"/>
                    <a:pt x="304988" y="633936"/>
                  </a:cubicBezTo>
                  <a:cubicBezTo>
                    <a:pt x="335106" y="633936"/>
                    <a:pt x="359395" y="627864"/>
                    <a:pt x="377854" y="615719"/>
                  </a:cubicBezTo>
                  <a:cubicBezTo>
                    <a:pt x="396313" y="603575"/>
                    <a:pt x="405543" y="585358"/>
                    <a:pt x="405543" y="561070"/>
                  </a:cubicBezTo>
                  <a:cubicBezTo>
                    <a:pt x="405543" y="542610"/>
                    <a:pt x="392185" y="525365"/>
                    <a:pt x="365467" y="509335"/>
                  </a:cubicBezTo>
                  <a:cubicBezTo>
                    <a:pt x="338749" y="493304"/>
                    <a:pt x="306202" y="478002"/>
                    <a:pt x="267826" y="463429"/>
                  </a:cubicBezTo>
                  <a:cubicBezTo>
                    <a:pt x="229450" y="448856"/>
                    <a:pt x="190831" y="432096"/>
                    <a:pt x="151969" y="413151"/>
                  </a:cubicBezTo>
                  <a:cubicBezTo>
                    <a:pt x="113107" y="394206"/>
                    <a:pt x="80317" y="367974"/>
                    <a:pt x="53599" y="334456"/>
                  </a:cubicBezTo>
                  <a:cubicBezTo>
                    <a:pt x="26882" y="300937"/>
                    <a:pt x="13523" y="261832"/>
                    <a:pt x="13523" y="217141"/>
                  </a:cubicBezTo>
                  <a:cubicBezTo>
                    <a:pt x="13523" y="146218"/>
                    <a:pt x="40969" y="92297"/>
                    <a:pt x="95862" y="55378"/>
                  </a:cubicBezTo>
                  <a:cubicBezTo>
                    <a:pt x="150754" y="18459"/>
                    <a:pt x="219491" y="0"/>
                    <a:pt x="30207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Freeform: Shape 30">
              <a:extLst>
                <a:ext uri="{FF2B5EF4-FFF2-40B4-BE49-F238E27FC236}">
                  <a16:creationId xmlns:a16="http://schemas.microsoft.com/office/drawing/2014/main" id="{A22902E8-1386-4D19-B4BE-77E44ADAF6B4}"/>
                </a:ext>
              </a:extLst>
            </p:cNvPr>
            <p:cNvSpPr/>
            <p:nvPr/>
          </p:nvSpPr>
          <p:spPr>
            <a:xfrm>
              <a:off x="2069254" y="3893575"/>
              <a:ext cx="948719" cy="1069677"/>
            </a:xfrm>
            <a:custGeom>
              <a:avLst/>
              <a:gdLst>
                <a:gd name="connsiteX0" fmla="*/ 524637 w 948719"/>
                <a:gd name="connsiteY0" fmla="*/ 0 h 1069677"/>
                <a:gd name="connsiteX1" fmla="*/ 642680 w 948719"/>
                <a:gd name="connsiteY1" fmla="*/ 12388 h 1069677"/>
                <a:gd name="connsiteX2" fmla="*/ 769467 w 948719"/>
                <a:gd name="connsiteY2" fmla="*/ 49550 h 1069677"/>
                <a:gd name="connsiteX3" fmla="*/ 875124 w 948719"/>
                <a:gd name="connsiteY3" fmla="*/ 121687 h 1069677"/>
                <a:gd name="connsiteX4" fmla="*/ 916657 w 948719"/>
                <a:gd name="connsiteY4" fmla="*/ 231715 h 1069677"/>
                <a:gd name="connsiteX5" fmla="*/ 916657 w 948719"/>
                <a:gd name="connsiteY5" fmla="*/ 346844 h 1069677"/>
                <a:gd name="connsiteX6" fmla="*/ 743236 w 948719"/>
                <a:gd name="connsiteY6" fmla="*/ 346844 h 1069677"/>
                <a:gd name="connsiteX7" fmla="*/ 743236 w 948719"/>
                <a:gd name="connsiteY7" fmla="*/ 288551 h 1069677"/>
                <a:gd name="connsiteX8" fmla="*/ 675470 w 948719"/>
                <a:gd name="connsiteY8" fmla="*/ 206941 h 1069677"/>
                <a:gd name="connsiteX9" fmla="*/ 529009 w 948719"/>
                <a:gd name="connsiteY9" fmla="*/ 177794 h 1069677"/>
                <a:gd name="connsiteX10" fmla="*/ 292193 w 948719"/>
                <a:gd name="connsiteY10" fmla="*/ 272520 h 1069677"/>
                <a:gd name="connsiteX11" fmla="*/ 198196 w 948719"/>
                <a:gd name="connsiteY11" fmla="*/ 526095 h 1069677"/>
                <a:gd name="connsiteX12" fmla="*/ 295837 w 948719"/>
                <a:gd name="connsiteY12" fmla="*/ 784770 h 1069677"/>
                <a:gd name="connsiteX13" fmla="*/ 534838 w 948719"/>
                <a:gd name="connsiteY13" fmla="*/ 891883 h 1069677"/>
                <a:gd name="connsiteX14" fmla="*/ 641951 w 948719"/>
                <a:gd name="connsiteY14" fmla="*/ 878039 h 1069677"/>
                <a:gd name="connsiteX15" fmla="*/ 729391 w 948719"/>
                <a:gd name="connsiteY15" fmla="*/ 843792 h 1069677"/>
                <a:gd name="connsiteX16" fmla="*/ 793513 w 948719"/>
                <a:gd name="connsiteY16" fmla="*/ 802987 h 1069677"/>
                <a:gd name="connsiteX17" fmla="*/ 835047 w 948719"/>
                <a:gd name="connsiteY17" fmla="*/ 769468 h 1069677"/>
                <a:gd name="connsiteX18" fmla="*/ 848163 w 948719"/>
                <a:gd name="connsiteY18" fmla="*/ 754895 h 1069677"/>
                <a:gd name="connsiteX19" fmla="*/ 948719 w 948719"/>
                <a:gd name="connsiteY19" fmla="*/ 891883 h 1069677"/>
                <a:gd name="connsiteX20" fmla="*/ 931230 w 948719"/>
                <a:gd name="connsiteY20" fmla="*/ 910829 h 1069677"/>
                <a:gd name="connsiteX21" fmla="*/ 878767 w 948719"/>
                <a:gd name="connsiteY21" fmla="*/ 953091 h 1069677"/>
                <a:gd name="connsiteX22" fmla="*/ 793513 w 948719"/>
                <a:gd name="connsiteY22" fmla="*/ 1007741 h 1069677"/>
                <a:gd name="connsiteX23" fmla="*/ 677656 w 948719"/>
                <a:gd name="connsiteY23" fmla="*/ 1050732 h 1069677"/>
                <a:gd name="connsiteX24" fmla="*/ 531923 w 948719"/>
                <a:gd name="connsiteY24" fmla="*/ 1069677 h 1069677"/>
                <a:gd name="connsiteX25" fmla="*/ 148647 w 948719"/>
                <a:gd name="connsiteY25" fmla="*/ 914472 h 1069677"/>
                <a:gd name="connsiteX26" fmla="*/ 0 w 948719"/>
                <a:gd name="connsiteY26" fmla="*/ 526095 h 1069677"/>
                <a:gd name="connsiteX27" fmla="*/ 150104 w 948719"/>
                <a:gd name="connsiteY27" fmla="*/ 150834 h 1069677"/>
                <a:gd name="connsiteX28" fmla="*/ 524637 w 948719"/>
                <a:gd name="connsiteY28" fmla="*/ 0 h 1069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948719" h="1069677">
                  <a:moveTo>
                    <a:pt x="524637" y="0"/>
                  </a:moveTo>
                  <a:cubicBezTo>
                    <a:pt x="561556" y="0"/>
                    <a:pt x="600903" y="4130"/>
                    <a:pt x="642680" y="12388"/>
                  </a:cubicBezTo>
                  <a:cubicBezTo>
                    <a:pt x="684457" y="20646"/>
                    <a:pt x="726719" y="33033"/>
                    <a:pt x="769467" y="49550"/>
                  </a:cubicBezTo>
                  <a:cubicBezTo>
                    <a:pt x="812215" y="66066"/>
                    <a:pt x="847434" y="90112"/>
                    <a:pt x="875124" y="121687"/>
                  </a:cubicBezTo>
                  <a:cubicBezTo>
                    <a:pt x="902812" y="153263"/>
                    <a:pt x="916657" y="189939"/>
                    <a:pt x="916657" y="231715"/>
                  </a:cubicBezTo>
                  <a:lnTo>
                    <a:pt x="916657" y="346844"/>
                  </a:lnTo>
                  <a:lnTo>
                    <a:pt x="743236" y="346844"/>
                  </a:lnTo>
                  <a:lnTo>
                    <a:pt x="743236" y="288551"/>
                  </a:lnTo>
                  <a:cubicBezTo>
                    <a:pt x="743236" y="253575"/>
                    <a:pt x="720647" y="226372"/>
                    <a:pt x="675470" y="206941"/>
                  </a:cubicBezTo>
                  <a:cubicBezTo>
                    <a:pt x="630293" y="187510"/>
                    <a:pt x="581473" y="177794"/>
                    <a:pt x="529009" y="177794"/>
                  </a:cubicBezTo>
                  <a:cubicBezTo>
                    <a:pt x="433797" y="177794"/>
                    <a:pt x="354858" y="209370"/>
                    <a:pt x="292193" y="272520"/>
                  </a:cubicBezTo>
                  <a:cubicBezTo>
                    <a:pt x="229528" y="335671"/>
                    <a:pt x="198196" y="420196"/>
                    <a:pt x="198196" y="526095"/>
                  </a:cubicBezTo>
                  <a:cubicBezTo>
                    <a:pt x="198196" y="627136"/>
                    <a:pt x="230743" y="713361"/>
                    <a:pt x="295837" y="784770"/>
                  </a:cubicBezTo>
                  <a:cubicBezTo>
                    <a:pt x="360930" y="856179"/>
                    <a:pt x="440598" y="891883"/>
                    <a:pt x="534838" y="891883"/>
                  </a:cubicBezTo>
                  <a:cubicBezTo>
                    <a:pt x="571757" y="891883"/>
                    <a:pt x="607461" y="887269"/>
                    <a:pt x="641951" y="878039"/>
                  </a:cubicBezTo>
                  <a:cubicBezTo>
                    <a:pt x="676442" y="868809"/>
                    <a:pt x="705588" y="857393"/>
                    <a:pt x="729391" y="843792"/>
                  </a:cubicBezTo>
                  <a:cubicBezTo>
                    <a:pt x="753194" y="830190"/>
                    <a:pt x="774568" y="816588"/>
                    <a:pt x="793513" y="802987"/>
                  </a:cubicBezTo>
                  <a:cubicBezTo>
                    <a:pt x="812458" y="789385"/>
                    <a:pt x="826303" y="778212"/>
                    <a:pt x="835047" y="769468"/>
                  </a:cubicBezTo>
                  <a:lnTo>
                    <a:pt x="848163" y="754895"/>
                  </a:lnTo>
                  <a:lnTo>
                    <a:pt x="948719" y="891883"/>
                  </a:lnTo>
                  <a:cubicBezTo>
                    <a:pt x="944832" y="896741"/>
                    <a:pt x="939003" y="903056"/>
                    <a:pt x="931230" y="910829"/>
                  </a:cubicBezTo>
                  <a:cubicBezTo>
                    <a:pt x="923458" y="918601"/>
                    <a:pt x="905970" y="932689"/>
                    <a:pt x="878767" y="953091"/>
                  </a:cubicBezTo>
                  <a:cubicBezTo>
                    <a:pt x="851563" y="973494"/>
                    <a:pt x="823146" y="991710"/>
                    <a:pt x="793513" y="1007741"/>
                  </a:cubicBezTo>
                  <a:cubicBezTo>
                    <a:pt x="763881" y="1023771"/>
                    <a:pt x="725262" y="1038102"/>
                    <a:pt x="677656" y="1050732"/>
                  </a:cubicBezTo>
                  <a:cubicBezTo>
                    <a:pt x="630050" y="1063362"/>
                    <a:pt x="581473" y="1069677"/>
                    <a:pt x="531923" y="1069677"/>
                  </a:cubicBezTo>
                  <a:cubicBezTo>
                    <a:pt x="375504" y="1069677"/>
                    <a:pt x="247745" y="1017942"/>
                    <a:pt x="148647" y="914472"/>
                  </a:cubicBezTo>
                  <a:cubicBezTo>
                    <a:pt x="49549" y="811002"/>
                    <a:pt x="0" y="681543"/>
                    <a:pt x="0" y="526095"/>
                  </a:cubicBezTo>
                  <a:cubicBezTo>
                    <a:pt x="0" y="376476"/>
                    <a:pt x="50034" y="251389"/>
                    <a:pt x="150104" y="150834"/>
                  </a:cubicBezTo>
                  <a:cubicBezTo>
                    <a:pt x="250174" y="50278"/>
                    <a:pt x="375018" y="0"/>
                    <a:pt x="52463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Freeform: Shape 31">
              <a:extLst>
                <a:ext uri="{FF2B5EF4-FFF2-40B4-BE49-F238E27FC236}">
                  <a16:creationId xmlns:a16="http://schemas.microsoft.com/office/drawing/2014/main" id="{6B0A6742-4174-4AF4-9A74-753CB799F3C3}"/>
                </a:ext>
              </a:extLst>
            </p:cNvPr>
            <p:cNvSpPr/>
            <p:nvPr/>
          </p:nvSpPr>
          <p:spPr>
            <a:xfrm>
              <a:off x="3888633" y="3911063"/>
              <a:ext cx="827760" cy="1052189"/>
            </a:xfrm>
            <a:custGeom>
              <a:avLst/>
              <a:gdLst>
                <a:gd name="connsiteX0" fmla="*/ 0 w 827760"/>
                <a:gd name="connsiteY0" fmla="*/ 0 h 1052189"/>
                <a:gd name="connsiteX1" fmla="*/ 176335 w 827760"/>
                <a:gd name="connsiteY1" fmla="*/ 0 h 1052189"/>
                <a:gd name="connsiteX2" fmla="*/ 275434 w 827760"/>
                <a:gd name="connsiteY2" fmla="*/ 99099 h 1052189"/>
                <a:gd name="connsiteX3" fmla="*/ 275434 w 827760"/>
                <a:gd name="connsiteY3" fmla="*/ 314783 h 1052189"/>
                <a:gd name="connsiteX4" fmla="*/ 272519 w 827760"/>
                <a:gd name="connsiteY4" fmla="*/ 377448 h 1052189"/>
                <a:gd name="connsiteX5" fmla="*/ 275434 w 827760"/>
                <a:gd name="connsiteY5" fmla="*/ 377448 h 1052189"/>
                <a:gd name="connsiteX6" fmla="*/ 283449 w 827760"/>
                <a:gd name="connsiteY6" fmla="*/ 366518 h 1052189"/>
                <a:gd name="connsiteX7" fmla="*/ 308223 w 827760"/>
                <a:gd name="connsiteY7" fmla="*/ 341743 h 1052189"/>
                <a:gd name="connsiteX8" fmla="*/ 351943 w 827760"/>
                <a:gd name="connsiteY8" fmla="*/ 309682 h 1052189"/>
                <a:gd name="connsiteX9" fmla="*/ 415337 w 827760"/>
                <a:gd name="connsiteY9" fmla="*/ 284907 h 1052189"/>
                <a:gd name="connsiteX10" fmla="*/ 498404 w 827760"/>
                <a:gd name="connsiteY10" fmla="*/ 273978 h 1052189"/>
                <a:gd name="connsiteX11" fmla="*/ 738134 w 827760"/>
                <a:gd name="connsiteY11" fmla="*/ 381820 h 1052189"/>
                <a:gd name="connsiteX12" fmla="*/ 827760 w 827760"/>
                <a:gd name="connsiteY12" fmla="*/ 663083 h 1052189"/>
                <a:gd name="connsiteX13" fmla="*/ 732305 w 827760"/>
                <a:gd name="connsiteY13" fmla="*/ 945076 h 1052189"/>
                <a:gd name="connsiteX14" fmla="*/ 486746 w 827760"/>
                <a:gd name="connsiteY14" fmla="*/ 1052189 h 1052189"/>
                <a:gd name="connsiteX15" fmla="*/ 362873 w 827760"/>
                <a:gd name="connsiteY15" fmla="*/ 1025957 h 1052189"/>
                <a:gd name="connsiteX16" fmla="*/ 287093 w 827760"/>
                <a:gd name="connsiteY16" fmla="*/ 973493 h 1052189"/>
                <a:gd name="connsiteX17" fmla="*/ 265233 w 827760"/>
                <a:gd name="connsiteY17" fmla="*/ 947262 h 1052189"/>
                <a:gd name="connsiteX18" fmla="*/ 262318 w 827760"/>
                <a:gd name="connsiteY18" fmla="*/ 947262 h 1052189"/>
                <a:gd name="connsiteX19" fmla="*/ 265233 w 827760"/>
                <a:gd name="connsiteY19" fmla="*/ 996811 h 1052189"/>
                <a:gd name="connsiteX20" fmla="*/ 265233 w 827760"/>
                <a:gd name="connsiteY20" fmla="*/ 1034701 h 1052189"/>
                <a:gd name="connsiteX21" fmla="*/ 90353 w 827760"/>
                <a:gd name="connsiteY21" fmla="*/ 1034701 h 1052189"/>
                <a:gd name="connsiteX22" fmla="*/ 90353 w 827760"/>
                <a:gd name="connsiteY22" fmla="*/ 189453 h 1052189"/>
                <a:gd name="connsiteX23" fmla="*/ 58292 w 827760"/>
                <a:gd name="connsiteY23" fmla="*/ 157391 h 1052189"/>
                <a:gd name="connsiteX24" fmla="*/ 0 w 827760"/>
                <a:gd name="connsiteY24" fmla="*/ 157391 h 1052189"/>
                <a:gd name="connsiteX25" fmla="*/ 0 w 827760"/>
                <a:gd name="connsiteY25" fmla="*/ 0 h 1052189"/>
                <a:gd name="connsiteX26" fmla="*/ 456142 w 827760"/>
                <a:gd name="connsiteY26" fmla="*/ 432826 h 1052189"/>
                <a:gd name="connsiteX27" fmla="*/ 323525 w 827760"/>
                <a:gd name="connsiteY27" fmla="*/ 491848 h 1052189"/>
                <a:gd name="connsiteX28" fmla="*/ 269604 w 827760"/>
                <a:gd name="connsiteY28" fmla="*/ 667455 h 1052189"/>
                <a:gd name="connsiteX29" fmla="*/ 318425 w 827760"/>
                <a:gd name="connsiteY29" fmla="*/ 828490 h 1052189"/>
                <a:gd name="connsiteX30" fmla="*/ 454685 w 827760"/>
                <a:gd name="connsiteY30" fmla="*/ 896255 h 1052189"/>
                <a:gd name="connsiteX31" fmla="*/ 587301 w 827760"/>
                <a:gd name="connsiteY31" fmla="*/ 834319 h 1052189"/>
                <a:gd name="connsiteX32" fmla="*/ 641222 w 827760"/>
                <a:gd name="connsiteY32" fmla="*/ 665998 h 1052189"/>
                <a:gd name="connsiteX33" fmla="*/ 590215 w 827760"/>
                <a:gd name="connsiteY33" fmla="*/ 496948 h 1052189"/>
                <a:gd name="connsiteX34" fmla="*/ 456142 w 827760"/>
                <a:gd name="connsiteY34" fmla="*/ 432826 h 1052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27760" h="1052189">
                  <a:moveTo>
                    <a:pt x="0" y="0"/>
                  </a:moveTo>
                  <a:lnTo>
                    <a:pt x="176335" y="0"/>
                  </a:lnTo>
                  <a:cubicBezTo>
                    <a:pt x="242401" y="0"/>
                    <a:pt x="275434" y="33033"/>
                    <a:pt x="275434" y="99099"/>
                  </a:cubicBezTo>
                  <a:lnTo>
                    <a:pt x="275434" y="314783"/>
                  </a:lnTo>
                  <a:lnTo>
                    <a:pt x="272519" y="377448"/>
                  </a:lnTo>
                  <a:lnTo>
                    <a:pt x="275434" y="377448"/>
                  </a:lnTo>
                  <a:cubicBezTo>
                    <a:pt x="277377" y="374533"/>
                    <a:pt x="280048" y="370890"/>
                    <a:pt x="283449" y="366518"/>
                  </a:cubicBezTo>
                  <a:cubicBezTo>
                    <a:pt x="286850" y="362146"/>
                    <a:pt x="295108" y="353888"/>
                    <a:pt x="308223" y="341743"/>
                  </a:cubicBezTo>
                  <a:cubicBezTo>
                    <a:pt x="321340" y="329599"/>
                    <a:pt x="335913" y="318912"/>
                    <a:pt x="351943" y="309682"/>
                  </a:cubicBezTo>
                  <a:cubicBezTo>
                    <a:pt x="367974" y="300452"/>
                    <a:pt x="389105" y="292194"/>
                    <a:pt x="415337" y="284907"/>
                  </a:cubicBezTo>
                  <a:cubicBezTo>
                    <a:pt x="441568" y="277621"/>
                    <a:pt x="469258" y="273978"/>
                    <a:pt x="498404" y="273978"/>
                  </a:cubicBezTo>
                  <a:cubicBezTo>
                    <a:pt x="598474" y="273978"/>
                    <a:pt x="678384" y="309925"/>
                    <a:pt x="738134" y="381820"/>
                  </a:cubicBezTo>
                  <a:cubicBezTo>
                    <a:pt x="797884" y="453714"/>
                    <a:pt x="827760" y="547469"/>
                    <a:pt x="827760" y="663083"/>
                  </a:cubicBezTo>
                  <a:cubicBezTo>
                    <a:pt x="827760" y="779669"/>
                    <a:pt x="795942" y="873667"/>
                    <a:pt x="732305" y="945076"/>
                  </a:cubicBezTo>
                  <a:cubicBezTo>
                    <a:pt x="668668" y="1016485"/>
                    <a:pt x="586815" y="1052189"/>
                    <a:pt x="486746" y="1052189"/>
                  </a:cubicBezTo>
                  <a:cubicBezTo>
                    <a:pt x="441083" y="1052189"/>
                    <a:pt x="399792" y="1043445"/>
                    <a:pt x="362873" y="1025957"/>
                  </a:cubicBezTo>
                  <a:cubicBezTo>
                    <a:pt x="325955" y="1008469"/>
                    <a:pt x="300694" y="990981"/>
                    <a:pt x="287093" y="973493"/>
                  </a:cubicBezTo>
                  <a:lnTo>
                    <a:pt x="265233" y="947262"/>
                  </a:lnTo>
                  <a:lnTo>
                    <a:pt x="262318" y="947262"/>
                  </a:lnTo>
                  <a:cubicBezTo>
                    <a:pt x="264261" y="960863"/>
                    <a:pt x="265233" y="977380"/>
                    <a:pt x="265233" y="996811"/>
                  </a:cubicBezTo>
                  <a:lnTo>
                    <a:pt x="265233" y="1034701"/>
                  </a:lnTo>
                  <a:lnTo>
                    <a:pt x="90353" y="1034701"/>
                  </a:lnTo>
                  <a:lnTo>
                    <a:pt x="90353" y="189453"/>
                  </a:lnTo>
                  <a:cubicBezTo>
                    <a:pt x="90353" y="168079"/>
                    <a:pt x="79667" y="157391"/>
                    <a:pt x="58292" y="157391"/>
                  </a:cubicBezTo>
                  <a:lnTo>
                    <a:pt x="0" y="157391"/>
                  </a:lnTo>
                  <a:lnTo>
                    <a:pt x="0" y="0"/>
                  </a:lnTo>
                  <a:close/>
                  <a:moveTo>
                    <a:pt x="456142" y="432826"/>
                  </a:moveTo>
                  <a:cubicBezTo>
                    <a:pt x="403678" y="432826"/>
                    <a:pt x="359473" y="452500"/>
                    <a:pt x="323525" y="491848"/>
                  </a:cubicBezTo>
                  <a:cubicBezTo>
                    <a:pt x="287578" y="531195"/>
                    <a:pt x="269604" y="589731"/>
                    <a:pt x="269604" y="667455"/>
                  </a:cubicBezTo>
                  <a:cubicBezTo>
                    <a:pt x="269604" y="729635"/>
                    <a:pt x="285878" y="783313"/>
                    <a:pt x="318425" y="828490"/>
                  </a:cubicBezTo>
                  <a:cubicBezTo>
                    <a:pt x="350972" y="873667"/>
                    <a:pt x="396392" y="896255"/>
                    <a:pt x="454685" y="896255"/>
                  </a:cubicBezTo>
                  <a:cubicBezTo>
                    <a:pt x="507148" y="896255"/>
                    <a:pt x="551354" y="875610"/>
                    <a:pt x="587301" y="834319"/>
                  </a:cubicBezTo>
                  <a:cubicBezTo>
                    <a:pt x="623248" y="793028"/>
                    <a:pt x="641222" y="736921"/>
                    <a:pt x="641222" y="665998"/>
                  </a:cubicBezTo>
                  <a:cubicBezTo>
                    <a:pt x="641222" y="596046"/>
                    <a:pt x="624220" y="539697"/>
                    <a:pt x="590215" y="496948"/>
                  </a:cubicBezTo>
                  <a:cubicBezTo>
                    <a:pt x="556211" y="454200"/>
                    <a:pt x="511520" y="432826"/>
                    <a:pt x="456142" y="43282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Freeform: Shape 32">
              <a:extLst>
                <a:ext uri="{FF2B5EF4-FFF2-40B4-BE49-F238E27FC236}">
                  <a16:creationId xmlns:a16="http://schemas.microsoft.com/office/drawing/2014/main" id="{8D4561CD-5D07-4EB8-9193-3F760661FAD7}"/>
                </a:ext>
              </a:extLst>
            </p:cNvPr>
            <p:cNvSpPr/>
            <p:nvPr/>
          </p:nvSpPr>
          <p:spPr>
            <a:xfrm>
              <a:off x="4815368" y="4185041"/>
              <a:ext cx="706803" cy="778211"/>
            </a:xfrm>
            <a:custGeom>
              <a:avLst/>
              <a:gdLst>
                <a:gd name="connsiteX0" fmla="*/ 377447 w 706803"/>
                <a:gd name="connsiteY0" fmla="*/ 0 h 778211"/>
                <a:gd name="connsiteX1" fmla="*/ 619363 w 706803"/>
                <a:gd name="connsiteY1" fmla="*/ 99826 h 778211"/>
                <a:gd name="connsiteX2" fmla="*/ 706803 w 706803"/>
                <a:gd name="connsiteY2" fmla="*/ 352672 h 778211"/>
                <a:gd name="connsiteX3" fmla="*/ 702431 w 706803"/>
                <a:gd name="connsiteY3" fmla="*/ 421166 h 778211"/>
                <a:gd name="connsiteX4" fmla="*/ 189452 w 706803"/>
                <a:gd name="connsiteY4" fmla="*/ 421166 h 778211"/>
                <a:gd name="connsiteX5" fmla="*/ 262318 w 706803"/>
                <a:gd name="connsiteY5" fmla="*/ 568356 h 778211"/>
                <a:gd name="connsiteX6" fmla="*/ 412423 w 706803"/>
                <a:gd name="connsiteY6" fmla="*/ 620820 h 778211"/>
                <a:gd name="connsiteX7" fmla="*/ 517350 w 706803"/>
                <a:gd name="connsiteY7" fmla="*/ 599689 h 778211"/>
                <a:gd name="connsiteX8" fmla="*/ 594589 w 706803"/>
                <a:gd name="connsiteY8" fmla="*/ 558155 h 778211"/>
                <a:gd name="connsiteX9" fmla="*/ 620820 w 706803"/>
                <a:gd name="connsiteY9" fmla="*/ 537752 h 778211"/>
                <a:gd name="connsiteX10" fmla="*/ 698059 w 706803"/>
                <a:gd name="connsiteY10" fmla="*/ 665997 h 778211"/>
                <a:gd name="connsiteX11" fmla="*/ 684943 w 706803"/>
                <a:gd name="connsiteY11" fmla="*/ 678384 h 778211"/>
                <a:gd name="connsiteX12" fmla="*/ 646324 w 706803"/>
                <a:gd name="connsiteY12" fmla="*/ 705345 h 778211"/>
                <a:gd name="connsiteX13" fmla="*/ 584387 w 706803"/>
                <a:gd name="connsiteY13" fmla="*/ 738863 h 778211"/>
                <a:gd name="connsiteX14" fmla="*/ 502049 w 706803"/>
                <a:gd name="connsiteY14" fmla="*/ 765824 h 778211"/>
                <a:gd name="connsiteX15" fmla="*/ 399307 w 706803"/>
                <a:gd name="connsiteY15" fmla="*/ 778211 h 778211"/>
                <a:gd name="connsiteX16" fmla="*/ 110028 w 706803"/>
                <a:gd name="connsiteY16" fmla="*/ 665268 h 778211"/>
                <a:gd name="connsiteX17" fmla="*/ 0 w 706803"/>
                <a:gd name="connsiteY17" fmla="*/ 389105 h 778211"/>
                <a:gd name="connsiteX18" fmla="*/ 104927 w 706803"/>
                <a:gd name="connsiteY18" fmla="*/ 108570 h 778211"/>
                <a:gd name="connsiteX19" fmla="*/ 377447 w 706803"/>
                <a:gd name="connsiteY19" fmla="*/ 0 h 778211"/>
                <a:gd name="connsiteX20" fmla="*/ 377447 w 706803"/>
                <a:gd name="connsiteY20" fmla="*/ 142817 h 778211"/>
                <a:gd name="connsiteX21" fmla="*/ 258675 w 706803"/>
                <a:gd name="connsiteY21" fmla="*/ 182894 h 778211"/>
                <a:gd name="connsiteX22" fmla="*/ 195282 w 706803"/>
                <a:gd name="connsiteY22" fmla="*/ 292922 h 778211"/>
                <a:gd name="connsiteX23" fmla="*/ 517350 w 706803"/>
                <a:gd name="connsiteY23" fmla="*/ 292922 h 778211"/>
                <a:gd name="connsiteX24" fmla="*/ 475817 w 706803"/>
                <a:gd name="connsiteY24" fmla="*/ 185080 h 778211"/>
                <a:gd name="connsiteX25" fmla="*/ 377447 w 706803"/>
                <a:gd name="connsiteY25" fmla="*/ 142817 h 77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06803" h="778211">
                  <a:moveTo>
                    <a:pt x="377447" y="0"/>
                  </a:moveTo>
                  <a:cubicBezTo>
                    <a:pt x="480431" y="0"/>
                    <a:pt x="561070" y="33275"/>
                    <a:pt x="619363" y="99826"/>
                  </a:cubicBezTo>
                  <a:cubicBezTo>
                    <a:pt x="677656" y="166377"/>
                    <a:pt x="706803" y="250659"/>
                    <a:pt x="706803" y="352672"/>
                  </a:cubicBezTo>
                  <a:lnTo>
                    <a:pt x="702431" y="421166"/>
                  </a:lnTo>
                  <a:lnTo>
                    <a:pt x="189452" y="421166"/>
                  </a:lnTo>
                  <a:cubicBezTo>
                    <a:pt x="196253" y="484317"/>
                    <a:pt x="220542" y="533380"/>
                    <a:pt x="262318" y="568356"/>
                  </a:cubicBezTo>
                  <a:cubicBezTo>
                    <a:pt x="304095" y="603332"/>
                    <a:pt x="354130" y="620820"/>
                    <a:pt x="412423" y="620820"/>
                  </a:cubicBezTo>
                  <a:cubicBezTo>
                    <a:pt x="447399" y="620820"/>
                    <a:pt x="482375" y="613776"/>
                    <a:pt x="517350" y="599689"/>
                  </a:cubicBezTo>
                  <a:cubicBezTo>
                    <a:pt x="552326" y="585601"/>
                    <a:pt x="578072" y="571757"/>
                    <a:pt x="594589" y="558155"/>
                  </a:cubicBezTo>
                  <a:lnTo>
                    <a:pt x="620820" y="537752"/>
                  </a:lnTo>
                  <a:lnTo>
                    <a:pt x="698059" y="665997"/>
                  </a:lnTo>
                  <a:cubicBezTo>
                    <a:pt x="695144" y="668912"/>
                    <a:pt x="690772" y="673041"/>
                    <a:pt x="684943" y="678384"/>
                  </a:cubicBezTo>
                  <a:cubicBezTo>
                    <a:pt x="679113" y="683728"/>
                    <a:pt x="666240" y="692715"/>
                    <a:pt x="646324" y="705345"/>
                  </a:cubicBezTo>
                  <a:cubicBezTo>
                    <a:pt x="626407" y="717975"/>
                    <a:pt x="605761" y="729148"/>
                    <a:pt x="584387" y="738863"/>
                  </a:cubicBezTo>
                  <a:cubicBezTo>
                    <a:pt x="563013" y="748579"/>
                    <a:pt x="535567" y="757566"/>
                    <a:pt x="502049" y="765824"/>
                  </a:cubicBezTo>
                  <a:cubicBezTo>
                    <a:pt x="468530" y="774082"/>
                    <a:pt x="434283" y="778211"/>
                    <a:pt x="399307" y="778211"/>
                  </a:cubicBezTo>
                  <a:cubicBezTo>
                    <a:pt x="279806" y="778211"/>
                    <a:pt x="183380" y="740564"/>
                    <a:pt x="110028" y="665268"/>
                  </a:cubicBezTo>
                  <a:cubicBezTo>
                    <a:pt x="36676" y="589973"/>
                    <a:pt x="0" y="497919"/>
                    <a:pt x="0" y="389105"/>
                  </a:cubicBezTo>
                  <a:cubicBezTo>
                    <a:pt x="0" y="274462"/>
                    <a:pt x="34976" y="180951"/>
                    <a:pt x="104927" y="108570"/>
                  </a:cubicBezTo>
                  <a:cubicBezTo>
                    <a:pt x="174879" y="36190"/>
                    <a:pt x="265719" y="0"/>
                    <a:pt x="377447" y="0"/>
                  </a:cubicBezTo>
                  <a:close/>
                  <a:moveTo>
                    <a:pt x="377447" y="142817"/>
                  </a:moveTo>
                  <a:cubicBezTo>
                    <a:pt x="329841" y="142817"/>
                    <a:pt x="290250" y="156176"/>
                    <a:pt x="258675" y="182894"/>
                  </a:cubicBezTo>
                  <a:cubicBezTo>
                    <a:pt x="227100" y="209611"/>
                    <a:pt x="205968" y="246288"/>
                    <a:pt x="195282" y="292922"/>
                  </a:cubicBezTo>
                  <a:lnTo>
                    <a:pt x="517350" y="292922"/>
                  </a:lnTo>
                  <a:cubicBezTo>
                    <a:pt x="516379" y="249202"/>
                    <a:pt x="502534" y="213255"/>
                    <a:pt x="475817" y="185080"/>
                  </a:cubicBezTo>
                  <a:cubicBezTo>
                    <a:pt x="449099" y="156905"/>
                    <a:pt x="416309" y="142817"/>
                    <a:pt x="377447" y="14281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Freeform: Shape 33">
              <a:extLst>
                <a:ext uri="{FF2B5EF4-FFF2-40B4-BE49-F238E27FC236}">
                  <a16:creationId xmlns:a16="http://schemas.microsoft.com/office/drawing/2014/main" id="{7AC4A616-2AFF-4722-9FB4-049E9158DB98}"/>
                </a:ext>
              </a:extLst>
            </p:cNvPr>
            <p:cNvSpPr/>
            <p:nvPr/>
          </p:nvSpPr>
          <p:spPr>
            <a:xfrm>
              <a:off x="6894837" y="4185041"/>
              <a:ext cx="827760" cy="1052188"/>
            </a:xfrm>
            <a:custGeom>
              <a:avLst/>
              <a:gdLst>
                <a:gd name="connsiteX0" fmla="*/ 496947 w 827760"/>
                <a:gd name="connsiteY0" fmla="*/ 0 h 1052188"/>
                <a:gd name="connsiteX1" fmla="*/ 737406 w 827760"/>
                <a:gd name="connsiteY1" fmla="*/ 107842 h 1052188"/>
                <a:gd name="connsiteX2" fmla="*/ 827760 w 827760"/>
                <a:gd name="connsiteY2" fmla="*/ 389105 h 1052188"/>
                <a:gd name="connsiteX3" fmla="*/ 731577 w 827760"/>
                <a:gd name="connsiteY3" fmla="*/ 671098 h 1052188"/>
                <a:gd name="connsiteX4" fmla="*/ 486746 w 827760"/>
                <a:gd name="connsiteY4" fmla="*/ 778211 h 1052188"/>
                <a:gd name="connsiteX5" fmla="*/ 367974 w 827760"/>
                <a:gd name="connsiteY5" fmla="*/ 753437 h 1052188"/>
                <a:gd name="connsiteX6" fmla="*/ 294380 w 827760"/>
                <a:gd name="connsiteY6" fmla="*/ 705345 h 1052188"/>
                <a:gd name="connsiteX7" fmla="*/ 273977 w 827760"/>
                <a:gd name="connsiteY7" fmla="*/ 680570 h 1052188"/>
                <a:gd name="connsiteX8" fmla="*/ 271062 w 827760"/>
                <a:gd name="connsiteY8" fmla="*/ 680570 h 1052188"/>
                <a:gd name="connsiteX9" fmla="*/ 273977 w 827760"/>
                <a:gd name="connsiteY9" fmla="*/ 744693 h 1052188"/>
                <a:gd name="connsiteX10" fmla="*/ 273977 w 827760"/>
                <a:gd name="connsiteY10" fmla="*/ 1052188 h 1052188"/>
                <a:gd name="connsiteX11" fmla="*/ 90354 w 827760"/>
                <a:gd name="connsiteY11" fmla="*/ 1052188 h 1052188"/>
                <a:gd name="connsiteX12" fmla="*/ 90354 w 827760"/>
                <a:gd name="connsiteY12" fmla="*/ 206940 h 1052188"/>
                <a:gd name="connsiteX13" fmla="*/ 58293 w 827760"/>
                <a:gd name="connsiteY13" fmla="*/ 174879 h 1052188"/>
                <a:gd name="connsiteX14" fmla="*/ 0 w 827760"/>
                <a:gd name="connsiteY14" fmla="*/ 174879 h 1052188"/>
                <a:gd name="connsiteX15" fmla="*/ 0 w 827760"/>
                <a:gd name="connsiteY15" fmla="*/ 17487 h 1052188"/>
                <a:gd name="connsiteX16" fmla="*/ 164678 w 827760"/>
                <a:gd name="connsiteY16" fmla="*/ 17487 h 1052188"/>
                <a:gd name="connsiteX17" fmla="*/ 257946 w 827760"/>
                <a:gd name="connsiteY17" fmla="*/ 88896 h 1052188"/>
                <a:gd name="connsiteX18" fmla="*/ 257946 w 827760"/>
                <a:gd name="connsiteY18" fmla="*/ 118043 h 1052188"/>
                <a:gd name="connsiteX19" fmla="*/ 260861 w 827760"/>
                <a:gd name="connsiteY19" fmla="*/ 118043 h 1052188"/>
                <a:gd name="connsiteX20" fmla="*/ 268876 w 827760"/>
                <a:gd name="connsiteY20" fmla="*/ 105656 h 1052188"/>
                <a:gd name="connsiteX21" fmla="*/ 294380 w 827760"/>
                <a:gd name="connsiteY21" fmla="*/ 77238 h 1052188"/>
                <a:gd name="connsiteX22" fmla="*/ 338827 w 827760"/>
                <a:gd name="connsiteY22" fmla="*/ 41533 h 1052188"/>
                <a:gd name="connsiteX23" fmla="*/ 405865 w 827760"/>
                <a:gd name="connsiteY23" fmla="*/ 13115 h 1052188"/>
                <a:gd name="connsiteX24" fmla="*/ 496947 w 827760"/>
                <a:gd name="connsiteY24" fmla="*/ 0 h 1052188"/>
                <a:gd name="connsiteX25" fmla="*/ 456142 w 827760"/>
                <a:gd name="connsiteY25" fmla="*/ 158848 h 1052188"/>
                <a:gd name="connsiteX26" fmla="*/ 323526 w 827760"/>
                <a:gd name="connsiteY26" fmla="*/ 217870 h 1052188"/>
                <a:gd name="connsiteX27" fmla="*/ 269605 w 827760"/>
                <a:gd name="connsiteY27" fmla="*/ 393477 h 1052188"/>
                <a:gd name="connsiteX28" fmla="*/ 317697 w 827760"/>
                <a:gd name="connsiteY28" fmla="*/ 554512 h 1052188"/>
                <a:gd name="connsiteX29" fmla="*/ 453227 w 827760"/>
                <a:gd name="connsiteY29" fmla="*/ 622277 h 1052188"/>
                <a:gd name="connsiteX30" fmla="*/ 587302 w 827760"/>
                <a:gd name="connsiteY30" fmla="*/ 560341 h 1052188"/>
                <a:gd name="connsiteX31" fmla="*/ 641222 w 827760"/>
                <a:gd name="connsiteY31" fmla="*/ 392020 h 1052188"/>
                <a:gd name="connsiteX32" fmla="*/ 590216 w 827760"/>
                <a:gd name="connsiteY32" fmla="*/ 222970 h 1052188"/>
                <a:gd name="connsiteX33" fmla="*/ 456142 w 827760"/>
                <a:gd name="connsiteY33" fmla="*/ 158848 h 105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27760" h="1052188">
                  <a:moveTo>
                    <a:pt x="496947" y="0"/>
                  </a:moveTo>
                  <a:cubicBezTo>
                    <a:pt x="597017" y="0"/>
                    <a:pt x="677170" y="35947"/>
                    <a:pt x="737406" y="107842"/>
                  </a:cubicBezTo>
                  <a:cubicBezTo>
                    <a:pt x="797642" y="179736"/>
                    <a:pt x="827760" y="273491"/>
                    <a:pt x="827760" y="389105"/>
                  </a:cubicBezTo>
                  <a:cubicBezTo>
                    <a:pt x="827760" y="505691"/>
                    <a:pt x="795699" y="599689"/>
                    <a:pt x="731577" y="671098"/>
                  </a:cubicBezTo>
                  <a:cubicBezTo>
                    <a:pt x="667454" y="742507"/>
                    <a:pt x="585844" y="778211"/>
                    <a:pt x="486746" y="778211"/>
                  </a:cubicBezTo>
                  <a:cubicBezTo>
                    <a:pt x="443026" y="778211"/>
                    <a:pt x="403436" y="769953"/>
                    <a:pt x="367974" y="753437"/>
                  </a:cubicBezTo>
                  <a:cubicBezTo>
                    <a:pt x="332513" y="736920"/>
                    <a:pt x="307981" y="720890"/>
                    <a:pt x="294380" y="705345"/>
                  </a:cubicBezTo>
                  <a:lnTo>
                    <a:pt x="273977" y="680570"/>
                  </a:lnTo>
                  <a:lnTo>
                    <a:pt x="271062" y="680570"/>
                  </a:lnTo>
                  <a:cubicBezTo>
                    <a:pt x="273005" y="698058"/>
                    <a:pt x="273977" y="719432"/>
                    <a:pt x="273977" y="744693"/>
                  </a:cubicBezTo>
                  <a:lnTo>
                    <a:pt x="273977" y="1052188"/>
                  </a:lnTo>
                  <a:lnTo>
                    <a:pt x="90354" y="1052188"/>
                  </a:lnTo>
                  <a:lnTo>
                    <a:pt x="90354" y="206940"/>
                  </a:lnTo>
                  <a:cubicBezTo>
                    <a:pt x="90354" y="185566"/>
                    <a:pt x="79667" y="174879"/>
                    <a:pt x="58293" y="174879"/>
                  </a:cubicBezTo>
                  <a:lnTo>
                    <a:pt x="0" y="174879"/>
                  </a:lnTo>
                  <a:lnTo>
                    <a:pt x="0" y="17487"/>
                  </a:lnTo>
                  <a:lnTo>
                    <a:pt x="164678" y="17487"/>
                  </a:lnTo>
                  <a:cubicBezTo>
                    <a:pt x="226856" y="17487"/>
                    <a:pt x="257946" y="41290"/>
                    <a:pt x="257946" y="88896"/>
                  </a:cubicBezTo>
                  <a:lnTo>
                    <a:pt x="257946" y="118043"/>
                  </a:lnTo>
                  <a:lnTo>
                    <a:pt x="260861" y="118043"/>
                  </a:lnTo>
                  <a:cubicBezTo>
                    <a:pt x="262804" y="115128"/>
                    <a:pt x="265476" y="110999"/>
                    <a:pt x="268876" y="105656"/>
                  </a:cubicBezTo>
                  <a:cubicBezTo>
                    <a:pt x="272276" y="100312"/>
                    <a:pt x="280778" y="90840"/>
                    <a:pt x="294380" y="77238"/>
                  </a:cubicBezTo>
                  <a:cubicBezTo>
                    <a:pt x="307981" y="63636"/>
                    <a:pt x="322797" y="51735"/>
                    <a:pt x="338827" y="41533"/>
                  </a:cubicBezTo>
                  <a:cubicBezTo>
                    <a:pt x="354858" y="31332"/>
                    <a:pt x="377204" y="21859"/>
                    <a:pt x="405865" y="13115"/>
                  </a:cubicBezTo>
                  <a:cubicBezTo>
                    <a:pt x="434525" y="4372"/>
                    <a:pt x="464886" y="0"/>
                    <a:pt x="496947" y="0"/>
                  </a:cubicBezTo>
                  <a:close/>
                  <a:moveTo>
                    <a:pt x="456142" y="158848"/>
                  </a:moveTo>
                  <a:cubicBezTo>
                    <a:pt x="403679" y="158848"/>
                    <a:pt x="359473" y="178522"/>
                    <a:pt x="323526" y="217870"/>
                  </a:cubicBezTo>
                  <a:cubicBezTo>
                    <a:pt x="287578" y="257217"/>
                    <a:pt x="269605" y="315753"/>
                    <a:pt x="269605" y="393477"/>
                  </a:cubicBezTo>
                  <a:cubicBezTo>
                    <a:pt x="269605" y="455657"/>
                    <a:pt x="285635" y="509335"/>
                    <a:pt x="317697" y="554512"/>
                  </a:cubicBezTo>
                  <a:cubicBezTo>
                    <a:pt x="349758" y="599689"/>
                    <a:pt x="394934" y="622277"/>
                    <a:pt x="453227" y="622277"/>
                  </a:cubicBezTo>
                  <a:cubicBezTo>
                    <a:pt x="506663" y="622277"/>
                    <a:pt x="551354" y="601632"/>
                    <a:pt x="587302" y="560341"/>
                  </a:cubicBezTo>
                  <a:cubicBezTo>
                    <a:pt x="623249" y="519050"/>
                    <a:pt x="641222" y="462943"/>
                    <a:pt x="641222" y="392020"/>
                  </a:cubicBezTo>
                  <a:cubicBezTo>
                    <a:pt x="641222" y="322068"/>
                    <a:pt x="624220" y="265718"/>
                    <a:pt x="590216" y="222970"/>
                  </a:cubicBezTo>
                  <a:cubicBezTo>
                    <a:pt x="556212" y="180222"/>
                    <a:pt x="511521" y="158848"/>
                    <a:pt x="456142" y="1588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Freeform: Shape 34">
              <a:extLst>
                <a:ext uri="{FF2B5EF4-FFF2-40B4-BE49-F238E27FC236}">
                  <a16:creationId xmlns:a16="http://schemas.microsoft.com/office/drawing/2014/main" id="{0D471D60-C9BA-4773-99BB-970DEC8C5AF7}"/>
                </a:ext>
              </a:extLst>
            </p:cNvPr>
            <p:cNvSpPr/>
            <p:nvPr/>
          </p:nvSpPr>
          <p:spPr>
            <a:xfrm>
              <a:off x="7817200" y="4185041"/>
              <a:ext cx="740320" cy="778211"/>
            </a:xfrm>
            <a:custGeom>
              <a:avLst/>
              <a:gdLst>
                <a:gd name="connsiteX0" fmla="*/ 329355 w 740320"/>
                <a:gd name="connsiteY0" fmla="*/ 0 h 778211"/>
                <a:gd name="connsiteX1" fmla="*/ 649966 w 740320"/>
                <a:gd name="connsiteY1" fmla="*/ 295837 h 778211"/>
                <a:gd name="connsiteX2" fmla="*/ 649966 w 740320"/>
                <a:gd name="connsiteY2" fmla="*/ 572728 h 778211"/>
                <a:gd name="connsiteX3" fmla="*/ 682027 w 740320"/>
                <a:gd name="connsiteY3" fmla="*/ 604789 h 778211"/>
                <a:gd name="connsiteX4" fmla="*/ 740320 w 740320"/>
                <a:gd name="connsiteY4" fmla="*/ 604789 h 778211"/>
                <a:gd name="connsiteX5" fmla="*/ 740320 w 740320"/>
                <a:gd name="connsiteY5" fmla="*/ 760723 h 778211"/>
                <a:gd name="connsiteX6" fmla="*/ 574186 w 740320"/>
                <a:gd name="connsiteY6" fmla="*/ 760723 h 778211"/>
                <a:gd name="connsiteX7" fmla="*/ 502777 w 740320"/>
                <a:gd name="connsiteY7" fmla="*/ 738135 h 778211"/>
                <a:gd name="connsiteX8" fmla="*/ 479459 w 740320"/>
                <a:gd name="connsiteY8" fmla="*/ 679113 h 778211"/>
                <a:gd name="connsiteX9" fmla="*/ 480917 w 740320"/>
                <a:gd name="connsiteY9" fmla="*/ 647052 h 778211"/>
                <a:gd name="connsiteX10" fmla="*/ 478002 w 740320"/>
                <a:gd name="connsiteY10" fmla="*/ 647052 h 778211"/>
                <a:gd name="connsiteX11" fmla="*/ 470715 w 740320"/>
                <a:gd name="connsiteY11" fmla="*/ 661625 h 778211"/>
                <a:gd name="connsiteX12" fmla="*/ 447398 w 740320"/>
                <a:gd name="connsiteY12" fmla="*/ 692958 h 778211"/>
                <a:gd name="connsiteX13" fmla="*/ 405136 w 740320"/>
                <a:gd name="connsiteY13" fmla="*/ 733034 h 778211"/>
                <a:gd name="connsiteX14" fmla="*/ 341013 w 740320"/>
                <a:gd name="connsiteY14" fmla="*/ 764366 h 778211"/>
                <a:gd name="connsiteX15" fmla="*/ 253574 w 740320"/>
                <a:gd name="connsiteY15" fmla="*/ 778211 h 778211"/>
                <a:gd name="connsiteX16" fmla="*/ 74323 w 740320"/>
                <a:gd name="connsiteY16" fmla="*/ 715546 h 778211"/>
                <a:gd name="connsiteX17" fmla="*/ 0 w 740320"/>
                <a:gd name="connsiteY17" fmla="*/ 546496 h 778211"/>
                <a:gd name="connsiteX18" fmla="*/ 23317 w 740320"/>
                <a:gd name="connsiteY18" fmla="*/ 447398 h 778211"/>
                <a:gd name="connsiteX19" fmla="*/ 88168 w 740320"/>
                <a:gd name="connsiteY19" fmla="*/ 377447 h 778211"/>
                <a:gd name="connsiteX20" fmla="*/ 174879 w 740320"/>
                <a:gd name="connsiteY20" fmla="*/ 332998 h 778211"/>
                <a:gd name="connsiteX21" fmla="*/ 274705 w 740320"/>
                <a:gd name="connsiteY21" fmla="*/ 307495 h 778211"/>
                <a:gd name="connsiteX22" fmla="*/ 366517 w 740320"/>
                <a:gd name="connsiteY22" fmla="*/ 297294 h 778211"/>
                <a:gd name="connsiteX23" fmla="*/ 441569 w 740320"/>
                <a:gd name="connsiteY23" fmla="*/ 294379 h 778211"/>
                <a:gd name="connsiteX24" fmla="*/ 464886 w 740320"/>
                <a:gd name="connsiteY24" fmla="*/ 294379 h 778211"/>
                <a:gd name="connsiteX25" fmla="*/ 464886 w 740320"/>
                <a:gd name="connsiteY25" fmla="*/ 288550 h 778211"/>
                <a:gd name="connsiteX26" fmla="*/ 432096 w 740320"/>
                <a:gd name="connsiteY26" fmla="*/ 176336 h 778211"/>
                <a:gd name="connsiteX27" fmla="*/ 327898 w 740320"/>
                <a:gd name="connsiteY27" fmla="*/ 142817 h 778211"/>
                <a:gd name="connsiteX28" fmla="*/ 260861 w 740320"/>
                <a:gd name="connsiteY28" fmla="*/ 153747 h 778211"/>
                <a:gd name="connsiteX29" fmla="*/ 228800 w 740320"/>
                <a:gd name="connsiteY29" fmla="*/ 192366 h 778211"/>
                <a:gd name="connsiteX30" fmla="*/ 228800 w 740320"/>
                <a:gd name="connsiteY30" fmla="*/ 231714 h 778211"/>
                <a:gd name="connsiteX31" fmla="*/ 56835 w 740320"/>
                <a:gd name="connsiteY31" fmla="*/ 231714 h 778211"/>
                <a:gd name="connsiteX32" fmla="*/ 56835 w 740320"/>
                <a:gd name="connsiteY32" fmla="*/ 153019 h 778211"/>
                <a:gd name="connsiteX33" fmla="*/ 86710 w 740320"/>
                <a:gd name="connsiteY33" fmla="*/ 71408 h 778211"/>
                <a:gd name="connsiteX34" fmla="*/ 165406 w 740320"/>
                <a:gd name="connsiteY34" fmla="*/ 24045 h 778211"/>
                <a:gd name="connsiteX35" fmla="*/ 252845 w 740320"/>
                <a:gd name="connsiteY35" fmla="*/ 5100 h 778211"/>
                <a:gd name="connsiteX36" fmla="*/ 329355 w 740320"/>
                <a:gd name="connsiteY36" fmla="*/ 0 h 778211"/>
                <a:gd name="connsiteX37" fmla="*/ 435739 w 740320"/>
                <a:gd name="connsiteY37" fmla="*/ 421166 h 778211"/>
                <a:gd name="connsiteX38" fmla="*/ 186537 w 740320"/>
                <a:gd name="connsiteY38" fmla="*/ 537752 h 778211"/>
                <a:gd name="connsiteX39" fmla="*/ 215684 w 740320"/>
                <a:gd name="connsiteY39" fmla="*/ 605518 h 778211"/>
                <a:gd name="connsiteX40" fmla="*/ 298751 w 740320"/>
                <a:gd name="connsiteY40" fmla="*/ 633936 h 778211"/>
                <a:gd name="connsiteX41" fmla="*/ 418981 w 740320"/>
                <a:gd name="connsiteY41" fmla="*/ 572000 h 778211"/>
                <a:gd name="connsiteX42" fmla="*/ 467801 w 740320"/>
                <a:gd name="connsiteY42" fmla="*/ 438654 h 778211"/>
                <a:gd name="connsiteX43" fmla="*/ 467801 w 740320"/>
                <a:gd name="connsiteY43" fmla="*/ 421166 h 778211"/>
                <a:gd name="connsiteX44" fmla="*/ 435739 w 740320"/>
                <a:gd name="connsiteY44" fmla="*/ 421166 h 77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40320" h="778211">
                  <a:moveTo>
                    <a:pt x="329355" y="0"/>
                  </a:moveTo>
                  <a:cubicBezTo>
                    <a:pt x="543096" y="0"/>
                    <a:pt x="649966" y="98612"/>
                    <a:pt x="649966" y="295837"/>
                  </a:cubicBezTo>
                  <a:lnTo>
                    <a:pt x="649966" y="572728"/>
                  </a:lnTo>
                  <a:cubicBezTo>
                    <a:pt x="649966" y="594102"/>
                    <a:pt x="660654" y="604789"/>
                    <a:pt x="682027" y="604789"/>
                  </a:cubicBezTo>
                  <a:lnTo>
                    <a:pt x="740320" y="604789"/>
                  </a:lnTo>
                  <a:lnTo>
                    <a:pt x="740320" y="760723"/>
                  </a:lnTo>
                  <a:lnTo>
                    <a:pt x="574186" y="760723"/>
                  </a:lnTo>
                  <a:cubicBezTo>
                    <a:pt x="542124" y="760723"/>
                    <a:pt x="518321" y="753194"/>
                    <a:pt x="502777" y="738135"/>
                  </a:cubicBezTo>
                  <a:cubicBezTo>
                    <a:pt x="487232" y="723076"/>
                    <a:pt x="479459" y="703402"/>
                    <a:pt x="479459" y="679113"/>
                  </a:cubicBezTo>
                  <a:lnTo>
                    <a:pt x="480917" y="647052"/>
                  </a:lnTo>
                  <a:lnTo>
                    <a:pt x="478002" y="647052"/>
                  </a:lnTo>
                  <a:cubicBezTo>
                    <a:pt x="476059" y="650938"/>
                    <a:pt x="473630" y="655796"/>
                    <a:pt x="470715" y="661625"/>
                  </a:cubicBezTo>
                  <a:cubicBezTo>
                    <a:pt x="467801" y="667454"/>
                    <a:pt x="460028" y="677898"/>
                    <a:pt x="447398" y="692958"/>
                  </a:cubicBezTo>
                  <a:cubicBezTo>
                    <a:pt x="434768" y="708017"/>
                    <a:pt x="420680" y="721375"/>
                    <a:pt x="405136" y="733034"/>
                  </a:cubicBezTo>
                  <a:cubicBezTo>
                    <a:pt x="389591" y="744693"/>
                    <a:pt x="368217" y="755137"/>
                    <a:pt x="341013" y="764366"/>
                  </a:cubicBezTo>
                  <a:cubicBezTo>
                    <a:pt x="313810" y="773596"/>
                    <a:pt x="284664" y="778211"/>
                    <a:pt x="253574" y="778211"/>
                  </a:cubicBezTo>
                  <a:cubicBezTo>
                    <a:pt x="183622" y="778211"/>
                    <a:pt x="123872" y="757323"/>
                    <a:pt x="74323" y="715546"/>
                  </a:cubicBezTo>
                  <a:cubicBezTo>
                    <a:pt x="24774" y="673770"/>
                    <a:pt x="0" y="617420"/>
                    <a:pt x="0" y="546496"/>
                  </a:cubicBezTo>
                  <a:cubicBezTo>
                    <a:pt x="0" y="509577"/>
                    <a:pt x="7772" y="476545"/>
                    <a:pt x="23317" y="447398"/>
                  </a:cubicBezTo>
                  <a:cubicBezTo>
                    <a:pt x="38861" y="418252"/>
                    <a:pt x="60479" y="394935"/>
                    <a:pt x="88168" y="377447"/>
                  </a:cubicBezTo>
                  <a:cubicBezTo>
                    <a:pt x="115857" y="359959"/>
                    <a:pt x="144761" y="345143"/>
                    <a:pt x="174879" y="332998"/>
                  </a:cubicBezTo>
                  <a:cubicBezTo>
                    <a:pt x="204997" y="320854"/>
                    <a:pt x="238272" y="312353"/>
                    <a:pt x="274705" y="307495"/>
                  </a:cubicBezTo>
                  <a:cubicBezTo>
                    <a:pt x="311138" y="302637"/>
                    <a:pt x="341742" y="299237"/>
                    <a:pt x="366517" y="297294"/>
                  </a:cubicBezTo>
                  <a:cubicBezTo>
                    <a:pt x="391291" y="295351"/>
                    <a:pt x="416309" y="294379"/>
                    <a:pt x="441569" y="294379"/>
                  </a:cubicBezTo>
                  <a:lnTo>
                    <a:pt x="464886" y="294379"/>
                  </a:lnTo>
                  <a:lnTo>
                    <a:pt x="464886" y="288550"/>
                  </a:lnTo>
                  <a:cubicBezTo>
                    <a:pt x="464886" y="236086"/>
                    <a:pt x="453956" y="198681"/>
                    <a:pt x="432096" y="176336"/>
                  </a:cubicBezTo>
                  <a:cubicBezTo>
                    <a:pt x="410236" y="153990"/>
                    <a:pt x="375504" y="142817"/>
                    <a:pt x="327898" y="142817"/>
                  </a:cubicBezTo>
                  <a:cubicBezTo>
                    <a:pt x="304581" y="142817"/>
                    <a:pt x="282235" y="146461"/>
                    <a:pt x="260861" y="153747"/>
                  </a:cubicBezTo>
                  <a:cubicBezTo>
                    <a:pt x="239487" y="161034"/>
                    <a:pt x="228800" y="173907"/>
                    <a:pt x="228800" y="192366"/>
                  </a:cubicBezTo>
                  <a:lnTo>
                    <a:pt x="228800" y="231714"/>
                  </a:lnTo>
                  <a:lnTo>
                    <a:pt x="56835" y="231714"/>
                  </a:lnTo>
                  <a:lnTo>
                    <a:pt x="56835" y="153019"/>
                  </a:lnTo>
                  <a:cubicBezTo>
                    <a:pt x="56835" y="120958"/>
                    <a:pt x="66793" y="93754"/>
                    <a:pt x="86710" y="71408"/>
                  </a:cubicBezTo>
                  <a:cubicBezTo>
                    <a:pt x="106627" y="49063"/>
                    <a:pt x="132859" y="33275"/>
                    <a:pt x="165406" y="24045"/>
                  </a:cubicBezTo>
                  <a:cubicBezTo>
                    <a:pt x="197953" y="14816"/>
                    <a:pt x="227099" y="8501"/>
                    <a:pt x="252845" y="5100"/>
                  </a:cubicBezTo>
                  <a:cubicBezTo>
                    <a:pt x="278591" y="1700"/>
                    <a:pt x="304095" y="0"/>
                    <a:pt x="329355" y="0"/>
                  </a:cubicBezTo>
                  <a:close/>
                  <a:moveTo>
                    <a:pt x="435739" y="421166"/>
                  </a:moveTo>
                  <a:cubicBezTo>
                    <a:pt x="269605" y="421166"/>
                    <a:pt x="186537" y="460028"/>
                    <a:pt x="186537" y="537752"/>
                  </a:cubicBezTo>
                  <a:cubicBezTo>
                    <a:pt x="186537" y="563984"/>
                    <a:pt x="196253" y="586573"/>
                    <a:pt x="215684" y="605518"/>
                  </a:cubicBezTo>
                  <a:cubicBezTo>
                    <a:pt x="235114" y="624463"/>
                    <a:pt x="262804" y="633936"/>
                    <a:pt x="298751" y="633936"/>
                  </a:cubicBezTo>
                  <a:cubicBezTo>
                    <a:pt x="346357" y="633936"/>
                    <a:pt x="386433" y="613291"/>
                    <a:pt x="418981" y="572000"/>
                  </a:cubicBezTo>
                  <a:cubicBezTo>
                    <a:pt x="451527" y="530709"/>
                    <a:pt x="467801" y="486260"/>
                    <a:pt x="467801" y="438654"/>
                  </a:cubicBezTo>
                  <a:lnTo>
                    <a:pt x="467801" y="421166"/>
                  </a:lnTo>
                  <a:lnTo>
                    <a:pt x="435739" y="42116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Freeform: Shape 35">
              <a:extLst>
                <a:ext uri="{FF2B5EF4-FFF2-40B4-BE49-F238E27FC236}">
                  <a16:creationId xmlns:a16="http://schemas.microsoft.com/office/drawing/2014/main" id="{FF2A236F-26BA-400C-831D-77444B50516A}"/>
                </a:ext>
              </a:extLst>
            </p:cNvPr>
            <p:cNvSpPr/>
            <p:nvPr/>
          </p:nvSpPr>
          <p:spPr>
            <a:xfrm>
              <a:off x="8634893" y="4185041"/>
              <a:ext cx="715547" cy="778211"/>
            </a:xfrm>
            <a:custGeom>
              <a:avLst/>
              <a:gdLst>
                <a:gd name="connsiteX0" fmla="*/ 406594 w 715547"/>
                <a:gd name="connsiteY0" fmla="*/ 0 h 778211"/>
                <a:gd name="connsiteX1" fmla="*/ 520265 w 715547"/>
                <a:gd name="connsiteY1" fmla="*/ 13844 h 778211"/>
                <a:gd name="connsiteX2" fmla="*/ 626649 w 715547"/>
                <a:gd name="connsiteY2" fmla="*/ 67765 h 778211"/>
                <a:gd name="connsiteX3" fmla="*/ 676199 w 715547"/>
                <a:gd name="connsiteY3" fmla="*/ 167592 h 778211"/>
                <a:gd name="connsiteX4" fmla="*/ 676199 w 715547"/>
                <a:gd name="connsiteY4" fmla="*/ 255031 h 778211"/>
                <a:gd name="connsiteX5" fmla="*/ 512979 w 715547"/>
                <a:gd name="connsiteY5" fmla="*/ 255031 h 778211"/>
                <a:gd name="connsiteX6" fmla="*/ 512979 w 715547"/>
                <a:gd name="connsiteY6" fmla="*/ 214226 h 778211"/>
                <a:gd name="connsiteX7" fmla="*/ 479459 w 715547"/>
                <a:gd name="connsiteY7" fmla="*/ 171235 h 778211"/>
                <a:gd name="connsiteX8" fmla="*/ 406594 w 715547"/>
                <a:gd name="connsiteY8" fmla="*/ 155933 h 778211"/>
                <a:gd name="connsiteX9" fmla="*/ 248474 w 715547"/>
                <a:gd name="connsiteY9" fmla="*/ 221513 h 778211"/>
                <a:gd name="connsiteX10" fmla="*/ 186537 w 715547"/>
                <a:gd name="connsiteY10" fmla="*/ 387648 h 778211"/>
                <a:gd name="connsiteX11" fmla="*/ 254303 w 715547"/>
                <a:gd name="connsiteY11" fmla="*/ 555969 h 778211"/>
                <a:gd name="connsiteX12" fmla="*/ 418253 w 715547"/>
                <a:gd name="connsiteY12" fmla="*/ 616448 h 778211"/>
                <a:gd name="connsiteX13" fmla="*/ 529737 w 715547"/>
                <a:gd name="connsiteY13" fmla="*/ 590945 h 778211"/>
                <a:gd name="connsiteX14" fmla="*/ 612077 w 715547"/>
                <a:gd name="connsiteY14" fmla="*/ 540667 h 778211"/>
                <a:gd name="connsiteX15" fmla="*/ 638308 w 715547"/>
                <a:gd name="connsiteY15" fmla="*/ 515893 h 778211"/>
                <a:gd name="connsiteX16" fmla="*/ 715547 w 715547"/>
                <a:gd name="connsiteY16" fmla="*/ 644137 h 778211"/>
                <a:gd name="connsiteX17" fmla="*/ 702431 w 715547"/>
                <a:gd name="connsiteY17" fmla="*/ 658710 h 778211"/>
                <a:gd name="connsiteX18" fmla="*/ 663811 w 715547"/>
                <a:gd name="connsiteY18" fmla="*/ 690772 h 778211"/>
                <a:gd name="connsiteX19" fmla="*/ 600418 w 715547"/>
                <a:gd name="connsiteY19" fmla="*/ 731577 h 778211"/>
                <a:gd name="connsiteX20" fmla="*/ 512979 w 715547"/>
                <a:gd name="connsiteY20" fmla="*/ 763638 h 778211"/>
                <a:gd name="connsiteX21" fmla="*/ 402221 w 715547"/>
                <a:gd name="connsiteY21" fmla="*/ 778211 h 778211"/>
                <a:gd name="connsiteX22" fmla="*/ 111485 w 715547"/>
                <a:gd name="connsiteY22" fmla="*/ 666726 h 778211"/>
                <a:gd name="connsiteX23" fmla="*/ 0 w 715547"/>
                <a:gd name="connsiteY23" fmla="*/ 389105 h 778211"/>
                <a:gd name="connsiteX24" fmla="*/ 110757 w 715547"/>
                <a:gd name="connsiteY24" fmla="*/ 112942 h 778211"/>
                <a:gd name="connsiteX25" fmla="*/ 406594 w 715547"/>
                <a:gd name="connsiteY25" fmla="*/ 0 h 77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5547" h="778211">
                  <a:moveTo>
                    <a:pt x="406594" y="0"/>
                  </a:moveTo>
                  <a:cubicBezTo>
                    <a:pt x="444484" y="0"/>
                    <a:pt x="482375" y="4614"/>
                    <a:pt x="520265" y="13844"/>
                  </a:cubicBezTo>
                  <a:cubicBezTo>
                    <a:pt x="558155" y="23074"/>
                    <a:pt x="593617" y="41047"/>
                    <a:pt x="626649" y="67765"/>
                  </a:cubicBezTo>
                  <a:cubicBezTo>
                    <a:pt x="659683" y="94483"/>
                    <a:pt x="676199" y="127758"/>
                    <a:pt x="676199" y="167592"/>
                  </a:cubicBezTo>
                  <a:lnTo>
                    <a:pt x="676199" y="255031"/>
                  </a:lnTo>
                  <a:lnTo>
                    <a:pt x="512979" y="255031"/>
                  </a:lnTo>
                  <a:lnTo>
                    <a:pt x="512979" y="214226"/>
                  </a:lnTo>
                  <a:cubicBezTo>
                    <a:pt x="512979" y="195767"/>
                    <a:pt x="501805" y="181436"/>
                    <a:pt x="479459" y="171235"/>
                  </a:cubicBezTo>
                  <a:cubicBezTo>
                    <a:pt x="457114" y="161034"/>
                    <a:pt x="432825" y="155933"/>
                    <a:pt x="406594" y="155933"/>
                  </a:cubicBezTo>
                  <a:cubicBezTo>
                    <a:pt x="342471" y="155933"/>
                    <a:pt x="289765" y="177793"/>
                    <a:pt x="248474" y="221513"/>
                  </a:cubicBezTo>
                  <a:cubicBezTo>
                    <a:pt x="207183" y="265233"/>
                    <a:pt x="186537" y="320611"/>
                    <a:pt x="186537" y="387648"/>
                  </a:cubicBezTo>
                  <a:cubicBezTo>
                    <a:pt x="186537" y="459543"/>
                    <a:pt x="209126" y="515650"/>
                    <a:pt x="254303" y="555969"/>
                  </a:cubicBezTo>
                  <a:cubicBezTo>
                    <a:pt x="299480" y="596288"/>
                    <a:pt x="354130" y="616448"/>
                    <a:pt x="418253" y="616448"/>
                  </a:cubicBezTo>
                  <a:cubicBezTo>
                    <a:pt x="456143" y="616448"/>
                    <a:pt x="493304" y="607947"/>
                    <a:pt x="529737" y="590945"/>
                  </a:cubicBezTo>
                  <a:cubicBezTo>
                    <a:pt x="566171" y="573943"/>
                    <a:pt x="593617" y="557183"/>
                    <a:pt x="612077" y="540667"/>
                  </a:cubicBezTo>
                  <a:lnTo>
                    <a:pt x="638308" y="515893"/>
                  </a:lnTo>
                  <a:lnTo>
                    <a:pt x="715547" y="644137"/>
                  </a:lnTo>
                  <a:cubicBezTo>
                    <a:pt x="712632" y="648023"/>
                    <a:pt x="708259" y="652881"/>
                    <a:pt x="702431" y="658710"/>
                  </a:cubicBezTo>
                  <a:cubicBezTo>
                    <a:pt x="696601" y="664540"/>
                    <a:pt x="683728" y="675227"/>
                    <a:pt x="663811" y="690772"/>
                  </a:cubicBezTo>
                  <a:cubicBezTo>
                    <a:pt x="643895" y="706316"/>
                    <a:pt x="622763" y="719918"/>
                    <a:pt x="600418" y="731577"/>
                  </a:cubicBezTo>
                  <a:cubicBezTo>
                    <a:pt x="578073" y="743235"/>
                    <a:pt x="548926" y="753922"/>
                    <a:pt x="512979" y="763638"/>
                  </a:cubicBezTo>
                  <a:cubicBezTo>
                    <a:pt x="477031" y="773353"/>
                    <a:pt x="440112" y="778211"/>
                    <a:pt x="402221" y="778211"/>
                  </a:cubicBezTo>
                  <a:cubicBezTo>
                    <a:pt x="282721" y="778211"/>
                    <a:pt x="185809" y="741049"/>
                    <a:pt x="111485" y="666726"/>
                  </a:cubicBezTo>
                  <a:cubicBezTo>
                    <a:pt x="37161" y="592402"/>
                    <a:pt x="0" y="499862"/>
                    <a:pt x="0" y="389105"/>
                  </a:cubicBezTo>
                  <a:cubicBezTo>
                    <a:pt x="0" y="280292"/>
                    <a:pt x="36919" y="188237"/>
                    <a:pt x="110757" y="112942"/>
                  </a:cubicBezTo>
                  <a:cubicBezTo>
                    <a:pt x="184595" y="37647"/>
                    <a:pt x="283207" y="0"/>
                    <a:pt x="4065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Freeform: Shape 36">
              <a:extLst>
                <a:ext uri="{FF2B5EF4-FFF2-40B4-BE49-F238E27FC236}">
                  <a16:creationId xmlns:a16="http://schemas.microsoft.com/office/drawing/2014/main" id="{CB51BAE8-3A1B-4F3D-A3E1-5269E826427E}"/>
                </a:ext>
              </a:extLst>
            </p:cNvPr>
            <p:cNvSpPr/>
            <p:nvPr/>
          </p:nvSpPr>
          <p:spPr>
            <a:xfrm>
              <a:off x="9415943" y="4185041"/>
              <a:ext cx="706803" cy="778211"/>
            </a:xfrm>
            <a:custGeom>
              <a:avLst/>
              <a:gdLst>
                <a:gd name="connsiteX0" fmla="*/ 377447 w 706803"/>
                <a:gd name="connsiteY0" fmla="*/ 0 h 778211"/>
                <a:gd name="connsiteX1" fmla="*/ 619363 w 706803"/>
                <a:gd name="connsiteY1" fmla="*/ 99826 h 778211"/>
                <a:gd name="connsiteX2" fmla="*/ 706803 w 706803"/>
                <a:gd name="connsiteY2" fmla="*/ 352672 h 778211"/>
                <a:gd name="connsiteX3" fmla="*/ 702431 w 706803"/>
                <a:gd name="connsiteY3" fmla="*/ 421166 h 778211"/>
                <a:gd name="connsiteX4" fmla="*/ 189453 w 706803"/>
                <a:gd name="connsiteY4" fmla="*/ 421166 h 778211"/>
                <a:gd name="connsiteX5" fmla="*/ 262319 w 706803"/>
                <a:gd name="connsiteY5" fmla="*/ 568356 h 778211"/>
                <a:gd name="connsiteX6" fmla="*/ 412423 w 706803"/>
                <a:gd name="connsiteY6" fmla="*/ 620820 h 778211"/>
                <a:gd name="connsiteX7" fmla="*/ 517351 w 706803"/>
                <a:gd name="connsiteY7" fmla="*/ 599689 h 778211"/>
                <a:gd name="connsiteX8" fmla="*/ 594589 w 706803"/>
                <a:gd name="connsiteY8" fmla="*/ 558155 h 778211"/>
                <a:gd name="connsiteX9" fmla="*/ 620821 w 706803"/>
                <a:gd name="connsiteY9" fmla="*/ 537752 h 778211"/>
                <a:gd name="connsiteX10" fmla="*/ 698059 w 706803"/>
                <a:gd name="connsiteY10" fmla="*/ 665997 h 778211"/>
                <a:gd name="connsiteX11" fmla="*/ 684943 w 706803"/>
                <a:gd name="connsiteY11" fmla="*/ 678384 h 778211"/>
                <a:gd name="connsiteX12" fmla="*/ 646324 w 706803"/>
                <a:gd name="connsiteY12" fmla="*/ 705345 h 778211"/>
                <a:gd name="connsiteX13" fmla="*/ 584387 w 706803"/>
                <a:gd name="connsiteY13" fmla="*/ 738863 h 778211"/>
                <a:gd name="connsiteX14" fmla="*/ 502049 w 706803"/>
                <a:gd name="connsiteY14" fmla="*/ 765824 h 778211"/>
                <a:gd name="connsiteX15" fmla="*/ 399307 w 706803"/>
                <a:gd name="connsiteY15" fmla="*/ 778211 h 778211"/>
                <a:gd name="connsiteX16" fmla="*/ 110028 w 706803"/>
                <a:gd name="connsiteY16" fmla="*/ 665268 h 778211"/>
                <a:gd name="connsiteX17" fmla="*/ 0 w 706803"/>
                <a:gd name="connsiteY17" fmla="*/ 389105 h 778211"/>
                <a:gd name="connsiteX18" fmla="*/ 104927 w 706803"/>
                <a:gd name="connsiteY18" fmla="*/ 108570 h 778211"/>
                <a:gd name="connsiteX19" fmla="*/ 377447 w 706803"/>
                <a:gd name="connsiteY19" fmla="*/ 0 h 778211"/>
                <a:gd name="connsiteX20" fmla="*/ 377447 w 706803"/>
                <a:gd name="connsiteY20" fmla="*/ 142817 h 778211"/>
                <a:gd name="connsiteX21" fmla="*/ 258675 w 706803"/>
                <a:gd name="connsiteY21" fmla="*/ 182894 h 778211"/>
                <a:gd name="connsiteX22" fmla="*/ 195281 w 706803"/>
                <a:gd name="connsiteY22" fmla="*/ 292922 h 778211"/>
                <a:gd name="connsiteX23" fmla="*/ 517351 w 706803"/>
                <a:gd name="connsiteY23" fmla="*/ 292922 h 778211"/>
                <a:gd name="connsiteX24" fmla="*/ 475817 w 706803"/>
                <a:gd name="connsiteY24" fmla="*/ 185080 h 778211"/>
                <a:gd name="connsiteX25" fmla="*/ 377447 w 706803"/>
                <a:gd name="connsiteY25" fmla="*/ 142817 h 77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06803" h="778211">
                  <a:moveTo>
                    <a:pt x="377447" y="0"/>
                  </a:moveTo>
                  <a:cubicBezTo>
                    <a:pt x="480431" y="0"/>
                    <a:pt x="561071" y="33275"/>
                    <a:pt x="619363" y="99826"/>
                  </a:cubicBezTo>
                  <a:cubicBezTo>
                    <a:pt x="677657" y="166377"/>
                    <a:pt x="706803" y="250659"/>
                    <a:pt x="706803" y="352672"/>
                  </a:cubicBezTo>
                  <a:lnTo>
                    <a:pt x="702431" y="421166"/>
                  </a:lnTo>
                  <a:lnTo>
                    <a:pt x="189453" y="421166"/>
                  </a:lnTo>
                  <a:cubicBezTo>
                    <a:pt x="196253" y="484317"/>
                    <a:pt x="220542" y="533380"/>
                    <a:pt x="262319" y="568356"/>
                  </a:cubicBezTo>
                  <a:cubicBezTo>
                    <a:pt x="304095" y="603332"/>
                    <a:pt x="354129" y="620820"/>
                    <a:pt x="412423" y="620820"/>
                  </a:cubicBezTo>
                  <a:cubicBezTo>
                    <a:pt x="447399" y="620820"/>
                    <a:pt x="482375" y="613776"/>
                    <a:pt x="517351" y="599689"/>
                  </a:cubicBezTo>
                  <a:cubicBezTo>
                    <a:pt x="552326" y="585601"/>
                    <a:pt x="578073" y="571757"/>
                    <a:pt x="594589" y="558155"/>
                  </a:cubicBezTo>
                  <a:lnTo>
                    <a:pt x="620821" y="537752"/>
                  </a:lnTo>
                  <a:lnTo>
                    <a:pt x="698059" y="665997"/>
                  </a:lnTo>
                  <a:cubicBezTo>
                    <a:pt x="695144" y="668912"/>
                    <a:pt x="690773" y="673041"/>
                    <a:pt x="684943" y="678384"/>
                  </a:cubicBezTo>
                  <a:cubicBezTo>
                    <a:pt x="679113" y="683728"/>
                    <a:pt x="666240" y="692715"/>
                    <a:pt x="646324" y="705345"/>
                  </a:cubicBezTo>
                  <a:cubicBezTo>
                    <a:pt x="626407" y="717975"/>
                    <a:pt x="605761" y="729148"/>
                    <a:pt x="584387" y="738863"/>
                  </a:cubicBezTo>
                  <a:cubicBezTo>
                    <a:pt x="563013" y="748579"/>
                    <a:pt x="535567" y="757566"/>
                    <a:pt x="502049" y="765824"/>
                  </a:cubicBezTo>
                  <a:cubicBezTo>
                    <a:pt x="468530" y="774082"/>
                    <a:pt x="434283" y="778211"/>
                    <a:pt x="399307" y="778211"/>
                  </a:cubicBezTo>
                  <a:cubicBezTo>
                    <a:pt x="279806" y="778211"/>
                    <a:pt x="183380" y="740564"/>
                    <a:pt x="110028" y="665268"/>
                  </a:cubicBezTo>
                  <a:cubicBezTo>
                    <a:pt x="36677" y="589973"/>
                    <a:pt x="0" y="497919"/>
                    <a:pt x="0" y="389105"/>
                  </a:cubicBezTo>
                  <a:cubicBezTo>
                    <a:pt x="0" y="274462"/>
                    <a:pt x="34976" y="180951"/>
                    <a:pt x="104927" y="108570"/>
                  </a:cubicBezTo>
                  <a:cubicBezTo>
                    <a:pt x="174879" y="36190"/>
                    <a:pt x="265719" y="0"/>
                    <a:pt x="377447" y="0"/>
                  </a:cubicBezTo>
                  <a:close/>
                  <a:moveTo>
                    <a:pt x="377447" y="142817"/>
                  </a:moveTo>
                  <a:cubicBezTo>
                    <a:pt x="329841" y="142817"/>
                    <a:pt x="290251" y="156176"/>
                    <a:pt x="258675" y="182894"/>
                  </a:cubicBezTo>
                  <a:cubicBezTo>
                    <a:pt x="227099" y="209611"/>
                    <a:pt x="205969" y="246288"/>
                    <a:pt x="195281" y="292922"/>
                  </a:cubicBezTo>
                  <a:lnTo>
                    <a:pt x="517351" y="292922"/>
                  </a:lnTo>
                  <a:cubicBezTo>
                    <a:pt x="516379" y="249202"/>
                    <a:pt x="502535" y="213255"/>
                    <a:pt x="475817" y="185080"/>
                  </a:cubicBezTo>
                  <a:cubicBezTo>
                    <a:pt x="449099" y="156905"/>
                    <a:pt x="416309" y="142817"/>
                    <a:pt x="377447" y="14281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Freeform: Shape 37">
              <a:extLst>
                <a:ext uri="{FF2B5EF4-FFF2-40B4-BE49-F238E27FC236}">
                  <a16:creationId xmlns:a16="http://schemas.microsoft.com/office/drawing/2014/main" id="{B6A38C53-A149-4009-B6B9-8881D08FB096}"/>
                </a:ext>
              </a:extLst>
            </p:cNvPr>
            <p:cNvSpPr/>
            <p:nvPr/>
          </p:nvSpPr>
          <p:spPr>
            <a:xfrm>
              <a:off x="5608962" y="4192327"/>
              <a:ext cx="537753" cy="753437"/>
            </a:xfrm>
            <a:custGeom>
              <a:avLst/>
              <a:gdLst>
                <a:gd name="connsiteX0" fmla="*/ 504235 w 537753"/>
                <a:gd name="connsiteY0" fmla="*/ 0 h 753437"/>
                <a:gd name="connsiteX1" fmla="*/ 537753 w 537753"/>
                <a:gd name="connsiteY1" fmla="*/ 2915 h 753437"/>
                <a:gd name="connsiteX2" fmla="*/ 537753 w 537753"/>
                <a:gd name="connsiteY2" fmla="*/ 185080 h 753437"/>
                <a:gd name="connsiteX3" fmla="*/ 492576 w 537753"/>
                <a:gd name="connsiteY3" fmla="*/ 182166 h 753437"/>
                <a:gd name="connsiteX4" fmla="*/ 370161 w 537753"/>
                <a:gd name="connsiteY4" fmla="*/ 221514 h 753437"/>
                <a:gd name="connsiteX5" fmla="*/ 290008 w 537753"/>
                <a:gd name="connsiteY5" fmla="*/ 338100 h 753437"/>
                <a:gd name="connsiteX6" fmla="*/ 273977 w 537753"/>
                <a:gd name="connsiteY6" fmla="*/ 459058 h 753437"/>
                <a:gd name="connsiteX7" fmla="*/ 273977 w 537753"/>
                <a:gd name="connsiteY7" fmla="*/ 753437 h 753437"/>
                <a:gd name="connsiteX8" fmla="*/ 90355 w 537753"/>
                <a:gd name="connsiteY8" fmla="*/ 753437 h 753437"/>
                <a:gd name="connsiteX9" fmla="*/ 90355 w 537753"/>
                <a:gd name="connsiteY9" fmla="*/ 199654 h 753437"/>
                <a:gd name="connsiteX10" fmla="*/ 58293 w 537753"/>
                <a:gd name="connsiteY10" fmla="*/ 167593 h 753437"/>
                <a:gd name="connsiteX11" fmla="*/ 0 w 537753"/>
                <a:gd name="connsiteY11" fmla="*/ 167593 h 753437"/>
                <a:gd name="connsiteX12" fmla="*/ 0 w 537753"/>
                <a:gd name="connsiteY12" fmla="*/ 10201 h 753437"/>
                <a:gd name="connsiteX13" fmla="*/ 169050 w 537753"/>
                <a:gd name="connsiteY13" fmla="*/ 10201 h 753437"/>
                <a:gd name="connsiteX14" fmla="*/ 268148 w 537753"/>
                <a:gd name="connsiteY14" fmla="*/ 100556 h 753437"/>
                <a:gd name="connsiteX15" fmla="*/ 268148 w 537753"/>
                <a:gd name="connsiteY15" fmla="*/ 144275 h 753437"/>
                <a:gd name="connsiteX16" fmla="*/ 265233 w 537753"/>
                <a:gd name="connsiteY16" fmla="*/ 190910 h 753437"/>
                <a:gd name="connsiteX17" fmla="*/ 268148 w 537753"/>
                <a:gd name="connsiteY17" fmla="*/ 190910 h 753437"/>
                <a:gd name="connsiteX18" fmla="*/ 357774 w 537753"/>
                <a:gd name="connsiteY18" fmla="*/ 53921 h 753437"/>
                <a:gd name="connsiteX19" fmla="*/ 504235 w 537753"/>
                <a:gd name="connsiteY19" fmla="*/ 0 h 75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7753" h="753437">
                  <a:moveTo>
                    <a:pt x="504235" y="0"/>
                  </a:moveTo>
                  <a:lnTo>
                    <a:pt x="537753" y="2915"/>
                  </a:lnTo>
                  <a:lnTo>
                    <a:pt x="537753" y="185080"/>
                  </a:lnTo>
                  <a:cubicBezTo>
                    <a:pt x="525123" y="183137"/>
                    <a:pt x="510064" y="182166"/>
                    <a:pt x="492576" y="182166"/>
                  </a:cubicBezTo>
                  <a:cubicBezTo>
                    <a:pt x="448857" y="182166"/>
                    <a:pt x="408051" y="195282"/>
                    <a:pt x="370161" y="221514"/>
                  </a:cubicBezTo>
                  <a:cubicBezTo>
                    <a:pt x="332270" y="247745"/>
                    <a:pt x="305553" y="286607"/>
                    <a:pt x="290008" y="338100"/>
                  </a:cubicBezTo>
                  <a:cubicBezTo>
                    <a:pt x="279321" y="375990"/>
                    <a:pt x="273977" y="416309"/>
                    <a:pt x="273977" y="459058"/>
                  </a:cubicBezTo>
                  <a:lnTo>
                    <a:pt x="273977" y="753437"/>
                  </a:lnTo>
                  <a:lnTo>
                    <a:pt x="90355" y="753437"/>
                  </a:lnTo>
                  <a:lnTo>
                    <a:pt x="90355" y="199654"/>
                  </a:lnTo>
                  <a:cubicBezTo>
                    <a:pt x="90355" y="178280"/>
                    <a:pt x="79667" y="167593"/>
                    <a:pt x="58293" y="167593"/>
                  </a:cubicBezTo>
                  <a:lnTo>
                    <a:pt x="0" y="167593"/>
                  </a:lnTo>
                  <a:lnTo>
                    <a:pt x="0" y="10201"/>
                  </a:lnTo>
                  <a:lnTo>
                    <a:pt x="169050" y="10201"/>
                  </a:lnTo>
                  <a:cubicBezTo>
                    <a:pt x="235115" y="10201"/>
                    <a:pt x="268148" y="40319"/>
                    <a:pt x="268148" y="100556"/>
                  </a:cubicBezTo>
                  <a:lnTo>
                    <a:pt x="268148" y="144275"/>
                  </a:lnTo>
                  <a:lnTo>
                    <a:pt x="265233" y="190910"/>
                  </a:lnTo>
                  <a:lnTo>
                    <a:pt x="268148" y="190910"/>
                  </a:lnTo>
                  <a:cubicBezTo>
                    <a:pt x="285636" y="135531"/>
                    <a:pt x="315511" y="89869"/>
                    <a:pt x="357774" y="53921"/>
                  </a:cubicBezTo>
                  <a:cubicBezTo>
                    <a:pt x="400036" y="17974"/>
                    <a:pt x="448857" y="0"/>
                    <a:pt x="50423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Freeform: Shape 38">
              <a:extLst>
                <a:ext uri="{FF2B5EF4-FFF2-40B4-BE49-F238E27FC236}">
                  <a16:creationId xmlns:a16="http://schemas.microsoft.com/office/drawing/2014/main" id="{594ED1C0-9D9B-4076-BE11-91D39891719A}"/>
                </a:ext>
              </a:extLst>
            </p:cNvPr>
            <p:cNvSpPr/>
            <p:nvPr/>
          </p:nvSpPr>
          <p:spPr>
            <a:xfrm>
              <a:off x="3055691" y="4202528"/>
              <a:ext cx="786955" cy="1049275"/>
            </a:xfrm>
            <a:custGeom>
              <a:avLst/>
              <a:gdLst>
                <a:gd name="connsiteX0" fmla="*/ 16031 w 786955"/>
                <a:gd name="connsiteY0" fmla="*/ 0 h 1049275"/>
                <a:gd name="connsiteX1" fmla="*/ 138446 w 786955"/>
                <a:gd name="connsiteY1" fmla="*/ 0 h 1049275"/>
                <a:gd name="connsiteX2" fmla="*/ 199654 w 786955"/>
                <a:gd name="connsiteY2" fmla="*/ 16031 h 1049275"/>
                <a:gd name="connsiteX3" fmla="*/ 236087 w 786955"/>
                <a:gd name="connsiteY3" fmla="*/ 69952 h 1049275"/>
                <a:gd name="connsiteX4" fmla="*/ 381819 w 786955"/>
                <a:gd name="connsiteY4" fmla="*/ 441570 h 1049275"/>
                <a:gd name="connsiteX5" fmla="*/ 408051 w 786955"/>
                <a:gd name="connsiteY5" fmla="*/ 540668 h 1049275"/>
                <a:gd name="connsiteX6" fmla="*/ 410966 w 786955"/>
                <a:gd name="connsiteY6" fmla="*/ 540668 h 1049275"/>
                <a:gd name="connsiteX7" fmla="*/ 435740 w 786955"/>
                <a:gd name="connsiteY7" fmla="*/ 441570 h 1049275"/>
                <a:gd name="connsiteX8" fmla="*/ 562528 w 786955"/>
                <a:gd name="connsiteY8" fmla="*/ 69952 h 1049275"/>
                <a:gd name="connsiteX9" fmla="*/ 661626 w 786955"/>
                <a:gd name="connsiteY9" fmla="*/ 0 h 1049275"/>
                <a:gd name="connsiteX10" fmla="*/ 786955 w 786955"/>
                <a:gd name="connsiteY10" fmla="*/ 0 h 1049275"/>
                <a:gd name="connsiteX11" fmla="*/ 786955 w 786955"/>
                <a:gd name="connsiteY11" fmla="*/ 157392 h 1049275"/>
                <a:gd name="connsiteX12" fmla="*/ 765096 w 786955"/>
                <a:gd name="connsiteY12" fmla="*/ 157392 h 1049275"/>
                <a:gd name="connsiteX13" fmla="*/ 722834 w 786955"/>
                <a:gd name="connsiteY13" fmla="*/ 183623 h 1049275"/>
                <a:gd name="connsiteX14" fmla="*/ 456143 w 786955"/>
                <a:gd name="connsiteY14" fmla="*/ 855450 h 1049275"/>
                <a:gd name="connsiteX15" fmla="*/ 346844 w 786955"/>
                <a:gd name="connsiteY15" fmla="*/ 1000454 h 1049275"/>
                <a:gd name="connsiteX16" fmla="*/ 187995 w 786955"/>
                <a:gd name="connsiteY16" fmla="*/ 1049275 h 1049275"/>
                <a:gd name="connsiteX17" fmla="*/ 88897 w 786955"/>
                <a:gd name="connsiteY17" fmla="*/ 1030329 h 1049275"/>
                <a:gd name="connsiteX18" fmla="*/ 21860 w 786955"/>
                <a:gd name="connsiteY18" fmla="*/ 992439 h 1049275"/>
                <a:gd name="connsiteX19" fmla="*/ 0 w 786955"/>
                <a:gd name="connsiteY19" fmla="*/ 973494 h 1049275"/>
                <a:gd name="connsiteX20" fmla="*/ 71409 w 786955"/>
                <a:gd name="connsiteY20" fmla="*/ 842334 h 1049275"/>
                <a:gd name="connsiteX21" fmla="*/ 177794 w 786955"/>
                <a:gd name="connsiteY21" fmla="*/ 893341 h 1049275"/>
                <a:gd name="connsiteX22" fmla="*/ 300209 w 786955"/>
                <a:gd name="connsiteY22" fmla="*/ 798615 h 1049275"/>
                <a:gd name="connsiteX23" fmla="*/ 324984 w 786955"/>
                <a:gd name="connsiteY23" fmla="*/ 741779 h 1049275"/>
                <a:gd name="connsiteX24" fmla="*/ 77239 w 786955"/>
                <a:gd name="connsiteY24" fmla="*/ 183623 h 1049275"/>
                <a:gd name="connsiteX25" fmla="*/ 37891 w 786955"/>
                <a:gd name="connsiteY25" fmla="*/ 157392 h 1049275"/>
                <a:gd name="connsiteX26" fmla="*/ 16031 w 786955"/>
                <a:gd name="connsiteY26" fmla="*/ 157392 h 1049275"/>
                <a:gd name="connsiteX27" fmla="*/ 16031 w 786955"/>
                <a:gd name="connsiteY27" fmla="*/ 0 h 104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86955" h="1049275">
                  <a:moveTo>
                    <a:pt x="16031" y="0"/>
                  </a:moveTo>
                  <a:lnTo>
                    <a:pt x="138446" y="0"/>
                  </a:lnTo>
                  <a:cubicBezTo>
                    <a:pt x="164678" y="0"/>
                    <a:pt x="185080" y="5344"/>
                    <a:pt x="199654" y="16031"/>
                  </a:cubicBezTo>
                  <a:cubicBezTo>
                    <a:pt x="214227" y="26718"/>
                    <a:pt x="226371" y="44692"/>
                    <a:pt x="236087" y="69952"/>
                  </a:cubicBezTo>
                  <a:lnTo>
                    <a:pt x="381819" y="441570"/>
                  </a:lnTo>
                  <a:lnTo>
                    <a:pt x="408051" y="540668"/>
                  </a:lnTo>
                  <a:lnTo>
                    <a:pt x="410966" y="540668"/>
                  </a:lnTo>
                  <a:cubicBezTo>
                    <a:pt x="418738" y="499863"/>
                    <a:pt x="426996" y="466830"/>
                    <a:pt x="435740" y="441570"/>
                  </a:cubicBezTo>
                  <a:lnTo>
                    <a:pt x="562528" y="69952"/>
                  </a:lnTo>
                  <a:cubicBezTo>
                    <a:pt x="578072" y="23318"/>
                    <a:pt x="611105" y="0"/>
                    <a:pt x="661626" y="0"/>
                  </a:cubicBezTo>
                  <a:lnTo>
                    <a:pt x="786955" y="0"/>
                  </a:lnTo>
                  <a:lnTo>
                    <a:pt x="786955" y="157392"/>
                  </a:lnTo>
                  <a:lnTo>
                    <a:pt x="765096" y="157392"/>
                  </a:lnTo>
                  <a:cubicBezTo>
                    <a:pt x="743722" y="157392"/>
                    <a:pt x="729634" y="166136"/>
                    <a:pt x="722834" y="183623"/>
                  </a:cubicBezTo>
                  <a:lnTo>
                    <a:pt x="456143" y="855450"/>
                  </a:lnTo>
                  <a:cubicBezTo>
                    <a:pt x="430883" y="919573"/>
                    <a:pt x="394449" y="967907"/>
                    <a:pt x="346844" y="1000454"/>
                  </a:cubicBezTo>
                  <a:cubicBezTo>
                    <a:pt x="299238" y="1033001"/>
                    <a:pt x="246288" y="1049275"/>
                    <a:pt x="187995" y="1049275"/>
                  </a:cubicBezTo>
                  <a:cubicBezTo>
                    <a:pt x="153019" y="1049275"/>
                    <a:pt x="119987" y="1042959"/>
                    <a:pt x="88897" y="1030329"/>
                  </a:cubicBezTo>
                  <a:cubicBezTo>
                    <a:pt x="57807" y="1017699"/>
                    <a:pt x="35462" y="1005069"/>
                    <a:pt x="21860" y="992439"/>
                  </a:cubicBezTo>
                  <a:lnTo>
                    <a:pt x="0" y="973494"/>
                  </a:lnTo>
                  <a:lnTo>
                    <a:pt x="71409" y="842334"/>
                  </a:lnTo>
                  <a:cubicBezTo>
                    <a:pt x="101527" y="876339"/>
                    <a:pt x="136989" y="893341"/>
                    <a:pt x="177794" y="893341"/>
                  </a:cubicBezTo>
                  <a:cubicBezTo>
                    <a:pt x="233173" y="893341"/>
                    <a:pt x="273977" y="861765"/>
                    <a:pt x="300209" y="798615"/>
                  </a:cubicBezTo>
                  <a:lnTo>
                    <a:pt x="324984" y="741779"/>
                  </a:lnTo>
                  <a:lnTo>
                    <a:pt x="77239" y="183623"/>
                  </a:lnTo>
                  <a:cubicBezTo>
                    <a:pt x="70438" y="166136"/>
                    <a:pt x="57322" y="157392"/>
                    <a:pt x="37891" y="157392"/>
                  </a:cubicBezTo>
                  <a:lnTo>
                    <a:pt x="16031" y="157392"/>
                  </a:lnTo>
                  <a:lnTo>
                    <a:pt x="1603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a:extLst>
              <a:ext uri="{FF2B5EF4-FFF2-40B4-BE49-F238E27FC236}">
                <a16:creationId xmlns:a16="http://schemas.microsoft.com/office/drawing/2014/main" id="{7D7127BF-FFE2-4D2B-8763-A57EC95315EE}"/>
              </a:ext>
            </a:extLst>
          </p:cNvPr>
          <p:cNvSpPr txBox="1"/>
          <p:nvPr userDrawn="1"/>
        </p:nvSpPr>
        <p:spPr>
          <a:xfrm>
            <a:off x="220884" y="6361972"/>
            <a:ext cx="1568160" cy="230832"/>
          </a:xfrm>
          <a:prstGeom prst="rect">
            <a:avLst/>
          </a:prstGeom>
          <a:noFill/>
        </p:spPr>
        <p:txBody>
          <a:bodyPr wrap="square" rtlCol="0">
            <a:spAutoFit/>
          </a:bodyPr>
          <a:lstStyle/>
          <a:p>
            <a:r>
              <a:rPr lang="id-ID" sz="900" dirty="0">
                <a:solidFill>
                  <a:schemeClr val="accent2"/>
                </a:solidFill>
                <a:latin typeface="Poppins" panose="00000500000000000000" pitchFamily="50" charset="0"/>
                <a:cs typeface="Poppins" panose="00000500000000000000" pitchFamily="50" charset="0"/>
              </a:rPr>
              <a:t>www.yourwebsite.com</a:t>
            </a:r>
          </a:p>
        </p:txBody>
      </p:sp>
    </p:spTree>
    <p:extLst>
      <p:ext uri="{BB962C8B-B14F-4D97-AF65-F5344CB8AC3E}">
        <p14:creationId xmlns:p14="http://schemas.microsoft.com/office/powerpoint/2010/main" val="859998922"/>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1" r:id="rId3"/>
    <p:sldLayoutId id="2147483662" r:id="rId4"/>
    <p:sldLayoutId id="2147483663" r:id="rId5"/>
    <p:sldLayoutId id="2147483650" r:id="rId6"/>
    <p:sldLayoutId id="2147483651" r:id="rId7"/>
    <p:sldLayoutId id="2147483652" r:id="rId8"/>
    <p:sldLayoutId id="2147483653" r:id="rId9"/>
    <p:sldLayoutId id="2147483654" r:id="rId10"/>
    <p:sldLayoutId id="2147483655"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4" r:id="rId21"/>
    <p:sldLayoutId id="2147483675" r:id="rId22"/>
    <p:sldLayoutId id="2147483676" r:id="rId23"/>
    <p:sldLayoutId id="2147483677" r:id="rId24"/>
    <p:sldLayoutId id="2147483678" r:id="rId25"/>
    <p:sldLayoutId id="2147483681" r:id="rId26"/>
    <p:sldLayoutId id="2147483688" r:id="rId27"/>
    <p:sldLayoutId id="2147483687" r:id="rId28"/>
    <p:sldLayoutId id="2147483682" r:id="rId29"/>
    <p:sldLayoutId id="2147483683" r:id="rId30"/>
    <p:sldLayoutId id="2147483691" r:id="rId31"/>
    <p:sldLayoutId id="2147483685" r:id="rId32"/>
    <p:sldLayoutId id="2147483686" r:id="rId33"/>
    <p:sldLayoutId id="2147483690" r:id="rId34"/>
    <p:sldLayoutId id="2147483695" r:id="rId35"/>
    <p:sldLayoutId id="2147483694" r:id="rId36"/>
    <p:sldLayoutId id="2147483693" r:id="rId37"/>
    <p:sldLayoutId id="2147483692" r:id="rId38"/>
    <p:sldLayoutId id="2147483689" r:id="rId39"/>
    <p:sldLayoutId id="2147483684" r:id="rId40"/>
    <p:sldLayoutId id="2147483679" r:id="rId41"/>
    <p:sldLayoutId id="2147483673" r:id="rId42"/>
    <p:sldLayoutId id="2147483656" r:id="rId43"/>
    <p:sldLayoutId id="2147483657" r:id="rId44"/>
    <p:sldLayoutId id="2147483658" r:id="rId45"/>
    <p:sldLayoutId id="2147483659" r:id="rId46"/>
    <p:sldLayoutId id="2147483680" r:id="rId4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6C55273-6DAC-4706-847B-20D176761EA6}"/>
              </a:ext>
            </a:extLst>
          </p:cNvPr>
          <p:cNvSpPr/>
          <p:nvPr/>
        </p:nvSpPr>
        <p:spPr>
          <a:xfrm>
            <a:off x="0" y="0"/>
            <a:ext cx="12192000" cy="6858000"/>
          </a:xfrm>
          <a:prstGeom prst="rect">
            <a:avLst/>
          </a:prstGeom>
          <a:gradFill>
            <a:gsLst>
              <a:gs pos="0">
                <a:schemeClr val="accent1">
                  <a:alpha val="95000"/>
                </a:schemeClr>
              </a:gs>
              <a:gs pos="100000">
                <a:schemeClr val="accent1">
                  <a:lumMod val="75000"/>
                  <a:alpha val="9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9" name="Group 8">
            <a:extLst>
              <a:ext uri="{FF2B5EF4-FFF2-40B4-BE49-F238E27FC236}">
                <a16:creationId xmlns:a16="http://schemas.microsoft.com/office/drawing/2014/main" id="{8648AAC3-DDEC-41D3-AD0F-10BD190AAAFF}"/>
              </a:ext>
            </a:extLst>
          </p:cNvPr>
          <p:cNvGrpSpPr/>
          <p:nvPr/>
        </p:nvGrpSpPr>
        <p:grpSpPr>
          <a:xfrm>
            <a:off x="462157" y="1028986"/>
            <a:ext cx="431133" cy="2710510"/>
            <a:chOff x="9483237" y="1321506"/>
            <a:chExt cx="273513" cy="1719570"/>
          </a:xfrm>
        </p:grpSpPr>
        <p:sp>
          <p:nvSpPr>
            <p:cNvPr id="3" name="Oval 2">
              <a:extLst>
                <a:ext uri="{FF2B5EF4-FFF2-40B4-BE49-F238E27FC236}">
                  <a16:creationId xmlns:a16="http://schemas.microsoft.com/office/drawing/2014/main" id="{B191D43E-1C7A-4F9D-B113-B2BFDD69D8CF}"/>
                </a:ext>
              </a:extLst>
            </p:cNvPr>
            <p:cNvSpPr/>
            <p:nvPr/>
          </p:nvSpPr>
          <p:spPr>
            <a:xfrm>
              <a:off x="9483237" y="2767564"/>
              <a:ext cx="273513" cy="27351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a:extLst>
                <a:ext uri="{FF2B5EF4-FFF2-40B4-BE49-F238E27FC236}">
                  <a16:creationId xmlns:a16="http://schemas.microsoft.com/office/drawing/2014/main" id="{891E6ED3-9A96-4234-9F4A-2D1E1F69031D}"/>
                </a:ext>
              </a:extLst>
            </p:cNvPr>
            <p:cNvSpPr/>
            <p:nvPr/>
          </p:nvSpPr>
          <p:spPr>
            <a:xfrm>
              <a:off x="9597191" y="1321506"/>
              <a:ext cx="45719" cy="1513093"/>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3" name="Group 12">
            <a:extLst>
              <a:ext uri="{FF2B5EF4-FFF2-40B4-BE49-F238E27FC236}">
                <a16:creationId xmlns:a16="http://schemas.microsoft.com/office/drawing/2014/main" id="{9F340472-8F38-4CA5-98A2-2944AD3B67E1}"/>
              </a:ext>
            </a:extLst>
          </p:cNvPr>
          <p:cNvGrpSpPr/>
          <p:nvPr/>
        </p:nvGrpSpPr>
        <p:grpSpPr>
          <a:xfrm>
            <a:off x="1158512" y="-55104"/>
            <a:ext cx="425406" cy="2493159"/>
            <a:chOff x="3623255" y="0"/>
            <a:chExt cx="257135" cy="3746432"/>
          </a:xfrm>
        </p:grpSpPr>
        <p:sp>
          <p:nvSpPr>
            <p:cNvPr id="11" name="Oval 10">
              <a:extLst>
                <a:ext uri="{FF2B5EF4-FFF2-40B4-BE49-F238E27FC236}">
                  <a16:creationId xmlns:a16="http://schemas.microsoft.com/office/drawing/2014/main" id="{AD4ED5C7-B750-4152-A605-5B5DD39DD129}"/>
                </a:ext>
              </a:extLst>
            </p:cNvPr>
            <p:cNvSpPr/>
            <p:nvPr/>
          </p:nvSpPr>
          <p:spPr>
            <a:xfrm>
              <a:off x="3623255" y="3229934"/>
              <a:ext cx="257135" cy="516498"/>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11515858-126A-4388-9562-2EBE9AA55314}"/>
                </a:ext>
              </a:extLst>
            </p:cNvPr>
            <p:cNvSpPr/>
            <p:nvPr/>
          </p:nvSpPr>
          <p:spPr>
            <a:xfrm flipH="1">
              <a:off x="3728963" y="0"/>
              <a:ext cx="45719" cy="3292954"/>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8" name="Oval 7">
            <a:extLst>
              <a:ext uri="{FF2B5EF4-FFF2-40B4-BE49-F238E27FC236}">
                <a16:creationId xmlns:a16="http://schemas.microsoft.com/office/drawing/2014/main" id="{1234246C-06CC-4F46-91A1-A388FC097929}"/>
              </a:ext>
            </a:extLst>
          </p:cNvPr>
          <p:cNvSpPr/>
          <p:nvPr/>
        </p:nvSpPr>
        <p:spPr>
          <a:xfrm rot="15069083" flipH="1">
            <a:off x="6455403" y="5641201"/>
            <a:ext cx="149100" cy="149098"/>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Oval 13">
            <a:extLst>
              <a:ext uri="{FF2B5EF4-FFF2-40B4-BE49-F238E27FC236}">
                <a16:creationId xmlns:a16="http://schemas.microsoft.com/office/drawing/2014/main" id="{FDC8D2B7-1B07-4128-81BB-72CFF0D895BF}"/>
              </a:ext>
            </a:extLst>
          </p:cNvPr>
          <p:cNvSpPr/>
          <p:nvPr/>
        </p:nvSpPr>
        <p:spPr>
          <a:xfrm rot="15069083" flipH="1">
            <a:off x="3896239" y="1084595"/>
            <a:ext cx="84878" cy="8487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Oval 14">
            <a:extLst>
              <a:ext uri="{FF2B5EF4-FFF2-40B4-BE49-F238E27FC236}">
                <a16:creationId xmlns:a16="http://schemas.microsoft.com/office/drawing/2014/main" id="{11238697-93A1-41F7-B5FB-D8277B6CD468}"/>
              </a:ext>
            </a:extLst>
          </p:cNvPr>
          <p:cNvSpPr/>
          <p:nvPr/>
        </p:nvSpPr>
        <p:spPr>
          <a:xfrm rot="15069083" flipH="1">
            <a:off x="6288013" y="1815402"/>
            <a:ext cx="149100" cy="149098"/>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Oval 15">
            <a:extLst>
              <a:ext uri="{FF2B5EF4-FFF2-40B4-BE49-F238E27FC236}">
                <a16:creationId xmlns:a16="http://schemas.microsoft.com/office/drawing/2014/main" id="{ED296996-D9FC-483C-A4FC-356542DDF901}"/>
              </a:ext>
            </a:extLst>
          </p:cNvPr>
          <p:cNvSpPr/>
          <p:nvPr/>
        </p:nvSpPr>
        <p:spPr>
          <a:xfrm rot="15069083" flipH="1">
            <a:off x="2765309" y="5285853"/>
            <a:ext cx="84878" cy="8487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8" name="Group 17">
            <a:extLst>
              <a:ext uri="{FF2B5EF4-FFF2-40B4-BE49-F238E27FC236}">
                <a16:creationId xmlns:a16="http://schemas.microsoft.com/office/drawing/2014/main" id="{843C273F-3004-4627-A88E-9CD47D1697B9}"/>
              </a:ext>
            </a:extLst>
          </p:cNvPr>
          <p:cNvGrpSpPr/>
          <p:nvPr/>
        </p:nvGrpSpPr>
        <p:grpSpPr>
          <a:xfrm rot="10800000">
            <a:off x="10368974" y="4635095"/>
            <a:ext cx="497826" cy="2350583"/>
            <a:chOff x="3623232" y="0"/>
            <a:chExt cx="257133" cy="3753333"/>
          </a:xfrm>
        </p:grpSpPr>
        <p:sp>
          <p:nvSpPr>
            <p:cNvPr id="19" name="Oval 18">
              <a:extLst>
                <a:ext uri="{FF2B5EF4-FFF2-40B4-BE49-F238E27FC236}">
                  <a16:creationId xmlns:a16="http://schemas.microsoft.com/office/drawing/2014/main" id="{7B25C2EB-87AB-4307-9965-11DE5E719527}"/>
                </a:ext>
              </a:extLst>
            </p:cNvPr>
            <p:cNvSpPr/>
            <p:nvPr/>
          </p:nvSpPr>
          <p:spPr>
            <a:xfrm>
              <a:off x="3623232" y="3011028"/>
              <a:ext cx="257133" cy="742305"/>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a:extLst>
                <a:ext uri="{FF2B5EF4-FFF2-40B4-BE49-F238E27FC236}">
                  <a16:creationId xmlns:a16="http://schemas.microsoft.com/office/drawing/2014/main" id="{FC0050EF-2ABA-4264-A37A-FFA40A12A296}"/>
                </a:ext>
              </a:extLst>
            </p:cNvPr>
            <p:cNvSpPr/>
            <p:nvPr/>
          </p:nvSpPr>
          <p:spPr>
            <a:xfrm flipH="1">
              <a:off x="3728963" y="0"/>
              <a:ext cx="45719" cy="3292955"/>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1" name="Group 20">
            <a:extLst>
              <a:ext uri="{FF2B5EF4-FFF2-40B4-BE49-F238E27FC236}">
                <a16:creationId xmlns:a16="http://schemas.microsoft.com/office/drawing/2014/main" id="{9B1B5FB5-BDBB-4CA9-A1A7-70DD8B5936AD}"/>
              </a:ext>
            </a:extLst>
          </p:cNvPr>
          <p:cNvGrpSpPr/>
          <p:nvPr/>
        </p:nvGrpSpPr>
        <p:grpSpPr>
          <a:xfrm rot="10800000">
            <a:off x="11116345" y="1590657"/>
            <a:ext cx="257135" cy="3487066"/>
            <a:chOff x="3623255" y="0"/>
            <a:chExt cx="257135" cy="3487066"/>
          </a:xfrm>
        </p:grpSpPr>
        <p:sp>
          <p:nvSpPr>
            <p:cNvPr id="22" name="Oval 21">
              <a:extLst>
                <a:ext uri="{FF2B5EF4-FFF2-40B4-BE49-F238E27FC236}">
                  <a16:creationId xmlns:a16="http://schemas.microsoft.com/office/drawing/2014/main" id="{17CCB20A-1C36-49C7-AC2C-1628C0B40100}"/>
                </a:ext>
              </a:extLst>
            </p:cNvPr>
            <p:cNvSpPr/>
            <p:nvPr/>
          </p:nvSpPr>
          <p:spPr>
            <a:xfrm>
              <a:off x="3623255" y="3229934"/>
              <a:ext cx="257135"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a:extLst>
                <a:ext uri="{FF2B5EF4-FFF2-40B4-BE49-F238E27FC236}">
                  <a16:creationId xmlns:a16="http://schemas.microsoft.com/office/drawing/2014/main" id="{FDE8CF0D-354A-435B-A7CC-D2E81BCBA2F1}"/>
                </a:ext>
              </a:extLst>
            </p:cNvPr>
            <p:cNvSpPr/>
            <p:nvPr/>
          </p:nvSpPr>
          <p:spPr>
            <a:xfrm flipH="1">
              <a:off x="3728963" y="0"/>
              <a:ext cx="45719" cy="3292954"/>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4" name="Group 23">
            <a:extLst>
              <a:ext uri="{FF2B5EF4-FFF2-40B4-BE49-F238E27FC236}">
                <a16:creationId xmlns:a16="http://schemas.microsoft.com/office/drawing/2014/main" id="{FA337A42-17B2-491A-8CD3-5983C6AB695F}"/>
              </a:ext>
            </a:extLst>
          </p:cNvPr>
          <p:cNvGrpSpPr/>
          <p:nvPr/>
        </p:nvGrpSpPr>
        <p:grpSpPr>
          <a:xfrm rot="10800000" flipH="1">
            <a:off x="11589124" y="3648930"/>
            <a:ext cx="203718" cy="2762661"/>
            <a:chOff x="3623292" y="0"/>
            <a:chExt cx="257138" cy="3487066"/>
          </a:xfrm>
        </p:grpSpPr>
        <p:sp>
          <p:nvSpPr>
            <p:cNvPr id="25" name="Oval 24">
              <a:extLst>
                <a:ext uri="{FF2B5EF4-FFF2-40B4-BE49-F238E27FC236}">
                  <a16:creationId xmlns:a16="http://schemas.microsoft.com/office/drawing/2014/main" id="{0F379EC3-2450-4F86-A36E-64C8969BEB42}"/>
                </a:ext>
              </a:extLst>
            </p:cNvPr>
            <p:cNvSpPr/>
            <p:nvPr/>
          </p:nvSpPr>
          <p:spPr>
            <a:xfrm>
              <a:off x="3623292" y="3229934"/>
              <a:ext cx="257138"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Rectangle 25">
              <a:extLst>
                <a:ext uri="{FF2B5EF4-FFF2-40B4-BE49-F238E27FC236}">
                  <a16:creationId xmlns:a16="http://schemas.microsoft.com/office/drawing/2014/main" id="{EED626F8-A6D6-4A1B-805A-12153A51EA32}"/>
                </a:ext>
              </a:extLst>
            </p:cNvPr>
            <p:cNvSpPr/>
            <p:nvPr/>
          </p:nvSpPr>
          <p:spPr>
            <a:xfrm flipH="1">
              <a:off x="3728963" y="0"/>
              <a:ext cx="45719" cy="3292954"/>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9" name="Oval 28">
            <a:extLst>
              <a:ext uri="{FF2B5EF4-FFF2-40B4-BE49-F238E27FC236}">
                <a16:creationId xmlns:a16="http://schemas.microsoft.com/office/drawing/2014/main" id="{D84716D7-72EF-422E-BAB6-A605CC4A4A67}"/>
              </a:ext>
            </a:extLst>
          </p:cNvPr>
          <p:cNvSpPr/>
          <p:nvPr/>
        </p:nvSpPr>
        <p:spPr>
          <a:xfrm rot="15069083" flipH="1">
            <a:off x="12016663" y="1646172"/>
            <a:ext cx="265870" cy="26586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Oval 29">
            <a:extLst>
              <a:ext uri="{FF2B5EF4-FFF2-40B4-BE49-F238E27FC236}">
                <a16:creationId xmlns:a16="http://schemas.microsoft.com/office/drawing/2014/main" id="{0F86DD65-E72C-4528-B048-3D948A1D3FCD}"/>
              </a:ext>
            </a:extLst>
          </p:cNvPr>
          <p:cNvSpPr/>
          <p:nvPr/>
        </p:nvSpPr>
        <p:spPr>
          <a:xfrm rot="15069083" flipH="1">
            <a:off x="922936" y="5866612"/>
            <a:ext cx="151352" cy="151350"/>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Oval 30">
            <a:extLst>
              <a:ext uri="{FF2B5EF4-FFF2-40B4-BE49-F238E27FC236}">
                <a16:creationId xmlns:a16="http://schemas.microsoft.com/office/drawing/2014/main" id="{1DE8B6E0-74C0-4409-BD09-4E01A6578FBD}"/>
              </a:ext>
            </a:extLst>
          </p:cNvPr>
          <p:cNvSpPr/>
          <p:nvPr/>
        </p:nvSpPr>
        <p:spPr>
          <a:xfrm rot="15069083" flipH="1">
            <a:off x="9309195" y="5957673"/>
            <a:ext cx="265870" cy="26586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Oval 31">
            <a:extLst>
              <a:ext uri="{FF2B5EF4-FFF2-40B4-BE49-F238E27FC236}">
                <a16:creationId xmlns:a16="http://schemas.microsoft.com/office/drawing/2014/main" id="{4315207D-FE86-45D2-BD2F-9BD6416207A8}"/>
              </a:ext>
            </a:extLst>
          </p:cNvPr>
          <p:cNvSpPr/>
          <p:nvPr/>
        </p:nvSpPr>
        <p:spPr>
          <a:xfrm rot="15069083" flipH="1">
            <a:off x="12038141" y="531198"/>
            <a:ext cx="151352" cy="151350"/>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54" name="Group 53">
            <a:extLst>
              <a:ext uri="{FF2B5EF4-FFF2-40B4-BE49-F238E27FC236}">
                <a16:creationId xmlns:a16="http://schemas.microsoft.com/office/drawing/2014/main" id="{9EF772CE-7621-4DD1-B731-EC402FA0E932}"/>
              </a:ext>
            </a:extLst>
          </p:cNvPr>
          <p:cNvGrpSpPr/>
          <p:nvPr/>
        </p:nvGrpSpPr>
        <p:grpSpPr>
          <a:xfrm>
            <a:off x="2754742" y="900033"/>
            <a:ext cx="6414912" cy="4977835"/>
            <a:chOff x="2438400" y="1005870"/>
            <a:chExt cx="6414912" cy="4977835"/>
          </a:xfrm>
          <a:solidFill>
            <a:schemeClr val="accent1"/>
          </a:solidFill>
        </p:grpSpPr>
        <p:cxnSp>
          <p:nvCxnSpPr>
            <p:cNvPr id="65" name="Straight Connector 64">
              <a:extLst>
                <a:ext uri="{FF2B5EF4-FFF2-40B4-BE49-F238E27FC236}">
                  <a16:creationId xmlns:a16="http://schemas.microsoft.com/office/drawing/2014/main" id="{8AE23C18-ACFD-4A98-A127-6D29E7060EBA}"/>
                </a:ext>
              </a:extLst>
            </p:cNvPr>
            <p:cNvCxnSpPr/>
            <p:nvPr/>
          </p:nvCxnSpPr>
          <p:spPr>
            <a:xfrm flipV="1">
              <a:off x="2614863" y="3850105"/>
              <a:ext cx="1411705" cy="213360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FD3D47B-140B-4638-B12F-AC3375C43751}"/>
                </a:ext>
              </a:extLst>
            </p:cNvPr>
            <p:cNvCxnSpPr/>
            <p:nvPr/>
          </p:nvCxnSpPr>
          <p:spPr>
            <a:xfrm>
              <a:off x="4026568" y="3866147"/>
              <a:ext cx="1267327" cy="8823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4A9DEB5-3802-48DF-98BF-5948A116746F}"/>
                </a:ext>
              </a:extLst>
            </p:cNvPr>
            <p:cNvCxnSpPr/>
            <p:nvPr/>
          </p:nvCxnSpPr>
          <p:spPr>
            <a:xfrm flipH="1">
              <a:off x="2614863" y="4780547"/>
              <a:ext cx="2662990" cy="119946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2CB47A0-8B73-4889-B335-9A1F66ABF94E}"/>
                </a:ext>
              </a:extLst>
            </p:cNvPr>
            <p:cNvCxnSpPr/>
            <p:nvPr/>
          </p:nvCxnSpPr>
          <p:spPr>
            <a:xfrm>
              <a:off x="2470484" y="3850105"/>
              <a:ext cx="2823411" cy="91440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203BD1A-E836-4C26-BFF8-1378B546EB4A}"/>
                </a:ext>
              </a:extLst>
            </p:cNvPr>
            <p:cNvCxnSpPr/>
            <p:nvPr/>
          </p:nvCxnSpPr>
          <p:spPr>
            <a:xfrm flipV="1">
              <a:off x="2438400" y="2823411"/>
              <a:ext cx="3834063" cy="10266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A2C2A96-9F6E-449A-A444-92A4F381E3F5}"/>
                </a:ext>
              </a:extLst>
            </p:cNvPr>
            <p:cNvCxnSpPr>
              <a:cxnSpLocks/>
            </p:cNvCxnSpPr>
            <p:nvPr/>
          </p:nvCxnSpPr>
          <p:spPr>
            <a:xfrm flipH="1" flipV="1">
              <a:off x="4660231" y="2180695"/>
              <a:ext cx="1666450" cy="6491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AEA4428-2E30-4FB6-8087-5DD4C711CB04}"/>
                </a:ext>
              </a:extLst>
            </p:cNvPr>
            <p:cNvCxnSpPr/>
            <p:nvPr/>
          </p:nvCxnSpPr>
          <p:spPr>
            <a:xfrm flipH="1">
              <a:off x="4026568" y="2130450"/>
              <a:ext cx="633663" cy="17320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A7D21F6-26B5-47C8-9FD3-D83D22A86A38}"/>
                </a:ext>
              </a:extLst>
            </p:cNvPr>
            <p:cNvCxnSpPr/>
            <p:nvPr/>
          </p:nvCxnSpPr>
          <p:spPr>
            <a:xfrm>
              <a:off x="4058652" y="3900350"/>
              <a:ext cx="3547859" cy="1029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41998DF-2839-45F3-A97A-10615332F151}"/>
                </a:ext>
              </a:extLst>
            </p:cNvPr>
            <p:cNvCxnSpPr>
              <a:cxnSpLocks/>
            </p:cNvCxnSpPr>
            <p:nvPr/>
          </p:nvCxnSpPr>
          <p:spPr>
            <a:xfrm>
              <a:off x="5293895" y="4752156"/>
              <a:ext cx="2423965" cy="2069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9033788-B2E2-4030-9D97-A3971EB0E1AE}"/>
                </a:ext>
              </a:extLst>
            </p:cNvPr>
            <p:cNvCxnSpPr>
              <a:cxnSpLocks/>
            </p:cNvCxnSpPr>
            <p:nvPr/>
          </p:nvCxnSpPr>
          <p:spPr>
            <a:xfrm flipV="1">
              <a:off x="7720414" y="2374232"/>
              <a:ext cx="1107852" cy="251857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691DCCF-9D33-4D76-98C4-6C8EC44741C2}"/>
                </a:ext>
              </a:extLst>
            </p:cNvPr>
            <p:cNvCxnSpPr/>
            <p:nvPr/>
          </p:nvCxnSpPr>
          <p:spPr>
            <a:xfrm flipH="1">
              <a:off x="5277853" y="2374232"/>
              <a:ext cx="3547859" cy="24063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227D2EA-36B4-409C-85B2-428C6747CE38}"/>
                </a:ext>
              </a:extLst>
            </p:cNvPr>
            <p:cNvCxnSpPr/>
            <p:nvPr/>
          </p:nvCxnSpPr>
          <p:spPr>
            <a:xfrm flipH="1" flipV="1">
              <a:off x="6248399" y="2823411"/>
              <a:ext cx="1435769" cy="21196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E96E6EB-1589-42DF-880C-0A9AAAD64FA2}"/>
                </a:ext>
              </a:extLst>
            </p:cNvPr>
            <p:cNvCxnSpPr/>
            <p:nvPr/>
          </p:nvCxnSpPr>
          <p:spPr>
            <a:xfrm flipV="1">
              <a:off x="6302617" y="2374232"/>
              <a:ext cx="2550695" cy="44917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D9AC6AF-9F73-46E3-B447-9A13215C3097}"/>
                </a:ext>
              </a:extLst>
            </p:cNvPr>
            <p:cNvCxnSpPr/>
            <p:nvPr/>
          </p:nvCxnSpPr>
          <p:spPr>
            <a:xfrm flipV="1">
              <a:off x="4660231" y="1005870"/>
              <a:ext cx="1238496" cy="112458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B4C9286-88DA-436C-BED0-C79CE325CC40}"/>
                </a:ext>
              </a:extLst>
            </p:cNvPr>
            <p:cNvCxnSpPr>
              <a:cxnSpLocks/>
            </p:cNvCxnSpPr>
            <p:nvPr/>
          </p:nvCxnSpPr>
          <p:spPr>
            <a:xfrm>
              <a:off x="5889384" y="1005870"/>
              <a:ext cx="399120" cy="18586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C61FDB-51D4-439B-9171-C6C78CBB1780}"/>
                </a:ext>
              </a:extLst>
            </p:cNvPr>
            <p:cNvCxnSpPr/>
            <p:nvPr/>
          </p:nvCxnSpPr>
          <p:spPr>
            <a:xfrm flipH="1">
              <a:off x="5250253" y="2914730"/>
              <a:ext cx="995592" cy="18989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37FD235-4FB5-42F2-B73A-5EEED6EE342E}"/>
                </a:ext>
              </a:extLst>
            </p:cNvPr>
            <p:cNvCxnSpPr/>
            <p:nvPr/>
          </p:nvCxnSpPr>
          <p:spPr>
            <a:xfrm>
              <a:off x="4644190" y="2164653"/>
              <a:ext cx="621140" cy="26714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56" name="Oval 55">
            <a:extLst>
              <a:ext uri="{FF2B5EF4-FFF2-40B4-BE49-F238E27FC236}">
                <a16:creationId xmlns:a16="http://schemas.microsoft.com/office/drawing/2014/main" id="{346517BD-28B2-41AB-952C-AEDEB09E4439}"/>
              </a:ext>
            </a:extLst>
          </p:cNvPr>
          <p:cNvSpPr/>
          <p:nvPr/>
        </p:nvSpPr>
        <p:spPr>
          <a:xfrm>
            <a:off x="6116029" y="871093"/>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Oval 56">
            <a:extLst>
              <a:ext uri="{FF2B5EF4-FFF2-40B4-BE49-F238E27FC236}">
                <a16:creationId xmlns:a16="http://schemas.microsoft.com/office/drawing/2014/main" id="{82F699A8-6D77-42C0-B0E2-D430D88393BB}"/>
              </a:ext>
            </a:extLst>
          </p:cNvPr>
          <p:cNvSpPr/>
          <p:nvPr/>
        </p:nvSpPr>
        <p:spPr>
          <a:xfrm>
            <a:off x="6483375" y="2685861"/>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8" name="Oval 57">
            <a:extLst>
              <a:ext uri="{FF2B5EF4-FFF2-40B4-BE49-F238E27FC236}">
                <a16:creationId xmlns:a16="http://schemas.microsoft.com/office/drawing/2014/main" id="{AA7E24D5-4E54-40D9-8224-B2538A960397}"/>
              </a:ext>
            </a:extLst>
          </p:cNvPr>
          <p:cNvSpPr/>
          <p:nvPr/>
        </p:nvSpPr>
        <p:spPr>
          <a:xfrm>
            <a:off x="8940418" y="2217574"/>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Oval 58">
            <a:extLst>
              <a:ext uri="{FF2B5EF4-FFF2-40B4-BE49-F238E27FC236}">
                <a16:creationId xmlns:a16="http://schemas.microsoft.com/office/drawing/2014/main" id="{B73C54AB-FBEC-49BF-80E5-F4FD8D6A985F}"/>
              </a:ext>
            </a:extLst>
          </p:cNvPr>
          <p:cNvSpPr/>
          <p:nvPr/>
        </p:nvSpPr>
        <p:spPr>
          <a:xfrm>
            <a:off x="7852737" y="4704303"/>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Oval 59">
            <a:extLst>
              <a:ext uri="{FF2B5EF4-FFF2-40B4-BE49-F238E27FC236}">
                <a16:creationId xmlns:a16="http://schemas.microsoft.com/office/drawing/2014/main" id="{BE6C3C77-CEFE-4FB0-979E-5F73E82E5AD2}"/>
              </a:ext>
            </a:extLst>
          </p:cNvPr>
          <p:cNvSpPr/>
          <p:nvPr/>
        </p:nvSpPr>
        <p:spPr>
          <a:xfrm>
            <a:off x="5529666" y="4563498"/>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Oval 60">
            <a:extLst>
              <a:ext uri="{FF2B5EF4-FFF2-40B4-BE49-F238E27FC236}">
                <a16:creationId xmlns:a16="http://schemas.microsoft.com/office/drawing/2014/main" id="{64CF2D9F-11D3-4861-9ECC-1DB547C6E434}"/>
              </a:ext>
            </a:extLst>
          </p:cNvPr>
          <p:cNvSpPr/>
          <p:nvPr/>
        </p:nvSpPr>
        <p:spPr>
          <a:xfrm>
            <a:off x="4300213" y="3682064"/>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Oval 61">
            <a:extLst>
              <a:ext uri="{FF2B5EF4-FFF2-40B4-BE49-F238E27FC236}">
                <a16:creationId xmlns:a16="http://schemas.microsoft.com/office/drawing/2014/main" id="{CFA287EF-B659-47E2-A1DA-F056D715514A}"/>
              </a:ext>
            </a:extLst>
          </p:cNvPr>
          <p:cNvSpPr/>
          <p:nvPr/>
        </p:nvSpPr>
        <p:spPr>
          <a:xfrm>
            <a:off x="2889704" y="5740650"/>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Oval 62">
            <a:extLst>
              <a:ext uri="{FF2B5EF4-FFF2-40B4-BE49-F238E27FC236}">
                <a16:creationId xmlns:a16="http://schemas.microsoft.com/office/drawing/2014/main" id="{742541FA-7624-4A43-A488-6CF4FA2BE35D}"/>
              </a:ext>
            </a:extLst>
          </p:cNvPr>
          <p:cNvSpPr/>
          <p:nvPr/>
        </p:nvSpPr>
        <p:spPr>
          <a:xfrm>
            <a:off x="2764331" y="3648930"/>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Oval 63">
            <a:extLst>
              <a:ext uri="{FF2B5EF4-FFF2-40B4-BE49-F238E27FC236}">
                <a16:creationId xmlns:a16="http://schemas.microsoft.com/office/drawing/2014/main" id="{94F578B1-76B7-4EA9-9F7E-A218E6A237DC}"/>
              </a:ext>
            </a:extLst>
          </p:cNvPr>
          <p:cNvSpPr/>
          <p:nvPr/>
        </p:nvSpPr>
        <p:spPr>
          <a:xfrm>
            <a:off x="4864692" y="1998373"/>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6" name="Group 5">
            <a:extLst>
              <a:ext uri="{FF2B5EF4-FFF2-40B4-BE49-F238E27FC236}">
                <a16:creationId xmlns:a16="http://schemas.microsoft.com/office/drawing/2014/main" id="{E1409241-F9F8-4DD0-9583-7C648101494A}"/>
              </a:ext>
            </a:extLst>
          </p:cNvPr>
          <p:cNvGrpSpPr/>
          <p:nvPr/>
        </p:nvGrpSpPr>
        <p:grpSpPr>
          <a:xfrm>
            <a:off x="187021" y="273446"/>
            <a:ext cx="11858015" cy="5540073"/>
            <a:chOff x="312716" y="246365"/>
            <a:chExt cx="11858015" cy="5540073"/>
          </a:xfrm>
        </p:grpSpPr>
        <p:sp>
          <p:nvSpPr>
            <p:cNvPr id="43" name="Oval 42">
              <a:extLst>
                <a:ext uri="{FF2B5EF4-FFF2-40B4-BE49-F238E27FC236}">
                  <a16:creationId xmlns:a16="http://schemas.microsoft.com/office/drawing/2014/main" id="{3C7046F7-CFAA-494E-A2CC-B4BAE375C2C0}"/>
                </a:ext>
              </a:extLst>
            </p:cNvPr>
            <p:cNvSpPr/>
            <p:nvPr/>
          </p:nvSpPr>
          <p:spPr>
            <a:xfrm>
              <a:off x="3467932" y="1026942"/>
              <a:ext cx="4759506" cy="4759496"/>
            </a:xfrm>
            <a:prstGeom prst="ellipse">
              <a:avLst/>
            </a:prstGeom>
            <a:solidFill>
              <a:schemeClr val="accent1">
                <a:alpha val="50000"/>
              </a:schemeClr>
            </a:solidFill>
            <a:ln>
              <a:noFill/>
            </a:ln>
            <a:effectLst>
              <a:outerShdw blurRad="1193800" dist="3937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 name="TextBox 3">
              <a:extLst>
                <a:ext uri="{FF2B5EF4-FFF2-40B4-BE49-F238E27FC236}">
                  <a16:creationId xmlns:a16="http://schemas.microsoft.com/office/drawing/2014/main" id="{6577D634-E66B-4659-BF0F-42E758810513}"/>
                </a:ext>
              </a:extLst>
            </p:cNvPr>
            <p:cNvSpPr txBox="1"/>
            <p:nvPr/>
          </p:nvSpPr>
          <p:spPr>
            <a:xfrm>
              <a:off x="312716" y="246365"/>
              <a:ext cx="11858015" cy="830997"/>
            </a:xfrm>
            <a:prstGeom prst="rect">
              <a:avLst/>
            </a:prstGeom>
            <a:noFill/>
          </p:spPr>
          <p:txBody>
            <a:bodyPr wrap="square" rtlCol="0">
              <a:spAutoFit/>
            </a:bodyPr>
            <a:lstStyle/>
            <a:p>
              <a:pPr algn="ctr"/>
              <a:r>
                <a:rPr lang="id-ID" sz="4800" b="1" dirty="0">
                  <a:solidFill>
                    <a:schemeClr val="tx2">
                      <a:lumMod val="50000"/>
                      <a:lumOff val="50000"/>
                    </a:schemeClr>
                  </a:solidFill>
                  <a:latin typeface="Museo 700" panose="02000000000000000000" pitchFamily="2" charset="0"/>
                </a:rPr>
                <a:t>Gr</a:t>
              </a:r>
              <a:r>
                <a:rPr lang="id-ID" sz="4800" b="1" dirty="0">
                  <a:solidFill>
                    <a:schemeClr val="bg2">
                      <a:lumMod val="90000"/>
                    </a:schemeClr>
                  </a:solidFill>
                  <a:latin typeface="Museo 700" panose="02000000000000000000" pitchFamily="2" charset="0"/>
                </a:rPr>
                <a:t>e</a:t>
              </a:r>
              <a:r>
                <a:rPr lang="id-ID" sz="4800" b="1" dirty="0">
                  <a:solidFill>
                    <a:schemeClr val="tx2">
                      <a:lumMod val="50000"/>
                      <a:lumOff val="50000"/>
                    </a:schemeClr>
                  </a:solidFill>
                  <a:latin typeface="Museo 700" panose="02000000000000000000" pitchFamily="2" charset="0"/>
                </a:rPr>
                <a:t>en</a:t>
              </a:r>
              <a:r>
                <a:rPr lang="id-ID" sz="4800" b="1" dirty="0">
                  <a:solidFill>
                    <a:schemeClr val="bg2">
                      <a:lumMod val="75000"/>
                    </a:schemeClr>
                  </a:solidFill>
                  <a:latin typeface="Museo 700" panose="02000000000000000000" pitchFamily="2" charset="0"/>
                </a:rPr>
                <a:t> </a:t>
              </a:r>
              <a:r>
                <a:rPr lang="id-ID" sz="4800" b="1" dirty="0">
                  <a:solidFill>
                    <a:schemeClr val="tx2">
                      <a:lumMod val="50000"/>
                      <a:lumOff val="50000"/>
                    </a:schemeClr>
                  </a:solidFill>
                  <a:latin typeface="Museo 700" panose="02000000000000000000" pitchFamily="2" charset="0"/>
                </a:rPr>
                <a:t>Univ</a:t>
              </a:r>
              <a:r>
                <a:rPr lang="id-ID" sz="4800" b="1" dirty="0">
                  <a:solidFill>
                    <a:schemeClr val="bg2">
                      <a:lumMod val="90000"/>
                    </a:schemeClr>
                  </a:solidFill>
                  <a:latin typeface="Museo 700" panose="02000000000000000000" pitchFamily="2" charset="0"/>
                </a:rPr>
                <a:t>e</a:t>
              </a:r>
              <a:r>
                <a:rPr lang="id-ID" sz="4800" b="1" dirty="0">
                  <a:solidFill>
                    <a:schemeClr val="tx2">
                      <a:lumMod val="50000"/>
                      <a:lumOff val="50000"/>
                    </a:schemeClr>
                  </a:solidFill>
                  <a:latin typeface="Museo 700" panose="02000000000000000000" pitchFamily="2" charset="0"/>
                </a:rPr>
                <a:t>rsity</a:t>
              </a:r>
              <a:r>
                <a:rPr lang="id-ID" sz="4800" b="1" dirty="0">
                  <a:solidFill>
                    <a:schemeClr val="bg2">
                      <a:lumMod val="75000"/>
                    </a:schemeClr>
                  </a:solidFill>
                  <a:latin typeface="Museo 700" panose="02000000000000000000" pitchFamily="2" charset="0"/>
                </a:rPr>
                <a:t> </a:t>
              </a:r>
              <a:r>
                <a:rPr lang="id-ID" sz="4800" b="1" dirty="0">
                  <a:solidFill>
                    <a:schemeClr val="bg2">
                      <a:lumMod val="90000"/>
                    </a:schemeClr>
                  </a:solidFill>
                  <a:latin typeface="Museo 700" panose="02000000000000000000" pitchFamily="2" charset="0"/>
                </a:rPr>
                <a:t>of</a:t>
              </a:r>
              <a:r>
                <a:rPr lang="id-ID" sz="4800" b="1" dirty="0">
                  <a:solidFill>
                    <a:schemeClr val="bg2">
                      <a:lumMod val="75000"/>
                    </a:schemeClr>
                  </a:solidFill>
                  <a:latin typeface="Museo 700" panose="02000000000000000000" pitchFamily="2" charset="0"/>
                </a:rPr>
                <a:t> </a:t>
              </a:r>
              <a:r>
                <a:rPr lang="id-ID" sz="4800" b="1" dirty="0">
                  <a:solidFill>
                    <a:schemeClr val="tx2">
                      <a:lumMod val="50000"/>
                      <a:lumOff val="50000"/>
                    </a:schemeClr>
                  </a:solidFill>
                  <a:latin typeface="Museo 700" panose="02000000000000000000" pitchFamily="2" charset="0"/>
                </a:rPr>
                <a:t>Bang</a:t>
              </a:r>
              <a:r>
                <a:rPr lang="id-ID" sz="4800" b="1" dirty="0">
                  <a:solidFill>
                    <a:schemeClr val="bg2">
                      <a:lumMod val="90000"/>
                    </a:schemeClr>
                  </a:solidFill>
                  <a:latin typeface="Museo 700" panose="02000000000000000000" pitchFamily="2" charset="0"/>
                </a:rPr>
                <a:t>l</a:t>
              </a:r>
              <a:r>
                <a:rPr lang="id-ID" sz="4800" b="1" dirty="0">
                  <a:solidFill>
                    <a:schemeClr val="tx2">
                      <a:lumMod val="50000"/>
                      <a:lumOff val="50000"/>
                    </a:schemeClr>
                  </a:solidFill>
                  <a:latin typeface="Museo 700" panose="02000000000000000000" pitchFamily="2" charset="0"/>
                </a:rPr>
                <a:t>adesh</a:t>
              </a:r>
              <a:endParaRPr lang="id-ID" sz="4800" dirty="0">
                <a:solidFill>
                  <a:schemeClr val="tx2">
                    <a:lumMod val="50000"/>
                    <a:lumOff val="50000"/>
                  </a:schemeClr>
                </a:solidFill>
                <a:latin typeface="Museo 700" panose="02000000000000000000" pitchFamily="2" charset="0"/>
              </a:endParaRPr>
            </a:p>
          </p:txBody>
        </p:sp>
      </p:grpSp>
      <p:sp>
        <p:nvSpPr>
          <p:cNvPr id="35" name="TextBox 34">
            <a:extLst>
              <a:ext uri="{FF2B5EF4-FFF2-40B4-BE49-F238E27FC236}">
                <a16:creationId xmlns:a16="http://schemas.microsoft.com/office/drawing/2014/main" id="{2ADB18BF-4277-4E7B-BF9E-E583FC2321E4}"/>
              </a:ext>
            </a:extLst>
          </p:cNvPr>
          <p:cNvSpPr txBox="1"/>
          <p:nvPr/>
        </p:nvSpPr>
        <p:spPr>
          <a:xfrm>
            <a:off x="2114944" y="1262011"/>
            <a:ext cx="7389707" cy="1077218"/>
          </a:xfrm>
          <a:prstGeom prst="rect">
            <a:avLst/>
          </a:prstGeom>
          <a:noFill/>
        </p:spPr>
        <p:txBody>
          <a:bodyPr wrap="square" rtlCol="0">
            <a:spAutoFit/>
          </a:bodyPr>
          <a:lstStyle/>
          <a:p>
            <a:pPr algn="ctr"/>
            <a:r>
              <a:rPr lang="en-US" sz="3200" b="1" dirty="0">
                <a:solidFill>
                  <a:schemeClr val="bg2">
                    <a:lumMod val="90000"/>
                  </a:schemeClr>
                </a:solidFill>
                <a:latin typeface="Times New Roman" panose="02020603050405020304" pitchFamily="18" charset="0"/>
                <a:cs typeface="Times New Roman" panose="02020603050405020304" pitchFamily="18" charset="0"/>
              </a:rPr>
              <a:t>Subject Title</a:t>
            </a:r>
            <a:r>
              <a:rPr lang="en-US" sz="3200" b="1" dirty="0" smtClean="0">
                <a:solidFill>
                  <a:schemeClr val="bg2">
                    <a:lumMod val="90000"/>
                  </a:schemeClr>
                </a:solidFill>
                <a:latin typeface="Times New Roman" panose="02020603050405020304" pitchFamily="18" charset="0"/>
                <a:cs typeface="Times New Roman" panose="02020603050405020304" pitchFamily="18" charset="0"/>
              </a:rPr>
              <a:t>: Artificial </a:t>
            </a:r>
            <a:r>
              <a:rPr lang="en-US" sz="3200" b="1" dirty="0">
                <a:solidFill>
                  <a:schemeClr val="bg2">
                    <a:lumMod val="90000"/>
                  </a:schemeClr>
                </a:solidFill>
                <a:latin typeface="Times New Roman" panose="02020603050405020304" pitchFamily="18" charset="0"/>
                <a:cs typeface="Times New Roman" panose="02020603050405020304" pitchFamily="18" charset="0"/>
              </a:rPr>
              <a:t>Intelligence </a:t>
            </a:r>
            <a:r>
              <a:rPr lang="en-US" sz="3200" b="1" dirty="0" smtClean="0">
                <a:solidFill>
                  <a:schemeClr val="bg2">
                    <a:lumMod val="90000"/>
                  </a:schemeClr>
                </a:solidFill>
                <a:latin typeface="Times New Roman" panose="02020603050405020304" pitchFamily="18" charset="0"/>
                <a:cs typeface="Times New Roman" panose="02020603050405020304" pitchFamily="18" charset="0"/>
              </a:rPr>
              <a:t>Lab</a:t>
            </a:r>
          </a:p>
          <a:p>
            <a:pPr algn="ctr"/>
            <a:r>
              <a:rPr lang="en-US" sz="3200" b="1" dirty="0">
                <a:solidFill>
                  <a:schemeClr val="bg2">
                    <a:lumMod val="90000"/>
                  </a:schemeClr>
                </a:solidFill>
                <a:latin typeface="Times New Roman" panose="02020603050405020304" pitchFamily="18" charset="0"/>
                <a:cs typeface="Times New Roman" panose="02020603050405020304" pitchFamily="18" charset="0"/>
              </a:rPr>
              <a:t>Code</a:t>
            </a:r>
            <a:r>
              <a:rPr lang="en-US" sz="3200" b="1" dirty="0" smtClean="0">
                <a:solidFill>
                  <a:schemeClr val="bg2">
                    <a:lumMod val="90000"/>
                  </a:schemeClr>
                </a:solidFill>
                <a:latin typeface="Times New Roman" panose="02020603050405020304" pitchFamily="18" charset="0"/>
                <a:cs typeface="Times New Roman" panose="02020603050405020304" pitchFamily="18" charset="0"/>
              </a:rPr>
              <a:t>: CSE-404  </a:t>
            </a:r>
            <a:endParaRPr lang="id-ID" sz="3200" b="1" dirty="0">
              <a:solidFill>
                <a:schemeClr val="bg2">
                  <a:lumMod val="90000"/>
                </a:schemeClr>
              </a:solidFill>
              <a:latin typeface="Times New Roman" panose="02020603050405020304" pitchFamily="18" charset="0"/>
              <a:cs typeface="Times New Roman" panose="02020603050405020304" pitchFamily="18" charset="0"/>
            </a:endParaRPr>
          </a:p>
        </p:txBody>
      </p:sp>
      <p:sp>
        <p:nvSpPr>
          <p:cNvPr id="82" name="Oval 81">
            <a:extLst>
              <a:ext uri="{FF2B5EF4-FFF2-40B4-BE49-F238E27FC236}">
                <a16:creationId xmlns:a16="http://schemas.microsoft.com/office/drawing/2014/main" id="{47FB6C34-5B03-4DDB-86F2-81BD35558D7D}"/>
              </a:ext>
            </a:extLst>
          </p:cNvPr>
          <p:cNvSpPr/>
          <p:nvPr/>
        </p:nvSpPr>
        <p:spPr>
          <a:xfrm>
            <a:off x="8751030" y="4443092"/>
            <a:ext cx="469682" cy="469682"/>
          </a:xfrm>
          <a:prstGeom prst="ellipse">
            <a:avLst/>
          </a:prstGeom>
          <a:solidFill>
            <a:schemeClr val="accent2"/>
          </a:solidFill>
          <a:ln>
            <a:noFill/>
          </a:ln>
          <a:effectLst>
            <a:outerShdw blurRad="698500" sx="102000" sy="102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aphicFrame>
        <p:nvGraphicFramePr>
          <p:cNvPr id="17" name="Table 16"/>
          <p:cNvGraphicFramePr>
            <a:graphicFrameLocks noGrp="1"/>
          </p:cNvGraphicFramePr>
          <p:nvPr>
            <p:extLst>
              <p:ext uri="{D42A27DB-BD31-4B8C-83A1-F6EECF244321}">
                <p14:modId xmlns:p14="http://schemas.microsoft.com/office/powerpoint/2010/main" val="1266465088"/>
              </p:ext>
            </p:extLst>
          </p:nvPr>
        </p:nvGraphicFramePr>
        <p:xfrm>
          <a:off x="2032000" y="3941093"/>
          <a:ext cx="8128000" cy="2048616"/>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1262225292"/>
                    </a:ext>
                  </a:extLst>
                </a:gridCol>
                <a:gridCol w="4064000">
                  <a:extLst>
                    <a:ext uri="{9D8B030D-6E8A-4147-A177-3AD203B41FA5}">
                      <a16:colId xmlns:a16="http://schemas.microsoft.com/office/drawing/2014/main" val="4222851428"/>
                    </a:ext>
                  </a:extLst>
                </a:gridCol>
              </a:tblGrid>
              <a:tr h="519091">
                <a:tc>
                  <a:txBody>
                    <a:bodyPr/>
                    <a:lstStyle/>
                    <a:p>
                      <a:pPr algn="ctr"/>
                      <a:r>
                        <a:rPr lang="en-US" sz="2000" dirty="0" smtClean="0">
                          <a:latin typeface="Times New Roman" panose="02020603050405020304" pitchFamily="18" charset="0"/>
                          <a:cs typeface="Times New Roman" panose="02020603050405020304" pitchFamily="18" charset="0"/>
                        </a:rPr>
                        <a:t>Name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ID</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10822201"/>
                  </a:ext>
                </a:extLst>
              </a:tr>
              <a:tr h="582364">
                <a:tc>
                  <a:txBody>
                    <a:bodyPr/>
                    <a:lstStyle/>
                    <a:p>
                      <a:r>
                        <a:rPr lang="en-US" sz="2000" b="1" dirty="0" smtClean="0">
                          <a:latin typeface="Times New Roman" panose="02020603050405020304" pitchFamily="18" charset="0"/>
                          <a:cs typeface="Times New Roman" panose="02020603050405020304" pitchFamily="18" charset="0"/>
                        </a:rPr>
                        <a:t>Tanvir Ahmed</a:t>
                      </a:r>
                      <a:endParaRPr lang="en-US" sz="2000" b="1" dirty="0">
                        <a:latin typeface="Times New Roman" panose="02020603050405020304" pitchFamily="18" charset="0"/>
                        <a:cs typeface="Times New Roman" panose="02020603050405020304" pitchFamily="18" charset="0"/>
                      </a:endParaRPr>
                    </a:p>
                  </a:txBody>
                  <a:tcPr/>
                </a:tc>
                <a:tc>
                  <a:txBody>
                    <a:bodyPr/>
                    <a:lstStyle/>
                    <a:p>
                      <a:r>
                        <a:rPr lang="en-US" sz="2000" b="1" dirty="0" smtClean="0">
                          <a:latin typeface="Times New Roman" panose="02020603050405020304" pitchFamily="18" charset="0"/>
                          <a:cs typeface="Times New Roman" panose="02020603050405020304" pitchFamily="18" charset="0"/>
                        </a:rPr>
                        <a:t>191015102</a:t>
                      </a:r>
                      <a:endParaRPr 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4181382"/>
                  </a:ext>
                </a:extLst>
              </a:tr>
              <a:tr h="481263">
                <a:tc>
                  <a:txBody>
                    <a:bodyPr/>
                    <a:lstStyle/>
                    <a:p>
                      <a:r>
                        <a:rPr lang="en-US" sz="2000" b="1" dirty="0" err="1" smtClean="0">
                          <a:latin typeface="Times New Roman" panose="02020603050405020304" pitchFamily="18" charset="0"/>
                          <a:cs typeface="Times New Roman" panose="02020603050405020304" pitchFamily="18" charset="0"/>
                        </a:rPr>
                        <a:t>Shahajady</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Khatun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Juthy</a:t>
                      </a:r>
                      <a:endParaRPr lang="en-US" sz="20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smtClean="0">
                          <a:latin typeface="Times New Roman" panose="02020603050405020304" pitchFamily="18" charset="0"/>
                          <a:cs typeface="Times New Roman" panose="02020603050405020304" pitchFamily="18" charset="0"/>
                        </a:rPr>
                        <a:t>191015105</a:t>
                      </a:r>
                    </a:p>
                  </a:txBody>
                  <a:tcPr/>
                </a:tc>
                <a:extLst>
                  <a:ext uri="{0D108BD9-81ED-4DB2-BD59-A6C34878D82A}">
                    <a16:rowId xmlns:a16="http://schemas.microsoft.com/office/drawing/2014/main" val="1776140837"/>
                  </a:ext>
                </a:extLst>
              </a:tr>
              <a:tr h="465898">
                <a:tc>
                  <a:txBody>
                    <a:bodyPr/>
                    <a:lstStyle/>
                    <a:p>
                      <a:r>
                        <a:rPr lang="en-US" sz="2000" b="1" dirty="0" err="1" smtClean="0">
                          <a:latin typeface="Times New Roman" panose="02020603050405020304" pitchFamily="18" charset="0"/>
                          <a:cs typeface="Times New Roman" panose="02020603050405020304" pitchFamily="18" charset="0"/>
                        </a:rPr>
                        <a:t>Sanzida</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Yesmin</a:t>
                      </a:r>
                      <a:endParaRPr lang="en-US" sz="20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smtClean="0">
                          <a:latin typeface="Times New Roman" panose="02020603050405020304" pitchFamily="18" charset="0"/>
                          <a:cs typeface="Times New Roman" panose="02020603050405020304" pitchFamily="18" charset="0"/>
                        </a:rPr>
                        <a:t>191015123</a:t>
                      </a:r>
                    </a:p>
                  </a:txBody>
                  <a:tcPr/>
                </a:tc>
                <a:extLst>
                  <a:ext uri="{0D108BD9-81ED-4DB2-BD59-A6C34878D82A}">
                    <a16:rowId xmlns:a16="http://schemas.microsoft.com/office/drawing/2014/main" val="1580715929"/>
                  </a:ext>
                </a:extLst>
              </a:tr>
            </a:tbl>
          </a:graphicData>
        </a:graphic>
      </p:graphicFrame>
      <p:sp>
        <p:nvSpPr>
          <p:cNvPr id="83" name="Rectangle: Rounded Corners 4">
            <a:extLst>
              <a:ext uri="{FF2B5EF4-FFF2-40B4-BE49-F238E27FC236}">
                <a16:creationId xmlns:a16="http://schemas.microsoft.com/office/drawing/2014/main" id="{53524065-2561-414C-A41E-04661EC5FB67}"/>
              </a:ext>
            </a:extLst>
          </p:cNvPr>
          <p:cNvSpPr/>
          <p:nvPr/>
        </p:nvSpPr>
        <p:spPr>
          <a:xfrm>
            <a:off x="4093599" y="2863105"/>
            <a:ext cx="3303383" cy="755218"/>
          </a:xfrm>
          <a:prstGeom prst="roundRect">
            <a:avLst>
              <a:gd name="adj" fmla="val 476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Museo 700" panose="02000000000000000000"/>
                <a:cs typeface="Segoe UI" panose="020B0502040204020203" pitchFamily="34" charset="0"/>
              </a:rPr>
              <a:t>Group Members</a:t>
            </a:r>
            <a:endParaRPr lang="en-US" sz="2800" dirty="0">
              <a:solidFill>
                <a:schemeClr val="bg1"/>
              </a:solidFill>
              <a:latin typeface="Museo 700" panose="02000000000000000000"/>
              <a:cs typeface="Segoe UI" panose="020B0502040204020203" pitchFamily="34" charset="0"/>
            </a:endParaRPr>
          </a:p>
        </p:txBody>
      </p:sp>
    </p:spTree>
    <p:extLst>
      <p:ext uri="{BB962C8B-B14F-4D97-AF65-F5344CB8AC3E}">
        <p14:creationId xmlns:p14="http://schemas.microsoft.com/office/powerpoint/2010/main" val="3017406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 name="Freeform: Shape 64">
            <a:extLst>
              <a:ext uri="{FF2B5EF4-FFF2-40B4-BE49-F238E27FC236}">
                <a16:creationId xmlns:a16="http://schemas.microsoft.com/office/drawing/2014/main" id="{0DD3BF21-C517-465D-B230-1D85E7801FDD}"/>
              </a:ext>
            </a:extLst>
          </p:cNvPr>
          <p:cNvSpPr/>
          <p:nvPr/>
        </p:nvSpPr>
        <p:spPr>
          <a:xfrm>
            <a:off x="9033" y="30486"/>
            <a:ext cx="8421553" cy="6813866"/>
          </a:xfrm>
          <a:custGeom>
            <a:avLst/>
            <a:gdLst>
              <a:gd name="connsiteX0" fmla="*/ 0 w 8421553"/>
              <a:gd name="connsiteY0" fmla="*/ 0 h 6857998"/>
              <a:gd name="connsiteX1" fmla="*/ 8421553 w 8421553"/>
              <a:gd name="connsiteY1" fmla="*/ 0 h 6857998"/>
              <a:gd name="connsiteX2" fmla="*/ 8370748 w 8421553"/>
              <a:gd name="connsiteY2" fmla="*/ 63414 h 6857998"/>
              <a:gd name="connsiteX3" fmla="*/ 6996341 w 8421553"/>
              <a:gd name="connsiteY3" fmla="*/ 3564072 h 6857998"/>
              <a:gd name="connsiteX4" fmla="*/ 3784640 w 8421553"/>
              <a:gd name="connsiteY4" fmla="*/ 5601842 h 6857998"/>
              <a:gd name="connsiteX5" fmla="*/ 3489878 w 8421553"/>
              <a:gd name="connsiteY5" fmla="*/ 6598504 h 6857998"/>
              <a:gd name="connsiteX6" fmla="*/ 3462004 w 8421553"/>
              <a:gd name="connsiteY6" fmla="*/ 6857998 h 6857998"/>
              <a:gd name="connsiteX7" fmla="*/ 0 w 8421553"/>
              <a:gd name="connsiteY7" fmla="*/ 6857998 h 6857998"/>
              <a:gd name="connsiteX8" fmla="*/ 0 w 8421553"/>
              <a:gd name="connsiteY8" fmla="*/ 0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1553" h="6857998">
                <a:moveTo>
                  <a:pt x="0" y="0"/>
                </a:moveTo>
                <a:lnTo>
                  <a:pt x="8421553" y="0"/>
                </a:lnTo>
                <a:lnTo>
                  <a:pt x="8370748" y="63414"/>
                </a:lnTo>
                <a:cubicBezTo>
                  <a:pt x="7514205" y="1198923"/>
                  <a:pt x="7816529" y="2569760"/>
                  <a:pt x="6996341" y="3564072"/>
                </a:cubicBezTo>
                <a:cubicBezTo>
                  <a:pt x="5986880" y="4787841"/>
                  <a:pt x="4439608" y="4490375"/>
                  <a:pt x="3784640" y="5601842"/>
                </a:cubicBezTo>
                <a:cubicBezTo>
                  <a:pt x="3620898" y="5879708"/>
                  <a:pt x="3538584" y="6221966"/>
                  <a:pt x="3489878" y="6598504"/>
                </a:cubicBezTo>
                <a:lnTo>
                  <a:pt x="3462004" y="6857998"/>
                </a:lnTo>
                <a:lnTo>
                  <a:pt x="0" y="6857998"/>
                </a:lnTo>
                <a:lnTo>
                  <a:pt x="0" y="0"/>
                </a:lnTo>
                <a:close/>
              </a:path>
            </a:pathLst>
          </a:cu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6" name="Group 45">
            <a:extLst>
              <a:ext uri="{FF2B5EF4-FFF2-40B4-BE49-F238E27FC236}">
                <a16:creationId xmlns:a16="http://schemas.microsoft.com/office/drawing/2014/main" id="{FF4A95C8-E4A0-4470-97A1-5DF57CB1D572}"/>
              </a:ext>
            </a:extLst>
          </p:cNvPr>
          <p:cNvGrpSpPr/>
          <p:nvPr/>
        </p:nvGrpSpPr>
        <p:grpSpPr>
          <a:xfrm rot="16200000">
            <a:off x="-88108" y="5532853"/>
            <a:ext cx="176215" cy="1107852"/>
            <a:chOff x="9483237" y="1321506"/>
            <a:chExt cx="273513" cy="1719570"/>
          </a:xfrm>
        </p:grpSpPr>
        <p:sp>
          <p:nvSpPr>
            <p:cNvPr id="47" name="Oval 46">
              <a:extLst>
                <a:ext uri="{FF2B5EF4-FFF2-40B4-BE49-F238E27FC236}">
                  <a16:creationId xmlns:a16="http://schemas.microsoft.com/office/drawing/2014/main" id="{191BADAC-0A83-4132-91F5-409D62BA22EA}"/>
                </a:ext>
              </a:extLst>
            </p:cNvPr>
            <p:cNvSpPr/>
            <p:nvPr/>
          </p:nvSpPr>
          <p:spPr>
            <a:xfrm>
              <a:off x="9483237" y="2767564"/>
              <a:ext cx="273513" cy="273512"/>
            </a:xfrm>
            <a:prstGeom prst="ellipse">
              <a:avLst/>
            </a:prstGeom>
            <a:solidFill>
              <a:schemeClr val="accent2"/>
            </a:solidFill>
            <a:ln>
              <a:noFill/>
            </a:ln>
            <a:effectLst>
              <a:outerShdw blurRad="266700" sx="103000" sy="103000" algn="ctr" rotWithShape="0">
                <a:schemeClr val="accent2">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8" name="Rectangle 47">
              <a:extLst>
                <a:ext uri="{FF2B5EF4-FFF2-40B4-BE49-F238E27FC236}">
                  <a16:creationId xmlns:a16="http://schemas.microsoft.com/office/drawing/2014/main" id="{382D5943-34FB-49E0-B560-64EDB2700708}"/>
                </a:ext>
              </a:extLst>
            </p:cNvPr>
            <p:cNvSpPr/>
            <p:nvPr/>
          </p:nvSpPr>
          <p:spPr>
            <a:xfrm>
              <a:off x="9597191" y="1321506"/>
              <a:ext cx="45719" cy="1513093"/>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1" name="TextBox 50">
            <a:extLst>
              <a:ext uri="{FF2B5EF4-FFF2-40B4-BE49-F238E27FC236}">
                <a16:creationId xmlns:a16="http://schemas.microsoft.com/office/drawing/2014/main" id="{A39ACF1E-F1DD-4742-8F72-A3DD84E768EB}"/>
              </a:ext>
            </a:extLst>
          </p:cNvPr>
          <p:cNvSpPr txBox="1"/>
          <p:nvPr/>
        </p:nvSpPr>
        <p:spPr>
          <a:xfrm rot="10800000" flipV="1">
            <a:off x="10152250" y="265196"/>
            <a:ext cx="1768747" cy="707886"/>
          </a:xfrm>
          <a:prstGeom prst="rect">
            <a:avLst/>
          </a:prstGeom>
          <a:noFill/>
        </p:spPr>
        <p:txBody>
          <a:bodyPr wrap="square" rtlCol="0">
            <a:spAutoFit/>
          </a:bodyPr>
          <a:lstStyle/>
          <a:p>
            <a:pPr algn="r"/>
            <a:fld id="{260E2A6B-A809-4840-BF14-8648BC0BDF87}" type="slidenum">
              <a:rPr lang="id-ID" sz="4000" b="0" i="0" smtClean="0">
                <a:solidFill>
                  <a:schemeClr val="accent2">
                    <a:alpha val="50000"/>
                  </a:schemeClr>
                </a:solidFill>
                <a:latin typeface="Poppins" panose="00000500000000000000" pitchFamily="50" charset="0"/>
                <a:ea typeface="Roboto Condensed" panose="02000000000000000000" pitchFamily="2" charset="0"/>
                <a:cs typeface="Poppins" panose="00000500000000000000" pitchFamily="50" charset="0"/>
              </a:rPr>
              <a:pPr algn="r"/>
              <a:t>2</a:t>
            </a:fld>
            <a:endParaRPr lang="id-ID" sz="13800" b="0" i="0" dirty="0">
              <a:solidFill>
                <a:schemeClr val="accent2">
                  <a:alpha val="50000"/>
                </a:schemeClr>
              </a:solidFill>
              <a:latin typeface="Poppins" panose="00000500000000000000" pitchFamily="50" charset="0"/>
              <a:ea typeface="Roboto Condensed" panose="02000000000000000000" pitchFamily="2" charset="0"/>
              <a:cs typeface="Poppins" panose="00000500000000000000" pitchFamily="50" charset="0"/>
            </a:endParaRPr>
          </a:p>
        </p:txBody>
      </p:sp>
      <p:grpSp>
        <p:nvGrpSpPr>
          <p:cNvPr id="3" name="Group 2">
            <a:extLst>
              <a:ext uri="{FF2B5EF4-FFF2-40B4-BE49-F238E27FC236}">
                <a16:creationId xmlns:a16="http://schemas.microsoft.com/office/drawing/2014/main" id="{BD1C1B80-26D8-48F1-8C60-57FCF8B90042}"/>
              </a:ext>
            </a:extLst>
          </p:cNvPr>
          <p:cNvGrpSpPr/>
          <p:nvPr/>
        </p:nvGrpSpPr>
        <p:grpSpPr>
          <a:xfrm rot="15423506">
            <a:off x="-1149040" y="1358595"/>
            <a:ext cx="5880792" cy="4563368"/>
            <a:chOff x="2438400" y="1005871"/>
            <a:chExt cx="6414912" cy="4977833"/>
          </a:xfrm>
          <a:solidFill>
            <a:schemeClr val="accent2">
              <a:alpha val="50000"/>
            </a:schemeClr>
          </a:solidFill>
        </p:grpSpPr>
        <p:cxnSp>
          <p:nvCxnSpPr>
            <p:cNvPr id="4" name="Straight Connector 3">
              <a:extLst>
                <a:ext uri="{FF2B5EF4-FFF2-40B4-BE49-F238E27FC236}">
                  <a16:creationId xmlns:a16="http://schemas.microsoft.com/office/drawing/2014/main" id="{44CF3BFE-F050-481C-B4FB-B4A6FFEC5890}"/>
                </a:ext>
              </a:extLst>
            </p:cNvPr>
            <p:cNvCxnSpPr/>
            <p:nvPr/>
          </p:nvCxnSpPr>
          <p:spPr>
            <a:xfrm flipV="1">
              <a:off x="2614864" y="3850104"/>
              <a:ext cx="1411705" cy="2133600"/>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B999B63-8A2E-454E-B3EF-62D7622EA274}"/>
                </a:ext>
              </a:extLst>
            </p:cNvPr>
            <p:cNvCxnSpPr/>
            <p:nvPr/>
          </p:nvCxnSpPr>
          <p:spPr>
            <a:xfrm>
              <a:off x="4026569" y="3866146"/>
              <a:ext cx="1267327" cy="882316"/>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FC8A800-6D9B-4E9A-8628-EF7D94639CE4}"/>
                </a:ext>
              </a:extLst>
            </p:cNvPr>
            <p:cNvCxnSpPr/>
            <p:nvPr/>
          </p:nvCxnSpPr>
          <p:spPr>
            <a:xfrm flipH="1">
              <a:off x="2614864" y="4780546"/>
              <a:ext cx="2662990" cy="1199465"/>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3DA75C9-5342-44FD-AB26-AA8831AE4047}"/>
                </a:ext>
              </a:extLst>
            </p:cNvPr>
            <p:cNvCxnSpPr/>
            <p:nvPr/>
          </p:nvCxnSpPr>
          <p:spPr>
            <a:xfrm>
              <a:off x="2470485" y="3850104"/>
              <a:ext cx="2823411" cy="914400"/>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9E791FD-00E1-42F4-991E-D58C291435BC}"/>
                </a:ext>
              </a:extLst>
            </p:cNvPr>
            <p:cNvCxnSpPr/>
            <p:nvPr/>
          </p:nvCxnSpPr>
          <p:spPr>
            <a:xfrm flipV="1">
              <a:off x="2438400" y="2823411"/>
              <a:ext cx="3834062" cy="1026694"/>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1F7969B-FAF2-4535-A138-A1E768D92C6B}"/>
                </a:ext>
              </a:extLst>
            </p:cNvPr>
            <p:cNvCxnSpPr>
              <a:cxnSpLocks/>
            </p:cNvCxnSpPr>
            <p:nvPr/>
          </p:nvCxnSpPr>
          <p:spPr>
            <a:xfrm flipH="1" flipV="1">
              <a:off x="4660231" y="2180695"/>
              <a:ext cx="1666449" cy="649161"/>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8455714-5120-4615-955E-388D36D62BF0}"/>
                </a:ext>
              </a:extLst>
            </p:cNvPr>
            <p:cNvCxnSpPr/>
            <p:nvPr/>
          </p:nvCxnSpPr>
          <p:spPr>
            <a:xfrm flipH="1">
              <a:off x="4026568" y="2130450"/>
              <a:ext cx="633663" cy="1732003"/>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BDA7714-3F60-4311-8F48-2AB08D31EBD4}"/>
                </a:ext>
              </a:extLst>
            </p:cNvPr>
            <p:cNvCxnSpPr/>
            <p:nvPr/>
          </p:nvCxnSpPr>
          <p:spPr>
            <a:xfrm>
              <a:off x="4058654" y="3900350"/>
              <a:ext cx="3547859" cy="1029176"/>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5321894-2C72-452D-B3D4-9E5E0D09BF8E}"/>
                </a:ext>
              </a:extLst>
            </p:cNvPr>
            <p:cNvCxnSpPr>
              <a:cxnSpLocks/>
            </p:cNvCxnSpPr>
            <p:nvPr/>
          </p:nvCxnSpPr>
          <p:spPr>
            <a:xfrm>
              <a:off x="5293895" y="4752157"/>
              <a:ext cx="2423966" cy="206942"/>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6C2ABB9-B91D-4BFA-B346-106F98A776BD}"/>
                </a:ext>
              </a:extLst>
            </p:cNvPr>
            <p:cNvCxnSpPr>
              <a:cxnSpLocks/>
            </p:cNvCxnSpPr>
            <p:nvPr/>
          </p:nvCxnSpPr>
          <p:spPr>
            <a:xfrm flipV="1">
              <a:off x="7720416" y="2374232"/>
              <a:ext cx="1107852" cy="2518579"/>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E0240E-C231-4117-B12E-A5619149AF5F}"/>
                </a:ext>
              </a:extLst>
            </p:cNvPr>
            <p:cNvCxnSpPr/>
            <p:nvPr/>
          </p:nvCxnSpPr>
          <p:spPr>
            <a:xfrm flipH="1">
              <a:off x="5277855" y="2374233"/>
              <a:ext cx="3547859" cy="2406316"/>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45066BF-3CB3-4FE8-AADC-12E42A8E55AA}"/>
                </a:ext>
              </a:extLst>
            </p:cNvPr>
            <p:cNvCxnSpPr/>
            <p:nvPr/>
          </p:nvCxnSpPr>
          <p:spPr>
            <a:xfrm flipH="1" flipV="1">
              <a:off x="6248401" y="2823412"/>
              <a:ext cx="1435769" cy="2119645"/>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5B721CD-DA81-4E28-8188-5139F838D528}"/>
                </a:ext>
              </a:extLst>
            </p:cNvPr>
            <p:cNvCxnSpPr/>
            <p:nvPr/>
          </p:nvCxnSpPr>
          <p:spPr>
            <a:xfrm flipV="1">
              <a:off x="6302617" y="2374233"/>
              <a:ext cx="2550695" cy="449180"/>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AFAA8CC-798E-4D07-82ED-772A6AA8BFC4}"/>
                </a:ext>
              </a:extLst>
            </p:cNvPr>
            <p:cNvCxnSpPr/>
            <p:nvPr/>
          </p:nvCxnSpPr>
          <p:spPr>
            <a:xfrm flipV="1">
              <a:off x="4660231" y="1005871"/>
              <a:ext cx="1238496" cy="1124581"/>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E9691D1-9EC5-4C97-A74D-F0AF0665EAF0}"/>
                </a:ext>
              </a:extLst>
            </p:cNvPr>
            <p:cNvCxnSpPr>
              <a:cxnSpLocks/>
            </p:cNvCxnSpPr>
            <p:nvPr/>
          </p:nvCxnSpPr>
          <p:spPr>
            <a:xfrm>
              <a:off x="5889383" y="1005871"/>
              <a:ext cx="399120" cy="1858616"/>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EDFFC60-64CA-4281-83B5-2430503C6682}"/>
                </a:ext>
              </a:extLst>
            </p:cNvPr>
            <p:cNvCxnSpPr/>
            <p:nvPr/>
          </p:nvCxnSpPr>
          <p:spPr>
            <a:xfrm flipH="1">
              <a:off x="5250253" y="2914731"/>
              <a:ext cx="995592" cy="1898902"/>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003A105-F089-4602-A4B9-B6841B8510E6}"/>
                </a:ext>
              </a:extLst>
            </p:cNvPr>
            <p:cNvCxnSpPr/>
            <p:nvPr/>
          </p:nvCxnSpPr>
          <p:spPr>
            <a:xfrm>
              <a:off x="4644190" y="2164653"/>
              <a:ext cx="621140" cy="2671436"/>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grpSp>
      <p:sp>
        <p:nvSpPr>
          <p:cNvPr id="22" name="Oval 21">
            <a:extLst>
              <a:ext uri="{FF2B5EF4-FFF2-40B4-BE49-F238E27FC236}">
                <a16:creationId xmlns:a16="http://schemas.microsoft.com/office/drawing/2014/main" id="{2F9AB681-7897-4140-B4C0-29D08B7D50B1}"/>
              </a:ext>
            </a:extLst>
          </p:cNvPr>
          <p:cNvSpPr/>
          <p:nvPr/>
        </p:nvSpPr>
        <p:spPr>
          <a:xfrm rot="15423506">
            <a:off x="-527515" y="3797755"/>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22">
            <a:extLst>
              <a:ext uri="{FF2B5EF4-FFF2-40B4-BE49-F238E27FC236}">
                <a16:creationId xmlns:a16="http://schemas.microsoft.com/office/drawing/2014/main" id="{F0C999FA-576D-4C2E-BDFE-8B2B7EE41535}"/>
              </a:ext>
            </a:extLst>
          </p:cNvPr>
          <p:cNvSpPr/>
          <p:nvPr/>
        </p:nvSpPr>
        <p:spPr>
          <a:xfrm rot="15423506">
            <a:off x="1018473" y="3096959"/>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23">
            <a:extLst>
              <a:ext uri="{FF2B5EF4-FFF2-40B4-BE49-F238E27FC236}">
                <a16:creationId xmlns:a16="http://schemas.microsoft.com/office/drawing/2014/main" id="{742A8EC5-AD72-47F9-AADE-AAFC514C1740}"/>
              </a:ext>
            </a:extLst>
          </p:cNvPr>
          <p:cNvSpPr/>
          <p:nvPr/>
        </p:nvSpPr>
        <p:spPr>
          <a:xfrm rot="15423506">
            <a:off x="95625" y="997853"/>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Oval 24">
            <a:extLst>
              <a:ext uri="{FF2B5EF4-FFF2-40B4-BE49-F238E27FC236}">
                <a16:creationId xmlns:a16="http://schemas.microsoft.com/office/drawing/2014/main" id="{D4BFC0AF-9381-42F5-82F2-3246934CD639}"/>
              </a:ext>
            </a:extLst>
          </p:cNvPr>
          <p:cNvSpPr/>
          <p:nvPr/>
        </p:nvSpPr>
        <p:spPr>
          <a:xfrm rot="15423506">
            <a:off x="2540709" y="1459094"/>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Oval 25">
            <a:extLst>
              <a:ext uri="{FF2B5EF4-FFF2-40B4-BE49-F238E27FC236}">
                <a16:creationId xmlns:a16="http://schemas.microsoft.com/office/drawing/2014/main" id="{8657B640-5EA9-40E8-97C2-A61E30185087}"/>
              </a:ext>
            </a:extLst>
          </p:cNvPr>
          <p:cNvSpPr/>
          <p:nvPr/>
        </p:nvSpPr>
        <p:spPr>
          <a:xfrm rot="15423506">
            <a:off x="2891856" y="3563554"/>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Oval 26">
            <a:extLst>
              <a:ext uri="{FF2B5EF4-FFF2-40B4-BE49-F238E27FC236}">
                <a16:creationId xmlns:a16="http://schemas.microsoft.com/office/drawing/2014/main" id="{D5B36B52-9775-4E64-9ACE-04B7ED1AE46A}"/>
              </a:ext>
            </a:extLst>
          </p:cNvPr>
          <p:cNvSpPr/>
          <p:nvPr/>
        </p:nvSpPr>
        <p:spPr>
          <a:xfrm rot="15423506">
            <a:off x="2356757" y="4842978"/>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Oval 27">
            <a:extLst>
              <a:ext uri="{FF2B5EF4-FFF2-40B4-BE49-F238E27FC236}">
                <a16:creationId xmlns:a16="http://schemas.microsoft.com/office/drawing/2014/main" id="{703F4D26-81C7-41F5-A4F1-112FF41C9842}"/>
              </a:ext>
            </a:extLst>
          </p:cNvPr>
          <p:cNvSpPr/>
          <p:nvPr/>
        </p:nvSpPr>
        <p:spPr>
          <a:xfrm rot="15423506">
            <a:off x="4485595" y="5680550"/>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Oval 28">
            <a:extLst>
              <a:ext uri="{FF2B5EF4-FFF2-40B4-BE49-F238E27FC236}">
                <a16:creationId xmlns:a16="http://schemas.microsoft.com/office/drawing/2014/main" id="{0AD4744D-85FC-4CB7-B05C-10CCCEE50526}"/>
              </a:ext>
            </a:extLst>
          </p:cNvPr>
          <p:cNvSpPr/>
          <p:nvPr/>
        </p:nvSpPr>
        <p:spPr>
          <a:xfrm rot="15423506">
            <a:off x="2642485" y="6222016"/>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Oval 29">
            <a:extLst>
              <a:ext uri="{FF2B5EF4-FFF2-40B4-BE49-F238E27FC236}">
                <a16:creationId xmlns:a16="http://schemas.microsoft.com/office/drawing/2014/main" id="{F1FFD07F-BE40-4EC0-9CF1-54CC64BA9404}"/>
              </a:ext>
            </a:extLst>
          </p:cNvPr>
          <p:cNvSpPr/>
          <p:nvPr/>
        </p:nvSpPr>
        <p:spPr>
          <a:xfrm rot="15423506">
            <a:off x="736567" y="4684325"/>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TextBox 57">
            <a:extLst>
              <a:ext uri="{FF2B5EF4-FFF2-40B4-BE49-F238E27FC236}">
                <a16:creationId xmlns:a16="http://schemas.microsoft.com/office/drawing/2014/main" id="{24E477BD-262D-470D-8047-15F7207C6E3B}"/>
              </a:ext>
            </a:extLst>
          </p:cNvPr>
          <p:cNvSpPr txBox="1"/>
          <p:nvPr/>
        </p:nvSpPr>
        <p:spPr>
          <a:xfrm>
            <a:off x="9033" y="480140"/>
            <a:ext cx="12182967" cy="584775"/>
          </a:xfrm>
          <a:prstGeom prst="rect">
            <a:avLst/>
          </a:prstGeom>
          <a:noFill/>
        </p:spPr>
        <p:txBody>
          <a:bodyPr wrap="square" rtlCol="0">
            <a:spAutoFit/>
          </a:bodyPr>
          <a:lstStyle/>
          <a:p>
            <a:pPr algn="ctr"/>
            <a:r>
              <a:rPr lang="en-US" sz="3200" b="1" dirty="0">
                <a:solidFill>
                  <a:schemeClr val="bg2">
                    <a:lumMod val="75000"/>
                  </a:schemeClr>
                </a:solidFill>
                <a:latin typeface="Museo 700" panose="02000000000000000000" pitchFamily="2" charset="0"/>
              </a:rPr>
              <a:t>PROJECT </a:t>
            </a:r>
            <a:r>
              <a:rPr lang="en-US" sz="3200" b="1" dirty="0" smtClean="0">
                <a:solidFill>
                  <a:schemeClr val="bg2">
                    <a:lumMod val="75000"/>
                  </a:schemeClr>
                </a:solidFill>
                <a:latin typeface="Museo 700" panose="02000000000000000000" pitchFamily="2" charset="0"/>
              </a:rPr>
              <a:t>TITLE : Speech Recognition Web Application</a:t>
            </a:r>
            <a:endParaRPr lang="en-US" sz="3200" b="1" dirty="0">
              <a:solidFill>
                <a:schemeClr val="bg2">
                  <a:lumMod val="75000"/>
                </a:schemeClr>
              </a:solidFill>
              <a:latin typeface="Museo 700" panose="02000000000000000000" pitchFamily="2" charset="0"/>
            </a:endParaRPr>
          </a:p>
        </p:txBody>
      </p:sp>
      <p:sp>
        <p:nvSpPr>
          <p:cNvPr id="98" name="Oval 97">
            <a:extLst>
              <a:ext uri="{FF2B5EF4-FFF2-40B4-BE49-F238E27FC236}">
                <a16:creationId xmlns:a16="http://schemas.microsoft.com/office/drawing/2014/main" id="{478D24B9-DC7F-4980-88B0-A594FE1E797F}"/>
              </a:ext>
            </a:extLst>
          </p:cNvPr>
          <p:cNvSpPr/>
          <p:nvPr/>
        </p:nvSpPr>
        <p:spPr>
          <a:xfrm>
            <a:off x="4513250" y="4576496"/>
            <a:ext cx="469682" cy="46968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43" name="Group 42">
            <a:extLst>
              <a:ext uri="{FF2B5EF4-FFF2-40B4-BE49-F238E27FC236}">
                <a16:creationId xmlns:a16="http://schemas.microsoft.com/office/drawing/2014/main" id="{544EA99B-2BC2-460C-BB2D-EF62F6A0DD18}"/>
              </a:ext>
            </a:extLst>
          </p:cNvPr>
          <p:cNvGrpSpPr/>
          <p:nvPr/>
        </p:nvGrpSpPr>
        <p:grpSpPr>
          <a:xfrm rot="5400000">
            <a:off x="11467999" y="-313752"/>
            <a:ext cx="176215" cy="1107852"/>
            <a:chOff x="9483237" y="1321506"/>
            <a:chExt cx="273513" cy="1719570"/>
          </a:xfrm>
        </p:grpSpPr>
        <p:sp>
          <p:nvSpPr>
            <p:cNvPr id="44" name="Oval 43">
              <a:extLst>
                <a:ext uri="{FF2B5EF4-FFF2-40B4-BE49-F238E27FC236}">
                  <a16:creationId xmlns:a16="http://schemas.microsoft.com/office/drawing/2014/main" id="{C3B50F6C-9D51-4772-A59B-0E7E23D51876}"/>
                </a:ext>
              </a:extLst>
            </p:cNvPr>
            <p:cNvSpPr/>
            <p:nvPr/>
          </p:nvSpPr>
          <p:spPr>
            <a:xfrm>
              <a:off x="9483237" y="2767564"/>
              <a:ext cx="273513" cy="273512"/>
            </a:xfrm>
            <a:prstGeom prst="ellipse">
              <a:avLst/>
            </a:prstGeom>
            <a:solidFill>
              <a:schemeClr val="accent2"/>
            </a:solidFill>
            <a:ln>
              <a:noFill/>
            </a:ln>
            <a:effectLst>
              <a:outerShdw blurRad="266700" sx="103000" sy="103000" algn="ctr" rotWithShape="0">
                <a:schemeClr val="accent2">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5" name="Rectangle 44">
              <a:extLst>
                <a:ext uri="{FF2B5EF4-FFF2-40B4-BE49-F238E27FC236}">
                  <a16:creationId xmlns:a16="http://schemas.microsoft.com/office/drawing/2014/main" id="{79D1039A-23D3-41D0-B794-65CF7E7BCCE9}"/>
                </a:ext>
              </a:extLst>
            </p:cNvPr>
            <p:cNvSpPr/>
            <p:nvPr/>
          </p:nvSpPr>
          <p:spPr>
            <a:xfrm>
              <a:off x="9597191" y="1321506"/>
              <a:ext cx="45719" cy="1513093"/>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80" name="AutoShape 117">
            <a:extLst>
              <a:ext uri="{FF2B5EF4-FFF2-40B4-BE49-F238E27FC236}">
                <a16:creationId xmlns:a16="http://schemas.microsoft.com/office/drawing/2014/main" id="{596927DB-FCF3-42BA-A6EB-68AF565CCC5A}"/>
              </a:ext>
            </a:extLst>
          </p:cNvPr>
          <p:cNvSpPr>
            <a:spLocks/>
          </p:cNvSpPr>
          <p:nvPr/>
        </p:nvSpPr>
        <p:spPr bwMode="auto">
          <a:xfrm>
            <a:off x="5292477" y="3717970"/>
            <a:ext cx="800958" cy="601060"/>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accent1">
              <a:alpha val="20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89" name="Freeform: Shape 53">
            <a:extLst>
              <a:ext uri="{FF2B5EF4-FFF2-40B4-BE49-F238E27FC236}">
                <a16:creationId xmlns:a16="http://schemas.microsoft.com/office/drawing/2014/main" id="{43376C84-4B9A-48EA-ABA9-D6B5F4EF5877}"/>
              </a:ext>
            </a:extLst>
          </p:cNvPr>
          <p:cNvSpPr/>
          <p:nvPr/>
        </p:nvSpPr>
        <p:spPr>
          <a:xfrm>
            <a:off x="1526427" y="1912061"/>
            <a:ext cx="2611260" cy="4011983"/>
          </a:xfrm>
          <a:custGeom>
            <a:avLst/>
            <a:gdLst>
              <a:gd name="connsiteX0" fmla="*/ 49859 w 1293787"/>
              <a:gd name="connsiteY0" fmla="*/ 0 h 1598036"/>
              <a:gd name="connsiteX1" fmla="*/ 1293787 w 1293787"/>
              <a:gd name="connsiteY1" fmla="*/ 0 h 1598036"/>
              <a:gd name="connsiteX2" fmla="*/ 1293787 w 1293787"/>
              <a:gd name="connsiteY2" fmla="*/ 1598036 h 1598036"/>
              <a:gd name="connsiteX3" fmla="*/ 49859 w 1293787"/>
              <a:gd name="connsiteY3" fmla="*/ 1598036 h 1598036"/>
              <a:gd name="connsiteX4" fmla="*/ 0 w 1293787"/>
              <a:gd name="connsiteY4" fmla="*/ 1548177 h 1598036"/>
              <a:gd name="connsiteX5" fmla="*/ 0 w 1293787"/>
              <a:gd name="connsiteY5" fmla="*/ 49859 h 1598036"/>
              <a:gd name="connsiteX6" fmla="*/ 49859 w 1293787"/>
              <a:gd name="connsiteY6" fmla="*/ 0 h 159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3787" h="1598036">
                <a:moveTo>
                  <a:pt x="49859" y="0"/>
                </a:moveTo>
                <a:lnTo>
                  <a:pt x="1293787" y="0"/>
                </a:lnTo>
                <a:lnTo>
                  <a:pt x="1293787" y="1598036"/>
                </a:lnTo>
                <a:lnTo>
                  <a:pt x="49859" y="1598036"/>
                </a:lnTo>
                <a:cubicBezTo>
                  <a:pt x="22323" y="1598036"/>
                  <a:pt x="0" y="1575713"/>
                  <a:pt x="0" y="1548177"/>
                </a:cubicBezTo>
                <a:lnTo>
                  <a:pt x="0" y="49859"/>
                </a:lnTo>
                <a:cubicBezTo>
                  <a:pt x="0" y="22323"/>
                  <a:pt x="22323" y="0"/>
                  <a:pt x="49859" y="0"/>
                </a:cubicBezTo>
                <a:close/>
              </a:path>
            </a:pathLst>
          </a:custGeom>
          <a:solidFill>
            <a:schemeClr val="accent2"/>
          </a:solidFill>
          <a:ln>
            <a:noFill/>
          </a:ln>
          <a:effectLst>
            <a:outerShdw blurRad="1066800" dist="381000" dir="2700000" algn="t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4" name="Rectangle 93">
            <a:extLst>
              <a:ext uri="{FF2B5EF4-FFF2-40B4-BE49-F238E27FC236}">
                <a16:creationId xmlns:a16="http://schemas.microsoft.com/office/drawing/2014/main" id="{1069E3FD-5279-4CA9-A132-9B677DF1903F}"/>
              </a:ext>
            </a:extLst>
          </p:cNvPr>
          <p:cNvSpPr/>
          <p:nvPr/>
        </p:nvSpPr>
        <p:spPr>
          <a:xfrm>
            <a:off x="1936737" y="2930560"/>
            <a:ext cx="1587658" cy="572464"/>
          </a:xfrm>
          <a:prstGeom prst="rect">
            <a:avLst/>
          </a:prstGeom>
        </p:spPr>
        <p:txBody>
          <a:bodyPr wrap="square">
            <a:spAutoFit/>
          </a:bodyPr>
          <a:lstStyle/>
          <a:p>
            <a:pPr algn="ctr">
              <a:lnSpc>
                <a:spcPct val="130000"/>
              </a:lnSpc>
            </a:pPr>
            <a:r>
              <a:rPr lang="id-ID" sz="2400" b="1" dirty="0" smtClean="0">
                <a:solidFill>
                  <a:schemeClr val="bg1"/>
                </a:solidFill>
                <a:latin typeface="Times New Roman" panose="02020603050405020304" pitchFamily="18" charset="0"/>
                <a:cs typeface="Times New Roman" panose="02020603050405020304" pitchFamily="18" charset="0"/>
              </a:rPr>
              <a:t>ABOUT</a:t>
            </a:r>
            <a:endParaRPr lang="id-ID" sz="2000" b="1" dirty="0">
              <a:solidFill>
                <a:schemeClr val="bg1"/>
              </a:solidFill>
              <a:latin typeface="Times New Roman" panose="02020603050405020304" pitchFamily="18" charset="0"/>
              <a:cs typeface="Times New Roman" panose="02020603050405020304" pitchFamily="18" charset="0"/>
            </a:endParaRPr>
          </a:p>
        </p:txBody>
      </p:sp>
      <p:grpSp>
        <p:nvGrpSpPr>
          <p:cNvPr id="95" name="Group 94">
            <a:extLst>
              <a:ext uri="{FF2B5EF4-FFF2-40B4-BE49-F238E27FC236}">
                <a16:creationId xmlns:a16="http://schemas.microsoft.com/office/drawing/2014/main" id="{E20A29EB-7FEE-449E-934F-51EB9346E216}"/>
              </a:ext>
            </a:extLst>
          </p:cNvPr>
          <p:cNvGrpSpPr/>
          <p:nvPr/>
        </p:nvGrpSpPr>
        <p:grpSpPr>
          <a:xfrm>
            <a:off x="2419654" y="4287360"/>
            <a:ext cx="707748" cy="1029134"/>
            <a:chOff x="10146507" y="3505994"/>
            <a:chExt cx="319881" cy="465138"/>
          </a:xfrm>
          <a:solidFill>
            <a:schemeClr val="bg1">
              <a:alpha val="20000"/>
            </a:schemeClr>
          </a:solidFill>
        </p:grpSpPr>
        <p:sp>
          <p:nvSpPr>
            <p:cNvPr id="96" name="AutoShape 30">
              <a:extLst>
                <a:ext uri="{FF2B5EF4-FFF2-40B4-BE49-F238E27FC236}">
                  <a16:creationId xmlns:a16="http://schemas.microsoft.com/office/drawing/2014/main" id="{5972AD35-2C80-467E-B03A-5015DB41C568}"/>
                </a:ext>
              </a:extLst>
            </p:cNvPr>
            <p:cNvSpPr>
              <a:spLocks/>
            </p:cNvSpPr>
            <p:nvPr/>
          </p:nvSpPr>
          <p:spPr bwMode="auto">
            <a:xfrm>
              <a:off x="10146507" y="3505994"/>
              <a:ext cx="319881" cy="465138"/>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chemeClr val="bg2"/>
                </a:solidFill>
                <a:latin typeface="Gill Sans" charset="0"/>
                <a:sym typeface="Gill Sans" charset="0"/>
              </a:endParaRPr>
            </a:p>
          </p:txBody>
        </p:sp>
        <p:sp>
          <p:nvSpPr>
            <p:cNvPr id="99" name="AutoShape 31">
              <a:extLst>
                <a:ext uri="{FF2B5EF4-FFF2-40B4-BE49-F238E27FC236}">
                  <a16:creationId xmlns:a16="http://schemas.microsoft.com/office/drawing/2014/main" id="{97496C28-DDD2-4C3B-9694-81EEAA12E7C0}"/>
                </a:ext>
              </a:extLst>
            </p:cNvPr>
            <p:cNvSpPr>
              <a:spLocks/>
            </p:cNvSpPr>
            <p:nvPr/>
          </p:nvSpPr>
          <p:spPr bwMode="auto">
            <a:xfrm>
              <a:off x="10205244" y="3709194"/>
              <a:ext cx="205581" cy="166688"/>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chemeClr val="bg2"/>
                </a:solidFill>
                <a:latin typeface="Gill Sans" charset="0"/>
                <a:sym typeface="Gill Sans" charset="0"/>
              </a:endParaRPr>
            </a:p>
          </p:txBody>
        </p:sp>
      </p:grpSp>
      <p:sp>
        <p:nvSpPr>
          <p:cNvPr id="100" name="Freeform: Shape 55">
            <a:extLst>
              <a:ext uri="{FF2B5EF4-FFF2-40B4-BE49-F238E27FC236}">
                <a16:creationId xmlns:a16="http://schemas.microsoft.com/office/drawing/2014/main" id="{D4E070D8-2200-4FCD-BE32-5A49C4891458}"/>
              </a:ext>
            </a:extLst>
          </p:cNvPr>
          <p:cNvSpPr/>
          <p:nvPr/>
        </p:nvSpPr>
        <p:spPr>
          <a:xfrm>
            <a:off x="4069510" y="1908806"/>
            <a:ext cx="7462848" cy="4011983"/>
          </a:xfrm>
          <a:custGeom>
            <a:avLst/>
            <a:gdLst>
              <a:gd name="connsiteX0" fmla="*/ 0 w 2388222"/>
              <a:gd name="connsiteY0" fmla="*/ 0 h 1598036"/>
              <a:gd name="connsiteX1" fmla="*/ 2338363 w 2388222"/>
              <a:gd name="connsiteY1" fmla="*/ 0 h 1598036"/>
              <a:gd name="connsiteX2" fmla="*/ 2388222 w 2388222"/>
              <a:gd name="connsiteY2" fmla="*/ 49859 h 1598036"/>
              <a:gd name="connsiteX3" fmla="*/ 2388222 w 2388222"/>
              <a:gd name="connsiteY3" fmla="*/ 1548177 h 1598036"/>
              <a:gd name="connsiteX4" fmla="*/ 2338363 w 2388222"/>
              <a:gd name="connsiteY4" fmla="*/ 1598036 h 1598036"/>
              <a:gd name="connsiteX5" fmla="*/ 0 w 2388222"/>
              <a:gd name="connsiteY5" fmla="*/ 1598036 h 1598036"/>
              <a:gd name="connsiteX6" fmla="*/ 0 w 2388222"/>
              <a:gd name="connsiteY6" fmla="*/ 0 h 159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8222" h="1598036">
                <a:moveTo>
                  <a:pt x="0" y="0"/>
                </a:moveTo>
                <a:lnTo>
                  <a:pt x="2338363" y="0"/>
                </a:lnTo>
                <a:cubicBezTo>
                  <a:pt x="2365899" y="0"/>
                  <a:pt x="2388222" y="22323"/>
                  <a:pt x="2388222" y="49859"/>
                </a:cubicBezTo>
                <a:lnTo>
                  <a:pt x="2388222" y="1548177"/>
                </a:lnTo>
                <a:cubicBezTo>
                  <a:pt x="2388222" y="1575713"/>
                  <a:pt x="2365899" y="1598036"/>
                  <a:pt x="2338363" y="1598036"/>
                </a:cubicBezTo>
                <a:lnTo>
                  <a:pt x="0" y="1598036"/>
                </a:lnTo>
                <a:lnTo>
                  <a:pt x="0" y="0"/>
                </a:lnTo>
                <a:close/>
              </a:path>
            </a:pathLst>
          </a:custGeom>
          <a:solidFill>
            <a:schemeClr val="accent1"/>
          </a:solidFill>
          <a:ln>
            <a:noFill/>
          </a:ln>
          <a:effectLst>
            <a:outerShdw blurRad="1066800" dist="381000" dir="2700000" algn="t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1" name="Freeform 50">
            <a:extLst>
              <a:ext uri="{FF2B5EF4-FFF2-40B4-BE49-F238E27FC236}">
                <a16:creationId xmlns:a16="http://schemas.microsoft.com/office/drawing/2014/main" id="{D136ADA8-A1FB-4BAC-8E05-DAF61F0ED06E}"/>
              </a:ext>
            </a:extLst>
          </p:cNvPr>
          <p:cNvSpPr>
            <a:spLocks noEditPoints="1"/>
          </p:cNvSpPr>
          <p:nvPr/>
        </p:nvSpPr>
        <p:spPr bwMode="auto">
          <a:xfrm>
            <a:off x="4253755" y="2121550"/>
            <a:ext cx="419639" cy="433026"/>
          </a:xfrm>
          <a:custGeom>
            <a:avLst/>
            <a:gdLst>
              <a:gd name="T0" fmla="*/ 282575 w 112"/>
              <a:gd name="T1" fmla="*/ 20273 h 109"/>
              <a:gd name="T2" fmla="*/ 262391 w 112"/>
              <a:gd name="T3" fmla="*/ 0 h 109"/>
              <a:gd name="T4" fmla="*/ 216977 w 112"/>
              <a:gd name="T5" fmla="*/ 53218 h 109"/>
              <a:gd name="T6" fmla="*/ 128673 w 112"/>
              <a:gd name="T7" fmla="*/ 17739 h 109"/>
              <a:gd name="T8" fmla="*/ 0 w 112"/>
              <a:gd name="T9" fmla="*/ 146982 h 109"/>
              <a:gd name="T10" fmla="*/ 128673 w 112"/>
              <a:gd name="T11" fmla="*/ 276225 h 109"/>
              <a:gd name="T12" fmla="*/ 257345 w 112"/>
              <a:gd name="T13" fmla="*/ 146982 h 109"/>
              <a:gd name="T14" fmla="*/ 237161 w 112"/>
              <a:gd name="T15" fmla="*/ 78559 h 109"/>
              <a:gd name="T16" fmla="*/ 282575 w 112"/>
              <a:gd name="T17" fmla="*/ 20273 h 109"/>
              <a:gd name="T18" fmla="*/ 239684 w 112"/>
              <a:gd name="T19" fmla="*/ 146982 h 109"/>
              <a:gd name="T20" fmla="*/ 128673 w 112"/>
              <a:gd name="T21" fmla="*/ 255952 h 109"/>
              <a:gd name="T22" fmla="*/ 20184 w 112"/>
              <a:gd name="T23" fmla="*/ 146982 h 109"/>
              <a:gd name="T24" fmla="*/ 128673 w 112"/>
              <a:gd name="T25" fmla="*/ 35478 h 109"/>
              <a:gd name="T26" fmla="*/ 204362 w 112"/>
              <a:gd name="T27" fmla="*/ 65889 h 109"/>
              <a:gd name="T28" fmla="*/ 126150 w 112"/>
              <a:gd name="T29" fmla="*/ 157119 h 109"/>
              <a:gd name="T30" fmla="*/ 65598 w 112"/>
              <a:gd name="T31" fmla="*/ 98833 h 109"/>
              <a:gd name="T32" fmla="*/ 45414 w 112"/>
              <a:gd name="T33" fmla="*/ 136845 h 109"/>
              <a:gd name="T34" fmla="*/ 108489 w 112"/>
              <a:gd name="T35" fmla="*/ 207802 h 109"/>
              <a:gd name="T36" fmla="*/ 121104 w 112"/>
              <a:gd name="T37" fmla="*/ 225542 h 109"/>
              <a:gd name="T38" fmla="*/ 136242 w 112"/>
              <a:gd name="T39" fmla="*/ 207802 h 109"/>
              <a:gd name="T40" fmla="*/ 224546 w 112"/>
              <a:gd name="T41" fmla="*/ 93764 h 109"/>
              <a:gd name="T42" fmla="*/ 239684 w 112"/>
              <a:gd name="T43" fmla="*/ 146982 h 1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2" h="109">
                <a:moveTo>
                  <a:pt x="112" y="8"/>
                </a:moveTo>
                <a:cubicBezTo>
                  <a:pt x="104" y="0"/>
                  <a:pt x="104" y="0"/>
                  <a:pt x="104" y="0"/>
                </a:cubicBezTo>
                <a:cubicBezTo>
                  <a:pt x="86" y="21"/>
                  <a:pt x="86" y="21"/>
                  <a:pt x="86" y="21"/>
                </a:cubicBezTo>
                <a:cubicBezTo>
                  <a:pt x="77" y="12"/>
                  <a:pt x="65" y="7"/>
                  <a:pt x="51" y="7"/>
                </a:cubicBezTo>
                <a:cubicBezTo>
                  <a:pt x="23" y="7"/>
                  <a:pt x="0" y="30"/>
                  <a:pt x="0" y="58"/>
                </a:cubicBezTo>
                <a:cubicBezTo>
                  <a:pt x="0" y="86"/>
                  <a:pt x="23" y="109"/>
                  <a:pt x="51" y="109"/>
                </a:cubicBezTo>
                <a:cubicBezTo>
                  <a:pt x="79" y="109"/>
                  <a:pt x="102" y="86"/>
                  <a:pt x="102" y="58"/>
                </a:cubicBezTo>
                <a:cubicBezTo>
                  <a:pt x="102" y="48"/>
                  <a:pt x="99" y="38"/>
                  <a:pt x="94" y="31"/>
                </a:cubicBezTo>
                <a:lnTo>
                  <a:pt x="112" y="8"/>
                </a:lnTo>
                <a:close/>
                <a:moveTo>
                  <a:pt x="95" y="58"/>
                </a:moveTo>
                <a:cubicBezTo>
                  <a:pt x="95" y="82"/>
                  <a:pt x="75" y="101"/>
                  <a:pt x="51" y="101"/>
                </a:cubicBezTo>
                <a:cubicBezTo>
                  <a:pt x="27" y="101"/>
                  <a:pt x="8" y="82"/>
                  <a:pt x="8" y="58"/>
                </a:cubicBezTo>
                <a:cubicBezTo>
                  <a:pt x="8" y="34"/>
                  <a:pt x="27" y="14"/>
                  <a:pt x="51" y="14"/>
                </a:cubicBezTo>
                <a:cubicBezTo>
                  <a:pt x="63" y="14"/>
                  <a:pt x="73" y="19"/>
                  <a:pt x="81" y="26"/>
                </a:cubicBezTo>
                <a:cubicBezTo>
                  <a:pt x="50" y="62"/>
                  <a:pt x="50" y="62"/>
                  <a:pt x="50" y="62"/>
                </a:cubicBezTo>
                <a:cubicBezTo>
                  <a:pt x="26" y="39"/>
                  <a:pt x="26" y="39"/>
                  <a:pt x="26" y="39"/>
                </a:cubicBezTo>
                <a:cubicBezTo>
                  <a:pt x="18" y="54"/>
                  <a:pt x="18" y="54"/>
                  <a:pt x="18" y="54"/>
                </a:cubicBezTo>
                <a:cubicBezTo>
                  <a:pt x="43" y="82"/>
                  <a:pt x="43" y="82"/>
                  <a:pt x="43" y="82"/>
                </a:cubicBezTo>
                <a:cubicBezTo>
                  <a:pt x="48" y="89"/>
                  <a:pt x="48" y="89"/>
                  <a:pt x="48" y="89"/>
                </a:cubicBezTo>
                <a:cubicBezTo>
                  <a:pt x="54" y="82"/>
                  <a:pt x="54" y="82"/>
                  <a:pt x="54" y="82"/>
                </a:cubicBezTo>
                <a:cubicBezTo>
                  <a:pt x="89" y="37"/>
                  <a:pt x="89" y="37"/>
                  <a:pt x="89" y="37"/>
                </a:cubicBezTo>
                <a:cubicBezTo>
                  <a:pt x="93" y="43"/>
                  <a:pt x="95" y="50"/>
                  <a:pt x="95" y="58"/>
                </a:cubicBezTo>
                <a:close/>
              </a:path>
            </a:pathLst>
          </a:custGeom>
          <a:solidFill>
            <a:schemeClr val="accent2"/>
          </a:solidFill>
          <a:ln>
            <a:noFill/>
          </a:ln>
        </p:spPr>
        <p:txBody>
          <a:bodyPr/>
          <a:lstStyle/>
          <a:p>
            <a:endParaRPr lang="en-US" dirty="0">
              <a:solidFill>
                <a:schemeClr val="tx1">
                  <a:lumMod val="50000"/>
                  <a:lumOff val="50000"/>
                </a:schemeClr>
              </a:solidFill>
            </a:endParaRPr>
          </a:p>
        </p:txBody>
      </p:sp>
      <p:sp>
        <p:nvSpPr>
          <p:cNvPr id="102" name="Rectangle 101">
            <a:extLst>
              <a:ext uri="{FF2B5EF4-FFF2-40B4-BE49-F238E27FC236}">
                <a16:creationId xmlns:a16="http://schemas.microsoft.com/office/drawing/2014/main" id="{6940F7FF-BFB1-4683-9EE5-7FC9E2862335}"/>
              </a:ext>
            </a:extLst>
          </p:cNvPr>
          <p:cNvSpPr/>
          <p:nvPr/>
        </p:nvSpPr>
        <p:spPr>
          <a:xfrm>
            <a:off x="4755302" y="2101050"/>
            <a:ext cx="6583258" cy="3333220"/>
          </a:xfrm>
          <a:prstGeom prst="rect">
            <a:avLst/>
          </a:prstGeom>
        </p:spPr>
        <p:txBody>
          <a:bodyPr wrap="square">
            <a:spAutoFit/>
          </a:bodyPr>
          <a:lstStyle/>
          <a:p>
            <a:pPr algn="just">
              <a:lnSpc>
                <a:spcPct val="130000"/>
              </a:lnSpc>
            </a:pPr>
            <a:r>
              <a:rPr lang="en-US" b="1" dirty="0">
                <a:solidFill>
                  <a:schemeClr val="bg1"/>
                </a:solidFill>
                <a:latin typeface="Times New Roman" panose="02020603050405020304" pitchFamily="18" charset="0"/>
                <a:cs typeface="Times New Roman" panose="02020603050405020304" pitchFamily="18" charset="0"/>
              </a:rPr>
              <a:t>The new JavaScript Web Speech API makes it easy to add speech recognition to our web pages. The speech recognition part of the Web Speech API allows authorized Web applications to access the device's microphone and produces a transcript of the voice being recorded.  This allows Web applications to use voice as one of the input &amp; control method, similar to touch or keyboard. Technically, the speech recognition functionality can also be achieved by accessing the microphone and processing the audio stream using Web Audio API.</a:t>
            </a:r>
          </a:p>
        </p:txBody>
      </p:sp>
      <p:grpSp>
        <p:nvGrpSpPr>
          <p:cNvPr id="107" name="Group 106">
            <a:extLst>
              <a:ext uri="{FF2B5EF4-FFF2-40B4-BE49-F238E27FC236}">
                <a16:creationId xmlns:a16="http://schemas.microsoft.com/office/drawing/2014/main" id="{544EA99B-2BC2-460C-BB2D-EF62F6A0DD18}"/>
              </a:ext>
            </a:extLst>
          </p:cNvPr>
          <p:cNvGrpSpPr/>
          <p:nvPr/>
        </p:nvGrpSpPr>
        <p:grpSpPr>
          <a:xfrm rot="5400000">
            <a:off x="543093" y="-285476"/>
            <a:ext cx="176215" cy="1107852"/>
            <a:chOff x="9483237" y="1321506"/>
            <a:chExt cx="273513" cy="1719570"/>
          </a:xfrm>
        </p:grpSpPr>
        <p:sp>
          <p:nvSpPr>
            <p:cNvPr id="108" name="Oval 107">
              <a:extLst>
                <a:ext uri="{FF2B5EF4-FFF2-40B4-BE49-F238E27FC236}">
                  <a16:creationId xmlns:a16="http://schemas.microsoft.com/office/drawing/2014/main" id="{C3B50F6C-9D51-4772-A59B-0E7E23D51876}"/>
                </a:ext>
              </a:extLst>
            </p:cNvPr>
            <p:cNvSpPr/>
            <p:nvPr/>
          </p:nvSpPr>
          <p:spPr>
            <a:xfrm>
              <a:off x="9483237" y="2767564"/>
              <a:ext cx="273513" cy="273512"/>
            </a:xfrm>
            <a:prstGeom prst="ellipse">
              <a:avLst/>
            </a:prstGeom>
            <a:solidFill>
              <a:schemeClr val="accent2"/>
            </a:solidFill>
            <a:ln>
              <a:noFill/>
            </a:ln>
            <a:effectLst>
              <a:outerShdw blurRad="266700" sx="103000" sy="103000" algn="ctr" rotWithShape="0">
                <a:schemeClr val="accent2">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9" name="Rectangle 108">
              <a:extLst>
                <a:ext uri="{FF2B5EF4-FFF2-40B4-BE49-F238E27FC236}">
                  <a16:creationId xmlns:a16="http://schemas.microsoft.com/office/drawing/2014/main" id="{79D1039A-23D3-41D0-B794-65CF7E7BCCE9}"/>
                </a:ext>
              </a:extLst>
            </p:cNvPr>
            <p:cNvSpPr/>
            <p:nvPr/>
          </p:nvSpPr>
          <p:spPr>
            <a:xfrm>
              <a:off x="9597191" y="1321506"/>
              <a:ext cx="45719" cy="1513093"/>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3770755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 name="Freeform: Shape 64">
            <a:extLst>
              <a:ext uri="{FF2B5EF4-FFF2-40B4-BE49-F238E27FC236}">
                <a16:creationId xmlns:a16="http://schemas.microsoft.com/office/drawing/2014/main" id="{0DD3BF21-C517-465D-B230-1D85E7801FDD}"/>
              </a:ext>
            </a:extLst>
          </p:cNvPr>
          <p:cNvSpPr/>
          <p:nvPr/>
        </p:nvSpPr>
        <p:spPr>
          <a:xfrm>
            <a:off x="9033" y="30486"/>
            <a:ext cx="8421553" cy="6813866"/>
          </a:xfrm>
          <a:custGeom>
            <a:avLst/>
            <a:gdLst>
              <a:gd name="connsiteX0" fmla="*/ 0 w 8421553"/>
              <a:gd name="connsiteY0" fmla="*/ 0 h 6857998"/>
              <a:gd name="connsiteX1" fmla="*/ 8421553 w 8421553"/>
              <a:gd name="connsiteY1" fmla="*/ 0 h 6857998"/>
              <a:gd name="connsiteX2" fmla="*/ 8370748 w 8421553"/>
              <a:gd name="connsiteY2" fmla="*/ 63414 h 6857998"/>
              <a:gd name="connsiteX3" fmla="*/ 6996341 w 8421553"/>
              <a:gd name="connsiteY3" fmla="*/ 3564072 h 6857998"/>
              <a:gd name="connsiteX4" fmla="*/ 3784640 w 8421553"/>
              <a:gd name="connsiteY4" fmla="*/ 5601842 h 6857998"/>
              <a:gd name="connsiteX5" fmla="*/ 3489878 w 8421553"/>
              <a:gd name="connsiteY5" fmla="*/ 6598504 h 6857998"/>
              <a:gd name="connsiteX6" fmla="*/ 3462004 w 8421553"/>
              <a:gd name="connsiteY6" fmla="*/ 6857998 h 6857998"/>
              <a:gd name="connsiteX7" fmla="*/ 0 w 8421553"/>
              <a:gd name="connsiteY7" fmla="*/ 6857998 h 6857998"/>
              <a:gd name="connsiteX8" fmla="*/ 0 w 8421553"/>
              <a:gd name="connsiteY8" fmla="*/ 0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1553" h="6857998">
                <a:moveTo>
                  <a:pt x="0" y="0"/>
                </a:moveTo>
                <a:lnTo>
                  <a:pt x="8421553" y="0"/>
                </a:lnTo>
                <a:lnTo>
                  <a:pt x="8370748" y="63414"/>
                </a:lnTo>
                <a:cubicBezTo>
                  <a:pt x="7514205" y="1198923"/>
                  <a:pt x="7816529" y="2569760"/>
                  <a:pt x="6996341" y="3564072"/>
                </a:cubicBezTo>
                <a:cubicBezTo>
                  <a:pt x="5986880" y="4787841"/>
                  <a:pt x="4439608" y="4490375"/>
                  <a:pt x="3784640" y="5601842"/>
                </a:cubicBezTo>
                <a:cubicBezTo>
                  <a:pt x="3620898" y="5879708"/>
                  <a:pt x="3538584" y="6221966"/>
                  <a:pt x="3489878" y="6598504"/>
                </a:cubicBezTo>
                <a:lnTo>
                  <a:pt x="3462004" y="6857998"/>
                </a:lnTo>
                <a:lnTo>
                  <a:pt x="0" y="6857998"/>
                </a:lnTo>
                <a:lnTo>
                  <a:pt x="0" y="0"/>
                </a:lnTo>
                <a:close/>
              </a:path>
            </a:pathLst>
          </a:cu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6" name="Group 45">
            <a:extLst>
              <a:ext uri="{FF2B5EF4-FFF2-40B4-BE49-F238E27FC236}">
                <a16:creationId xmlns:a16="http://schemas.microsoft.com/office/drawing/2014/main" id="{FF4A95C8-E4A0-4470-97A1-5DF57CB1D572}"/>
              </a:ext>
            </a:extLst>
          </p:cNvPr>
          <p:cNvGrpSpPr/>
          <p:nvPr/>
        </p:nvGrpSpPr>
        <p:grpSpPr>
          <a:xfrm rot="16200000">
            <a:off x="-88108" y="5532853"/>
            <a:ext cx="176215" cy="1107852"/>
            <a:chOff x="9483237" y="1321506"/>
            <a:chExt cx="273513" cy="1719570"/>
          </a:xfrm>
        </p:grpSpPr>
        <p:sp>
          <p:nvSpPr>
            <p:cNvPr id="47" name="Oval 46">
              <a:extLst>
                <a:ext uri="{FF2B5EF4-FFF2-40B4-BE49-F238E27FC236}">
                  <a16:creationId xmlns:a16="http://schemas.microsoft.com/office/drawing/2014/main" id="{191BADAC-0A83-4132-91F5-409D62BA22EA}"/>
                </a:ext>
              </a:extLst>
            </p:cNvPr>
            <p:cNvSpPr/>
            <p:nvPr/>
          </p:nvSpPr>
          <p:spPr>
            <a:xfrm>
              <a:off x="9483237" y="2767564"/>
              <a:ext cx="273513" cy="273512"/>
            </a:xfrm>
            <a:prstGeom prst="ellipse">
              <a:avLst/>
            </a:prstGeom>
            <a:solidFill>
              <a:schemeClr val="accent2"/>
            </a:solidFill>
            <a:ln>
              <a:noFill/>
            </a:ln>
            <a:effectLst>
              <a:outerShdw blurRad="266700" sx="103000" sy="103000" algn="ctr" rotWithShape="0">
                <a:schemeClr val="accent2">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8" name="Rectangle 47">
              <a:extLst>
                <a:ext uri="{FF2B5EF4-FFF2-40B4-BE49-F238E27FC236}">
                  <a16:creationId xmlns:a16="http://schemas.microsoft.com/office/drawing/2014/main" id="{382D5943-34FB-49E0-B560-64EDB2700708}"/>
                </a:ext>
              </a:extLst>
            </p:cNvPr>
            <p:cNvSpPr/>
            <p:nvPr/>
          </p:nvSpPr>
          <p:spPr>
            <a:xfrm>
              <a:off x="9597191" y="1321506"/>
              <a:ext cx="45719" cy="1513093"/>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1" name="TextBox 50">
            <a:extLst>
              <a:ext uri="{FF2B5EF4-FFF2-40B4-BE49-F238E27FC236}">
                <a16:creationId xmlns:a16="http://schemas.microsoft.com/office/drawing/2014/main" id="{A39ACF1E-F1DD-4742-8F72-A3DD84E768EB}"/>
              </a:ext>
            </a:extLst>
          </p:cNvPr>
          <p:cNvSpPr txBox="1"/>
          <p:nvPr/>
        </p:nvSpPr>
        <p:spPr>
          <a:xfrm rot="10800000" flipV="1">
            <a:off x="10152250" y="265196"/>
            <a:ext cx="1768747" cy="707886"/>
          </a:xfrm>
          <a:prstGeom prst="rect">
            <a:avLst/>
          </a:prstGeom>
          <a:noFill/>
        </p:spPr>
        <p:txBody>
          <a:bodyPr wrap="square" rtlCol="0">
            <a:spAutoFit/>
          </a:bodyPr>
          <a:lstStyle/>
          <a:p>
            <a:pPr algn="r"/>
            <a:fld id="{260E2A6B-A809-4840-BF14-8648BC0BDF87}" type="slidenum">
              <a:rPr lang="id-ID" sz="4000" b="0" i="0" smtClean="0">
                <a:solidFill>
                  <a:schemeClr val="accent2">
                    <a:alpha val="50000"/>
                  </a:schemeClr>
                </a:solidFill>
                <a:latin typeface="Poppins" panose="00000500000000000000" pitchFamily="50" charset="0"/>
                <a:ea typeface="Roboto Condensed" panose="02000000000000000000" pitchFamily="2" charset="0"/>
                <a:cs typeface="Poppins" panose="00000500000000000000" pitchFamily="50" charset="0"/>
              </a:rPr>
              <a:pPr algn="r"/>
              <a:t>3</a:t>
            </a:fld>
            <a:endParaRPr lang="id-ID" sz="13800" b="0" i="0" dirty="0">
              <a:solidFill>
                <a:schemeClr val="accent2">
                  <a:alpha val="50000"/>
                </a:schemeClr>
              </a:solidFill>
              <a:latin typeface="Poppins" panose="00000500000000000000" pitchFamily="50" charset="0"/>
              <a:ea typeface="Roboto Condensed" panose="02000000000000000000" pitchFamily="2" charset="0"/>
              <a:cs typeface="Poppins" panose="00000500000000000000" pitchFamily="50" charset="0"/>
            </a:endParaRPr>
          </a:p>
        </p:txBody>
      </p:sp>
      <p:grpSp>
        <p:nvGrpSpPr>
          <p:cNvPr id="3" name="Group 2">
            <a:extLst>
              <a:ext uri="{FF2B5EF4-FFF2-40B4-BE49-F238E27FC236}">
                <a16:creationId xmlns:a16="http://schemas.microsoft.com/office/drawing/2014/main" id="{BD1C1B80-26D8-48F1-8C60-57FCF8B90042}"/>
              </a:ext>
            </a:extLst>
          </p:cNvPr>
          <p:cNvGrpSpPr/>
          <p:nvPr/>
        </p:nvGrpSpPr>
        <p:grpSpPr>
          <a:xfrm rot="15423506">
            <a:off x="-1149040" y="1358595"/>
            <a:ext cx="5880792" cy="4563368"/>
            <a:chOff x="2438400" y="1005871"/>
            <a:chExt cx="6414912" cy="4977833"/>
          </a:xfrm>
          <a:solidFill>
            <a:schemeClr val="accent2">
              <a:alpha val="50000"/>
            </a:schemeClr>
          </a:solidFill>
        </p:grpSpPr>
        <p:cxnSp>
          <p:nvCxnSpPr>
            <p:cNvPr id="4" name="Straight Connector 3">
              <a:extLst>
                <a:ext uri="{FF2B5EF4-FFF2-40B4-BE49-F238E27FC236}">
                  <a16:creationId xmlns:a16="http://schemas.microsoft.com/office/drawing/2014/main" id="{44CF3BFE-F050-481C-B4FB-B4A6FFEC5890}"/>
                </a:ext>
              </a:extLst>
            </p:cNvPr>
            <p:cNvCxnSpPr/>
            <p:nvPr/>
          </p:nvCxnSpPr>
          <p:spPr>
            <a:xfrm flipV="1">
              <a:off x="2614864" y="3850104"/>
              <a:ext cx="1411705" cy="2133600"/>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B999B63-8A2E-454E-B3EF-62D7622EA274}"/>
                </a:ext>
              </a:extLst>
            </p:cNvPr>
            <p:cNvCxnSpPr/>
            <p:nvPr/>
          </p:nvCxnSpPr>
          <p:spPr>
            <a:xfrm>
              <a:off x="4026569" y="3866146"/>
              <a:ext cx="1267327" cy="882316"/>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FC8A800-6D9B-4E9A-8628-EF7D94639CE4}"/>
                </a:ext>
              </a:extLst>
            </p:cNvPr>
            <p:cNvCxnSpPr/>
            <p:nvPr/>
          </p:nvCxnSpPr>
          <p:spPr>
            <a:xfrm flipH="1">
              <a:off x="2614864" y="4780546"/>
              <a:ext cx="2662990" cy="1199465"/>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3DA75C9-5342-44FD-AB26-AA8831AE4047}"/>
                </a:ext>
              </a:extLst>
            </p:cNvPr>
            <p:cNvCxnSpPr/>
            <p:nvPr/>
          </p:nvCxnSpPr>
          <p:spPr>
            <a:xfrm>
              <a:off x="2470485" y="3850104"/>
              <a:ext cx="2823411" cy="914400"/>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9E791FD-00E1-42F4-991E-D58C291435BC}"/>
                </a:ext>
              </a:extLst>
            </p:cNvPr>
            <p:cNvCxnSpPr/>
            <p:nvPr/>
          </p:nvCxnSpPr>
          <p:spPr>
            <a:xfrm flipV="1">
              <a:off x="2438400" y="2823411"/>
              <a:ext cx="3834062" cy="1026694"/>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1F7969B-FAF2-4535-A138-A1E768D92C6B}"/>
                </a:ext>
              </a:extLst>
            </p:cNvPr>
            <p:cNvCxnSpPr>
              <a:cxnSpLocks/>
            </p:cNvCxnSpPr>
            <p:nvPr/>
          </p:nvCxnSpPr>
          <p:spPr>
            <a:xfrm flipH="1" flipV="1">
              <a:off x="4660231" y="2180695"/>
              <a:ext cx="1666449" cy="649161"/>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8455714-5120-4615-955E-388D36D62BF0}"/>
                </a:ext>
              </a:extLst>
            </p:cNvPr>
            <p:cNvCxnSpPr/>
            <p:nvPr/>
          </p:nvCxnSpPr>
          <p:spPr>
            <a:xfrm flipH="1">
              <a:off x="4026568" y="2130450"/>
              <a:ext cx="633663" cy="1732003"/>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BDA7714-3F60-4311-8F48-2AB08D31EBD4}"/>
                </a:ext>
              </a:extLst>
            </p:cNvPr>
            <p:cNvCxnSpPr/>
            <p:nvPr/>
          </p:nvCxnSpPr>
          <p:spPr>
            <a:xfrm>
              <a:off x="4058654" y="3900350"/>
              <a:ext cx="3547859" cy="1029176"/>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5321894-2C72-452D-B3D4-9E5E0D09BF8E}"/>
                </a:ext>
              </a:extLst>
            </p:cNvPr>
            <p:cNvCxnSpPr>
              <a:cxnSpLocks/>
            </p:cNvCxnSpPr>
            <p:nvPr/>
          </p:nvCxnSpPr>
          <p:spPr>
            <a:xfrm>
              <a:off x="5293895" y="4752157"/>
              <a:ext cx="2423966" cy="206942"/>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6C2ABB9-B91D-4BFA-B346-106F98A776BD}"/>
                </a:ext>
              </a:extLst>
            </p:cNvPr>
            <p:cNvCxnSpPr>
              <a:cxnSpLocks/>
            </p:cNvCxnSpPr>
            <p:nvPr/>
          </p:nvCxnSpPr>
          <p:spPr>
            <a:xfrm flipV="1">
              <a:off x="7720416" y="2374232"/>
              <a:ext cx="1107852" cy="2518579"/>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E0240E-C231-4117-B12E-A5619149AF5F}"/>
                </a:ext>
              </a:extLst>
            </p:cNvPr>
            <p:cNvCxnSpPr/>
            <p:nvPr/>
          </p:nvCxnSpPr>
          <p:spPr>
            <a:xfrm flipH="1">
              <a:off x="5277855" y="2374233"/>
              <a:ext cx="3547859" cy="2406316"/>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45066BF-3CB3-4FE8-AADC-12E42A8E55AA}"/>
                </a:ext>
              </a:extLst>
            </p:cNvPr>
            <p:cNvCxnSpPr/>
            <p:nvPr/>
          </p:nvCxnSpPr>
          <p:spPr>
            <a:xfrm flipH="1" flipV="1">
              <a:off x="6248401" y="2823412"/>
              <a:ext cx="1435769" cy="2119645"/>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5B721CD-DA81-4E28-8188-5139F838D528}"/>
                </a:ext>
              </a:extLst>
            </p:cNvPr>
            <p:cNvCxnSpPr/>
            <p:nvPr/>
          </p:nvCxnSpPr>
          <p:spPr>
            <a:xfrm flipV="1">
              <a:off x="6302617" y="2374233"/>
              <a:ext cx="2550695" cy="449180"/>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AFAA8CC-798E-4D07-82ED-772A6AA8BFC4}"/>
                </a:ext>
              </a:extLst>
            </p:cNvPr>
            <p:cNvCxnSpPr/>
            <p:nvPr/>
          </p:nvCxnSpPr>
          <p:spPr>
            <a:xfrm flipV="1">
              <a:off x="4660231" y="1005871"/>
              <a:ext cx="1238496" cy="1124581"/>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E9691D1-9EC5-4C97-A74D-F0AF0665EAF0}"/>
                </a:ext>
              </a:extLst>
            </p:cNvPr>
            <p:cNvCxnSpPr>
              <a:cxnSpLocks/>
            </p:cNvCxnSpPr>
            <p:nvPr/>
          </p:nvCxnSpPr>
          <p:spPr>
            <a:xfrm>
              <a:off x="5889383" y="1005871"/>
              <a:ext cx="399120" cy="1858616"/>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EDFFC60-64CA-4281-83B5-2430503C6682}"/>
                </a:ext>
              </a:extLst>
            </p:cNvPr>
            <p:cNvCxnSpPr/>
            <p:nvPr/>
          </p:nvCxnSpPr>
          <p:spPr>
            <a:xfrm flipH="1">
              <a:off x="5250253" y="2914731"/>
              <a:ext cx="995592" cy="1898902"/>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003A105-F089-4602-A4B9-B6841B8510E6}"/>
                </a:ext>
              </a:extLst>
            </p:cNvPr>
            <p:cNvCxnSpPr/>
            <p:nvPr/>
          </p:nvCxnSpPr>
          <p:spPr>
            <a:xfrm>
              <a:off x="4644190" y="2164653"/>
              <a:ext cx="621140" cy="2671436"/>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grpSp>
      <p:sp>
        <p:nvSpPr>
          <p:cNvPr id="22" name="Oval 21">
            <a:extLst>
              <a:ext uri="{FF2B5EF4-FFF2-40B4-BE49-F238E27FC236}">
                <a16:creationId xmlns:a16="http://schemas.microsoft.com/office/drawing/2014/main" id="{2F9AB681-7897-4140-B4C0-29D08B7D50B1}"/>
              </a:ext>
            </a:extLst>
          </p:cNvPr>
          <p:cNvSpPr/>
          <p:nvPr/>
        </p:nvSpPr>
        <p:spPr>
          <a:xfrm rot="15423506">
            <a:off x="-527515" y="3797755"/>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22">
            <a:extLst>
              <a:ext uri="{FF2B5EF4-FFF2-40B4-BE49-F238E27FC236}">
                <a16:creationId xmlns:a16="http://schemas.microsoft.com/office/drawing/2014/main" id="{F0C999FA-576D-4C2E-BDFE-8B2B7EE41535}"/>
              </a:ext>
            </a:extLst>
          </p:cNvPr>
          <p:cNvSpPr/>
          <p:nvPr/>
        </p:nvSpPr>
        <p:spPr>
          <a:xfrm rot="15423506">
            <a:off x="1018473" y="3096959"/>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23">
            <a:extLst>
              <a:ext uri="{FF2B5EF4-FFF2-40B4-BE49-F238E27FC236}">
                <a16:creationId xmlns:a16="http://schemas.microsoft.com/office/drawing/2014/main" id="{742A8EC5-AD72-47F9-AADE-AAFC514C1740}"/>
              </a:ext>
            </a:extLst>
          </p:cNvPr>
          <p:cNvSpPr/>
          <p:nvPr/>
        </p:nvSpPr>
        <p:spPr>
          <a:xfrm rot="15423506">
            <a:off x="95625" y="997853"/>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Oval 24">
            <a:extLst>
              <a:ext uri="{FF2B5EF4-FFF2-40B4-BE49-F238E27FC236}">
                <a16:creationId xmlns:a16="http://schemas.microsoft.com/office/drawing/2014/main" id="{D4BFC0AF-9381-42F5-82F2-3246934CD639}"/>
              </a:ext>
            </a:extLst>
          </p:cNvPr>
          <p:cNvSpPr/>
          <p:nvPr/>
        </p:nvSpPr>
        <p:spPr>
          <a:xfrm rot="15423506">
            <a:off x="2540709" y="1459094"/>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Oval 25">
            <a:extLst>
              <a:ext uri="{FF2B5EF4-FFF2-40B4-BE49-F238E27FC236}">
                <a16:creationId xmlns:a16="http://schemas.microsoft.com/office/drawing/2014/main" id="{8657B640-5EA9-40E8-97C2-A61E30185087}"/>
              </a:ext>
            </a:extLst>
          </p:cNvPr>
          <p:cNvSpPr/>
          <p:nvPr/>
        </p:nvSpPr>
        <p:spPr>
          <a:xfrm rot="15423506">
            <a:off x="2891856" y="3563554"/>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Oval 26">
            <a:extLst>
              <a:ext uri="{FF2B5EF4-FFF2-40B4-BE49-F238E27FC236}">
                <a16:creationId xmlns:a16="http://schemas.microsoft.com/office/drawing/2014/main" id="{D5B36B52-9775-4E64-9ACE-04B7ED1AE46A}"/>
              </a:ext>
            </a:extLst>
          </p:cNvPr>
          <p:cNvSpPr/>
          <p:nvPr/>
        </p:nvSpPr>
        <p:spPr>
          <a:xfrm rot="15423506">
            <a:off x="2356757" y="4842978"/>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Oval 27">
            <a:extLst>
              <a:ext uri="{FF2B5EF4-FFF2-40B4-BE49-F238E27FC236}">
                <a16:creationId xmlns:a16="http://schemas.microsoft.com/office/drawing/2014/main" id="{703F4D26-81C7-41F5-A4F1-112FF41C9842}"/>
              </a:ext>
            </a:extLst>
          </p:cNvPr>
          <p:cNvSpPr/>
          <p:nvPr/>
        </p:nvSpPr>
        <p:spPr>
          <a:xfrm rot="15423506">
            <a:off x="4485595" y="5680550"/>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Oval 28">
            <a:extLst>
              <a:ext uri="{FF2B5EF4-FFF2-40B4-BE49-F238E27FC236}">
                <a16:creationId xmlns:a16="http://schemas.microsoft.com/office/drawing/2014/main" id="{0AD4744D-85FC-4CB7-B05C-10CCCEE50526}"/>
              </a:ext>
            </a:extLst>
          </p:cNvPr>
          <p:cNvSpPr/>
          <p:nvPr/>
        </p:nvSpPr>
        <p:spPr>
          <a:xfrm rot="15423506">
            <a:off x="2642485" y="6222016"/>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Oval 29">
            <a:extLst>
              <a:ext uri="{FF2B5EF4-FFF2-40B4-BE49-F238E27FC236}">
                <a16:creationId xmlns:a16="http://schemas.microsoft.com/office/drawing/2014/main" id="{F1FFD07F-BE40-4EC0-9CF1-54CC64BA9404}"/>
              </a:ext>
            </a:extLst>
          </p:cNvPr>
          <p:cNvSpPr/>
          <p:nvPr/>
        </p:nvSpPr>
        <p:spPr>
          <a:xfrm rot="15423506">
            <a:off x="736567" y="4684325"/>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TextBox 57">
            <a:extLst>
              <a:ext uri="{FF2B5EF4-FFF2-40B4-BE49-F238E27FC236}">
                <a16:creationId xmlns:a16="http://schemas.microsoft.com/office/drawing/2014/main" id="{24E477BD-262D-470D-8047-15F7207C6E3B}"/>
              </a:ext>
            </a:extLst>
          </p:cNvPr>
          <p:cNvSpPr txBox="1"/>
          <p:nvPr/>
        </p:nvSpPr>
        <p:spPr>
          <a:xfrm>
            <a:off x="9033" y="480140"/>
            <a:ext cx="12182967" cy="584775"/>
          </a:xfrm>
          <a:prstGeom prst="rect">
            <a:avLst/>
          </a:prstGeom>
          <a:noFill/>
        </p:spPr>
        <p:txBody>
          <a:bodyPr wrap="square" rtlCol="0">
            <a:spAutoFit/>
          </a:bodyPr>
          <a:lstStyle/>
          <a:p>
            <a:pPr algn="ctr"/>
            <a:r>
              <a:rPr lang="en-US" sz="3200" b="1" dirty="0">
                <a:solidFill>
                  <a:schemeClr val="bg2">
                    <a:lumMod val="75000"/>
                  </a:schemeClr>
                </a:solidFill>
                <a:latin typeface="Museo 700" panose="02000000000000000000" pitchFamily="2" charset="0"/>
              </a:rPr>
              <a:t>PROJECT </a:t>
            </a:r>
            <a:r>
              <a:rPr lang="en-US" sz="3200" b="1" dirty="0" smtClean="0">
                <a:solidFill>
                  <a:schemeClr val="bg2">
                    <a:lumMod val="75000"/>
                  </a:schemeClr>
                </a:solidFill>
                <a:latin typeface="Museo 700" panose="02000000000000000000" pitchFamily="2" charset="0"/>
              </a:rPr>
              <a:t>TITLE : Speech Recognition Web Application</a:t>
            </a:r>
            <a:endParaRPr lang="en-US" sz="3200" b="1" dirty="0">
              <a:solidFill>
                <a:schemeClr val="bg2">
                  <a:lumMod val="75000"/>
                </a:schemeClr>
              </a:solidFill>
              <a:latin typeface="Museo 700" panose="02000000000000000000" pitchFamily="2" charset="0"/>
            </a:endParaRPr>
          </a:p>
        </p:txBody>
      </p:sp>
      <p:sp>
        <p:nvSpPr>
          <p:cNvPr id="98" name="Oval 97">
            <a:extLst>
              <a:ext uri="{FF2B5EF4-FFF2-40B4-BE49-F238E27FC236}">
                <a16:creationId xmlns:a16="http://schemas.microsoft.com/office/drawing/2014/main" id="{478D24B9-DC7F-4980-88B0-A594FE1E797F}"/>
              </a:ext>
            </a:extLst>
          </p:cNvPr>
          <p:cNvSpPr/>
          <p:nvPr/>
        </p:nvSpPr>
        <p:spPr>
          <a:xfrm>
            <a:off x="4513250" y="4576496"/>
            <a:ext cx="469682" cy="46968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43" name="Group 42">
            <a:extLst>
              <a:ext uri="{FF2B5EF4-FFF2-40B4-BE49-F238E27FC236}">
                <a16:creationId xmlns:a16="http://schemas.microsoft.com/office/drawing/2014/main" id="{544EA99B-2BC2-460C-BB2D-EF62F6A0DD18}"/>
              </a:ext>
            </a:extLst>
          </p:cNvPr>
          <p:cNvGrpSpPr/>
          <p:nvPr/>
        </p:nvGrpSpPr>
        <p:grpSpPr>
          <a:xfrm rot="5400000">
            <a:off x="11467999" y="-313752"/>
            <a:ext cx="176215" cy="1107852"/>
            <a:chOff x="9483237" y="1321506"/>
            <a:chExt cx="273513" cy="1719570"/>
          </a:xfrm>
        </p:grpSpPr>
        <p:sp>
          <p:nvSpPr>
            <p:cNvPr id="44" name="Oval 43">
              <a:extLst>
                <a:ext uri="{FF2B5EF4-FFF2-40B4-BE49-F238E27FC236}">
                  <a16:creationId xmlns:a16="http://schemas.microsoft.com/office/drawing/2014/main" id="{C3B50F6C-9D51-4772-A59B-0E7E23D51876}"/>
                </a:ext>
              </a:extLst>
            </p:cNvPr>
            <p:cNvSpPr/>
            <p:nvPr/>
          </p:nvSpPr>
          <p:spPr>
            <a:xfrm>
              <a:off x="9483237" y="2767564"/>
              <a:ext cx="273513" cy="273512"/>
            </a:xfrm>
            <a:prstGeom prst="ellipse">
              <a:avLst/>
            </a:prstGeom>
            <a:solidFill>
              <a:schemeClr val="accent2"/>
            </a:solidFill>
            <a:ln>
              <a:noFill/>
            </a:ln>
            <a:effectLst>
              <a:outerShdw blurRad="266700" sx="103000" sy="103000" algn="ctr" rotWithShape="0">
                <a:schemeClr val="accent2">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5" name="Rectangle 44">
              <a:extLst>
                <a:ext uri="{FF2B5EF4-FFF2-40B4-BE49-F238E27FC236}">
                  <a16:creationId xmlns:a16="http://schemas.microsoft.com/office/drawing/2014/main" id="{79D1039A-23D3-41D0-B794-65CF7E7BCCE9}"/>
                </a:ext>
              </a:extLst>
            </p:cNvPr>
            <p:cNvSpPr/>
            <p:nvPr/>
          </p:nvSpPr>
          <p:spPr>
            <a:xfrm>
              <a:off x="9597191" y="1321506"/>
              <a:ext cx="45719" cy="1513093"/>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80" name="AutoShape 117">
            <a:extLst>
              <a:ext uri="{FF2B5EF4-FFF2-40B4-BE49-F238E27FC236}">
                <a16:creationId xmlns:a16="http://schemas.microsoft.com/office/drawing/2014/main" id="{596927DB-FCF3-42BA-A6EB-68AF565CCC5A}"/>
              </a:ext>
            </a:extLst>
          </p:cNvPr>
          <p:cNvSpPr>
            <a:spLocks/>
          </p:cNvSpPr>
          <p:nvPr/>
        </p:nvSpPr>
        <p:spPr bwMode="auto">
          <a:xfrm>
            <a:off x="5292477" y="3717970"/>
            <a:ext cx="800958" cy="601060"/>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accent1">
              <a:alpha val="20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89" name="Freeform: Shape 53">
            <a:extLst>
              <a:ext uri="{FF2B5EF4-FFF2-40B4-BE49-F238E27FC236}">
                <a16:creationId xmlns:a16="http://schemas.microsoft.com/office/drawing/2014/main" id="{43376C84-4B9A-48EA-ABA9-D6B5F4EF5877}"/>
              </a:ext>
            </a:extLst>
          </p:cNvPr>
          <p:cNvSpPr/>
          <p:nvPr/>
        </p:nvSpPr>
        <p:spPr>
          <a:xfrm>
            <a:off x="1526427" y="1912061"/>
            <a:ext cx="2611260" cy="4011983"/>
          </a:xfrm>
          <a:custGeom>
            <a:avLst/>
            <a:gdLst>
              <a:gd name="connsiteX0" fmla="*/ 49859 w 1293787"/>
              <a:gd name="connsiteY0" fmla="*/ 0 h 1598036"/>
              <a:gd name="connsiteX1" fmla="*/ 1293787 w 1293787"/>
              <a:gd name="connsiteY1" fmla="*/ 0 h 1598036"/>
              <a:gd name="connsiteX2" fmla="*/ 1293787 w 1293787"/>
              <a:gd name="connsiteY2" fmla="*/ 1598036 h 1598036"/>
              <a:gd name="connsiteX3" fmla="*/ 49859 w 1293787"/>
              <a:gd name="connsiteY3" fmla="*/ 1598036 h 1598036"/>
              <a:gd name="connsiteX4" fmla="*/ 0 w 1293787"/>
              <a:gd name="connsiteY4" fmla="*/ 1548177 h 1598036"/>
              <a:gd name="connsiteX5" fmla="*/ 0 w 1293787"/>
              <a:gd name="connsiteY5" fmla="*/ 49859 h 1598036"/>
              <a:gd name="connsiteX6" fmla="*/ 49859 w 1293787"/>
              <a:gd name="connsiteY6" fmla="*/ 0 h 159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3787" h="1598036">
                <a:moveTo>
                  <a:pt x="49859" y="0"/>
                </a:moveTo>
                <a:lnTo>
                  <a:pt x="1293787" y="0"/>
                </a:lnTo>
                <a:lnTo>
                  <a:pt x="1293787" y="1598036"/>
                </a:lnTo>
                <a:lnTo>
                  <a:pt x="49859" y="1598036"/>
                </a:lnTo>
                <a:cubicBezTo>
                  <a:pt x="22323" y="1598036"/>
                  <a:pt x="0" y="1575713"/>
                  <a:pt x="0" y="1548177"/>
                </a:cubicBezTo>
                <a:lnTo>
                  <a:pt x="0" y="49859"/>
                </a:lnTo>
                <a:cubicBezTo>
                  <a:pt x="0" y="22323"/>
                  <a:pt x="22323" y="0"/>
                  <a:pt x="49859" y="0"/>
                </a:cubicBezTo>
                <a:close/>
              </a:path>
            </a:pathLst>
          </a:custGeom>
          <a:solidFill>
            <a:schemeClr val="accent2"/>
          </a:solidFill>
          <a:ln>
            <a:noFill/>
          </a:ln>
          <a:effectLst>
            <a:outerShdw blurRad="1066800" dist="381000" dir="2700000" algn="t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4" name="Rectangle 93">
            <a:extLst>
              <a:ext uri="{FF2B5EF4-FFF2-40B4-BE49-F238E27FC236}">
                <a16:creationId xmlns:a16="http://schemas.microsoft.com/office/drawing/2014/main" id="{1069E3FD-5279-4CA9-A132-9B677DF1903F}"/>
              </a:ext>
            </a:extLst>
          </p:cNvPr>
          <p:cNvSpPr/>
          <p:nvPr/>
        </p:nvSpPr>
        <p:spPr>
          <a:xfrm>
            <a:off x="1725160" y="3166454"/>
            <a:ext cx="2251034" cy="572464"/>
          </a:xfrm>
          <a:prstGeom prst="rect">
            <a:avLst/>
          </a:prstGeom>
        </p:spPr>
        <p:txBody>
          <a:bodyPr wrap="square">
            <a:spAutoFit/>
          </a:bodyPr>
          <a:lstStyle/>
          <a:p>
            <a:pPr algn="ctr">
              <a:lnSpc>
                <a:spcPct val="130000"/>
              </a:lnSpc>
            </a:pPr>
            <a:r>
              <a:rPr lang="id-ID" sz="2400" b="1" dirty="0">
                <a:solidFill>
                  <a:schemeClr val="bg1"/>
                </a:solidFill>
                <a:latin typeface="Times New Roman" panose="02020603050405020304" pitchFamily="18" charset="0"/>
                <a:cs typeface="Times New Roman" panose="02020603050405020304" pitchFamily="18" charset="0"/>
              </a:rPr>
              <a:t>OBJECTIVES</a:t>
            </a:r>
            <a:endParaRPr lang="id-ID" sz="2000" b="1" dirty="0">
              <a:solidFill>
                <a:schemeClr val="bg1"/>
              </a:solidFill>
              <a:latin typeface="Times New Roman" panose="02020603050405020304" pitchFamily="18" charset="0"/>
              <a:cs typeface="Times New Roman" panose="02020603050405020304" pitchFamily="18" charset="0"/>
            </a:endParaRPr>
          </a:p>
        </p:txBody>
      </p:sp>
      <p:grpSp>
        <p:nvGrpSpPr>
          <p:cNvPr id="95" name="Group 94">
            <a:extLst>
              <a:ext uri="{FF2B5EF4-FFF2-40B4-BE49-F238E27FC236}">
                <a16:creationId xmlns:a16="http://schemas.microsoft.com/office/drawing/2014/main" id="{E20A29EB-7FEE-449E-934F-51EB9346E216}"/>
              </a:ext>
            </a:extLst>
          </p:cNvPr>
          <p:cNvGrpSpPr/>
          <p:nvPr/>
        </p:nvGrpSpPr>
        <p:grpSpPr>
          <a:xfrm>
            <a:off x="2419654" y="4287360"/>
            <a:ext cx="707748" cy="1029134"/>
            <a:chOff x="10146507" y="3505994"/>
            <a:chExt cx="319881" cy="465138"/>
          </a:xfrm>
          <a:solidFill>
            <a:schemeClr val="bg1">
              <a:alpha val="20000"/>
            </a:schemeClr>
          </a:solidFill>
        </p:grpSpPr>
        <p:sp>
          <p:nvSpPr>
            <p:cNvPr id="96" name="AutoShape 30">
              <a:extLst>
                <a:ext uri="{FF2B5EF4-FFF2-40B4-BE49-F238E27FC236}">
                  <a16:creationId xmlns:a16="http://schemas.microsoft.com/office/drawing/2014/main" id="{5972AD35-2C80-467E-B03A-5015DB41C568}"/>
                </a:ext>
              </a:extLst>
            </p:cNvPr>
            <p:cNvSpPr>
              <a:spLocks/>
            </p:cNvSpPr>
            <p:nvPr/>
          </p:nvSpPr>
          <p:spPr bwMode="auto">
            <a:xfrm>
              <a:off x="10146507" y="3505994"/>
              <a:ext cx="319881" cy="465138"/>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chemeClr val="bg2"/>
                </a:solidFill>
                <a:latin typeface="Gill Sans" charset="0"/>
                <a:sym typeface="Gill Sans" charset="0"/>
              </a:endParaRPr>
            </a:p>
          </p:txBody>
        </p:sp>
        <p:sp>
          <p:nvSpPr>
            <p:cNvPr id="99" name="AutoShape 31">
              <a:extLst>
                <a:ext uri="{FF2B5EF4-FFF2-40B4-BE49-F238E27FC236}">
                  <a16:creationId xmlns:a16="http://schemas.microsoft.com/office/drawing/2014/main" id="{97496C28-DDD2-4C3B-9694-81EEAA12E7C0}"/>
                </a:ext>
              </a:extLst>
            </p:cNvPr>
            <p:cNvSpPr>
              <a:spLocks/>
            </p:cNvSpPr>
            <p:nvPr/>
          </p:nvSpPr>
          <p:spPr bwMode="auto">
            <a:xfrm>
              <a:off x="10205244" y="3709194"/>
              <a:ext cx="205581" cy="166688"/>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chemeClr val="bg2"/>
                </a:solidFill>
                <a:latin typeface="Gill Sans" charset="0"/>
                <a:sym typeface="Gill Sans" charset="0"/>
              </a:endParaRPr>
            </a:p>
          </p:txBody>
        </p:sp>
      </p:grpSp>
      <p:sp>
        <p:nvSpPr>
          <p:cNvPr id="100" name="Freeform: Shape 55">
            <a:extLst>
              <a:ext uri="{FF2B5EF4-FFF2-40B4-BE49-F238E27FC236}">
                <a16:creationId xmlns:a16="http://schemas.microsoft.com/office/drawing/2014/main" id="{D4E070D8-2200-4FCD-BE32-5A49C4891458}"/>
              </a:ext>
            </a:extLst>
          </p:cNvPr>
          <p:cNvSpPr/>
          <p:nvPr/>
        </p:nvSpPr>
        <p:spPr>
          <a:xfrm>
            <a:off x="4069510" y="1908806"/>
            <a:ext cx="7462848" cy="4011983"/>
          </a:xfrm>
          <a:custGeom>
            <a:avLst/>
            <a:gdLst>
              <a:gd name="connsiteX0" fmla="*/ 0 w 2388222"/>
              <a:gd name="connsiteY0" fmla="*/ 0 h 1598036"/>
              <a:gd name="connsiteX1" fmla="*/ 2338363 w 2388222"/>
              <a:gd name="connsiteY1" fmla="*/ 0 h 1598036"/>
              <a:gd name="connsiteX2" fmla="*/ 2388222 w 2388222"/>
              <a:gd name="connsiteY2" fmla="*/ 49859 h 1598036"/>
              <a:gd name="connsiteX3" fmla="*/ 2388222 w 2388222"/>
              <a:gd name="connsiteY3" fmla="*/ 1548177 h 1598036"/>
              <a:gd name="connsiteX4" fmla="*/ 2338363 w 2388222"/>
              <a:gd name="connsiteY4" fmla="*/ 1598036 h 1598036"/>
              <a:gd name="connsiteX5" fmla="*/ 0 w 2388222"/>
              <a:gd name="connsiteY5" fmla="*/ 1598036 h 1598036"/>
              <a:gd name="connsiteX6" fmla="*/ 0 w 2388222"/>
              <a:gd name="connsiteY6" fmla="*/ 0 h 159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8222" h="1598036">
                <a:moveTo>
                  <a:pt x="0" y="0"/>
                </a:moveTo>
                <a:lnTo>
                  <a:pt x="2338363" y="0"/>
                </a:lnTo>
                <a:cubicBezTo>
                  <a:pt x="2365899" y="0"/>
                  <a:pt x="2388222" y="22323"/>
                  <a:pt x="2388222" y="49859"/>
                </a:cubicBezTo>
                <a:lnTo>
                  <a:pt x="2388222" y="1548177"/>
                </a:lnTo>
                <a:cubicBezTo>
                  <a:pt x="2388222" y="1575713"/>
                  <a:pt x="2365899" y="1598036"/>
                  <a:pt x="2338363" y="1598036"/>
                </a:cubicBezTo>
                <a:lnTo>
                  <a:pt x="0" y="1598036"/>
                </a:lnTo>
                <a:lnTo>
                  <a:pt x="0" y="0"/>
                </a:lnTo>
                <a:close/>
              </a:path>
            </a:pathLst>
          </a:custGeom>
          <a:solidFill>
            <a:schemeClr val="accent1"/>
          </a:solidFill>
          <a:ln>
            <a:noFill/>
          </a:ln>
          <a:effectLst>
            <a:outerShdw blurRad="1066800" dist="381000" dir="2700000" algn="t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1" name="Freeform 50">
            <a:extLst>
              <a:ext uri="{FF2B5EF4-FFF2-40B4-BE49-F238E27FC236}">
                <a16:creationId xmlns:a16="http://schemas.microsoft.com/office/drawing/2014/main" id="{D136ADA8-A1FB-4BAC-8E05-DAF61F0ED06E}"/>
              </a:ext>
            </a:extLst>
          </p:cNvPr>
          <p:cNvSpPr>
            <a:spLocks noEditPoints="1"/>
          </p:cNvSpPr>
          <p:nvPr/>
        </p:nvSpPr>
        <p:spPr bwMode="auto">
          <a:xfrm>
            <a:off x="4253755" y="2289029"/>
            <a:ext cx="419639" cy="433026"/>
          </a:xfrm>
          <a:custGeom>
            <a:avLst/>
            <a:gdLst>
              <a:gd name="T0" fmla="*/ 282575 w 112"/>
              <a:gd name="T1" fmla="*/ 20273 h 109"/>
              <a:gd name="T2" fmla="*/ 262391 w 112"/>
              <a:gd name="T3" fmla="*/ 0 h 109"/>
              <a:gd name="T4" fmla="*/ 216977 w 112"/>
              <a:gd name="T5" fmla="*/ 53218 h 109"/>
              <a:gd name="T6" fmla="*/ 128673 w 112"/>
              <a:gd name="T7" fmla="*/ 17739 h 109"/>
              <a:gd name="T8" fmla="*/ 0 w 112"/>
              <a:gd name="T9" fmla="*/ 146982 h 109"/>
              <a:gd name="T10" fmla="*/ 128673 w 112"/>
              <a:gd name="T11" fmla="*/ 276225 h 109"/>
              <a:gd name="T12" fmla="*/ 257345 w 112"/>
              <a:gd name="T13" fmla="*/ 146982 h 109"/>
              <a:gd name="T14" fmla="*/ 237161 w 112"/>
              <a:gd name="T15" fmla="*/ 78559 h 109"/>
              <a:gd name="T16" fmla="*/ 282575 w 112"/>
              <a:gd name="T17" fmla="*/ 20273 h 109"/>
              <a:gd name="T18" fmla="*/ 239684 w 112"/>
              <a:gd name="T19" fmla="*/ 146982 h 109"/>
              <a:gd name="T20" fmla="*/ 128673 w 112"/>
              <a:gd name="T21" fmla="*/ 255952 h 109"/>
              <a:gd name="T22" fmla="*/ 20184 w 112"/>
              <a:gd name="T23" fmla="*/ 146982 h 109"/>
              <a:gd name="T24" fmla="*/ 128673 w 112"/>
              <a:gd name="T25" fmla="*/ 35478 h 109"/>
              <a:gd name="T26" fmla="*/ 204362 w 112"/>
              <a:gd name="T27" fmla="*/ 65889 h 109"/>
              <a:gd name="T28" fmla="*/ 126150 w 112"/>
              <a:gd name="T29" fmla="*/ 157119 h 109"/>
              <a:gd name="T30" fmla="*/ 65598 w 112"/>
              <a:gd name="T31" fmla="*/ 98833 h 109"/>
              <a:gd name="T32" fmla="*/ 45414 w 112"/>
              <a:gd name="T33" fmla="*/ 136845 h 109"/>
              <a:gd name="T34" fmla="*/ 108489 w 112"/>
              <a:gd name="T35" fmla="*/ 207802 h 109"/>
              <a:gd name="T36" fmla="*/ 121104 w 112"/>
              <a:gd name="T37" fmla="*/ 225542 h 109"/>
              <a:gd name="T38" fmla="*/ 136242 w 112"/>
              <a:gd name="T39" fmla="*/ 207802 h 109"/>
              <a:gd name="T40" fmla="*/ 224546 w 112"/>
              <a:gd name="T41" fmla="*/ 93764 h 109"/>
              <a:gd name="T42" fmla="*/ 239684 w 112"/>
              <a:gd name="T43" fmla="*/ 146982 h 1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2" h="109">
                <a:moveTo>
                  <a:pt x="112" y="8"/>
                </a:moveTo>
                <a:cubicBezTo>
                  <a:pt x="104" y="0"/>
                  <a:pt x="104" y="0"/>
                  <a:pt x="104" y="0"/>
                </a:cubicBezTo>
                <a:cubicBezTo>
                  <a:pt x="86" y="21"/>
                  <a:pt x="86" y="21"/>
                  <a:pt x="86" y="21"/>
                </a:cubicBezTo>
                <a:cubicBezTo>
                  <a:pt x="77" y="12"/>
                  <a:pt x="65" y="7"/>
                  <a:pt x="51" y="7"/>
                </a:cubicBezTo>
                <a:cubicBezTo>
                  <a:pt x="23" y="7"/>
                  <a:pt x="0" y="30"/>
                  <a:pt x="0" y="58"/>
                </a:cubicBezTo>
                <a:cubicBezTo>
                  <a:pt x="0" y="86"/>
                  <a:pt x="23" y="109"/>
                  <a:pt x="51" y="109"/>
                </a:cubicBezTo>
                <a:cubicBezTo>
                  <a:pt x="79" y="109"/>
                  <a:pt x="102" y="86"/>
                  <a:pt x="102" y="58"/>
                </a:cubicBezTo>
                <a:cubicBezTo>
                  <a:pt x="102" y="48"/>
                  <a:pt x="99" y="38"/>
                  <a:pt x="94" y="31"/>
                </a:cubicBezTo>
                <a:lnTo>
                  <a:pt x="112" y="8"/>
                </a:lnTo>
                <a:close/>
                <a:moveTo>
                  <a:pt x="95" y="58"/>
                </a:moveTo>
                <a:cubicBezTo>
                  <a:pt x="95" y="82"/>
                  <a:pt x="75" y="101"/>
                  <a:pt x="51" y="101"/>
                </a:cubicBezTo>
                <a:cubicBezTo>
                  <a:pt x="27" y="101"/>
                  <a:pt x="8" y="82"/>
                  <a:pt x="8" y="58"/>
                </a:cubicBezTo>
                <a:cubicBezTo>
                  <a:pt x="8" y="34"/>
                  <a:pt x="27" y="14"/>
                  <a:pt x="51" y="14"/>
                </a:cubicBezTo>
                <a:cubicBezTo>
                  <a:pt x="63" y="14"/>
                  <a:pt x="73" y="19"/>
                  <a:pt x="81" y="26"/>
                </a:cubicBezTo>
                <a:cubicBezTo>
                  <a:pt x="50" y="62"/>
                  <a:pt x="50" y="62"/>
                  <a:pt x="50" y="62"/>
                </a:cubicBezTo>
                <a:cubicBezTo>
                  <a:pt x="26" y="39"/>
                  <a:pt x="26" y="39"/>
                  <a:pt x="26" y="39"/>
                </a:cubicBezTo>
                <a:cubicBezTo>
                  <a:pt x="18" y="54"/>
                  <a:pt x="18" y="54"/>
                  <a:pt x="18" y="54"/>
                </a:cubicBezTo>
                <a:cubicBezTo>
                  <a:pt x="43" y="82"/>
                  <a:pt x="43" y="82"/>
                  <a:pt x="43" y="82"/>
                </a:cubicBezTo>
                <a:cubicBezTo>
                  <a:pt x="48" y="89"/>
                  <a:pt x="48" y="89"/>
                  <a:pt x="48" y="89"/>
                </a:cubicBezTo>
                <a:cubicBezTo>
                  <a:pt x="54" y="82"/>
                  <a:pt x="54" y="82"/>
                  <a:pt x="54" y="82"/>
                </a:cubicBezTo>
                <a:cubicBezTo>
                  <a:pt x="89" y="37"/>
                  <a:pt x="89" y="37"/>
                  <a:pt x="89" y="37"/>
                </a:cubicBezTo>
                <a:cubicBezTo>
                  <a:pt x="93" y="43"/>
                  <a:pt x="95" y="50"/>
                  <a:pt x="95" y="58"/>
                </a:cubicBezTo>
                <a:close/>
              </a:path>
            </a:pathLst>
          </a:custGeom>
          <a:solidFill>
            <a:schemeClr val="accent2"/>
          </a:solidFill>
          <a:ln>
            <a:noFill/>
          </a:ln>
        </p:spPr>
        <p:txBody>
          <a:bodyPr/>
          <a:lstStyle/>
          <a:p>
            <a:endParaRPr lang="en-US" dirty="0">
              <a:solidFill>
                <a:schemeClr val="tx1">
                  <a:lumMod val="50000"/>
                  <a:lumOff val="50000"/>
                </a:schemeClr>
              </a:solidFill>
            </a:endParaRPr>
          </a:p>
        </p:txBody>
      </p:sp>
      <p:sp>
        <p:nvSpPr>
          <p:cNvPr id="102" name="Rectangle 101">
            <a:extLst>
              <a:ext uri="{FF2B5EF4-FFF2-40B4-BE49-F238E27FC236}">
                <a16:creationId xmlns:a16="http://schemas.microsoft.com/office/drawing/2014/main" id="{6940F7FF-BFB1-4683-9EE5-7FC9E2862335}"/>
              </a:ext>
            </a:extLst>
          </p:cNvPr>
          <p:cNvSpPr/>
          <p:nvPr/>
        </p:nvSpPr>
        <p:spPr>
          <a:xfrm>
            <a:off x="4982932" y="2268529"/>
            <a:ext cx="3939442" cy="416524"/>
          </a:xfrm>
          <a:prstGeom prst="rect">
            <a:avLst/>
          </a:prstGeom>
        </p:spPr>
        <p:txBody>
          <a:bodyPr wrap="square">
            <a:spAutoFit/>
          </a:bodyPr>
          <a:lstStyle/>
          <a:p>
            <a:pPr>
              <a:lnSpc>
                <a:spcPct val="130000"/>
              </a:lnSpc>
            </a:pPr>
            <a:r>
              <a:rPr lang="en-US" b="1" dirty="0" smtClean="0">
                <a:solidFill>
                  <a:schemeClr val="bg1"/>
                </a:solidFill>
                <a:latin typeface="Times New Roman" panose="02020603050405020304" pitchFamily="18" charset="0"/>
                <a:cs typeface="Times New Roman" panose="02020603050405020304" pitchFamily="18" charset="0"/>
              </a:rPr>
              <a:t>Analyze </a:t>
            </a:r>
            <a:r>
              <a:rPr lang="en-US" b="1" dirty="0">
                <a:solidFill>
                  <a:schemeClr val="bg1"/>
                </a:solidFill>
                <a:latin typeface="Times New Roman" panose="02020603050405020304" pitchFamily="18" charset="0"/>
                <a:cs typeface="Times New Roman" panose="02020603050405020304" pitchFamily="18" charset="0"/>
              </a:rPr>
              <a:t>the audio</a:t>
            </a:r>
          </a:p>
        </p:txBody>
      </p:sp>
      <p:grpSp>
        <p:nvGrpSpPr>
          <p:cNvPr id="107" name="Group 106">
            <a:extLst>
              <a:ext uri="{FF2B5EF4-FFF2-40B4-BE49-F238E27FC236}">
                <a16:creationId xmlns:a16="http://schemas.microsoft.com/office/drawing/2014/main" id="{544EA99B-2BC2-460C-BB2D-EF62F6A0DD18}"/>
              </a:ext>
            </a:extLst>
          </p:cNvPr>
          <p:cNvGrpSpPr/>
          <p:nvPr/>
        </p:nvGrpSpPr>
        <p:grpSpPr>
          <a:xfrm rot="5400000">
            <a:off x="543093" y="-285476"/>
            <a:ext cx="176215" cy="1107852"/>
            <a:chOff x="9483237" y="1321506"/>
            <a:chExt cx="273513" cy="1719570"/>
          </a:xfrm>
        </p:grpSpPr>
        <p:sp>
          <p:nvSpPr>
            <p:cNvPr id="108" name="Oval 107">
              <a:extLst>
                <a:ext uri="{FF2B5EF4-FFF2-40B4-BE49-F238E27FC236}">
                  <a16:creationId xmlns:a16="http://schemas.microsoft.com/office/drawing/2014/main" id="{C3B50F6C-9D51-4772-A59B-0E7E23D51876}"/>
                </a:ext>
              </a:extLst>
            </p:cNvPr>
            <p:cNvSpPr/>
            <p:nvPr/>
          </p:nvSpPr>
          <p:spPr>
            <a:xfrm>
              <a:off x="9483237" y="2767564"/>
              <a:ext cx="273513" cy="273512"/>
            </a:xfrm>
            <a:prstGeom prst="ellipse">
              <a:avLst/>
            </a:prstGeom>
            <a:solidFill>
              <a:schemeClr val="accent2"/>
            </a:solidFill>
            <a:ln>
              <a:noFill/>
            </a:ln>
            <a:effectLst>
              <a:outerShdw blurRad="266700" sx="103000" sy="103000" algn="ctr" rotWithShape="0">
                <a:schemeClr val="accent2">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9" name="Rectangle 108">
              <a:extLst>
                <a:ext uri="{FF2B5EF4-FFF2-40B4-BE49-F238E27FC236}">
                  <a16:creationId xmlns:a16="http://schemas.microsoft.com/office/drawing/2014/main" id="{79D1039A-23D3-41D0-B794-65CF7E7BCCE9}"/>
                </a:ext>
              </a:extLst>
            </p:cNvPr>
            <p:cNvSpPr/>
            <p:nvPr/>
          </p:nvSpPr>
          <p:spPr>
            <a:xfrm>
              <a:off x="9597191" y="1321506"/>
              <a:ext cx="45719" cy="1513093"/>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2" name="Freeform 50">
            <a:extLst>
              <a:ext uri="{FF2B5EF4-FFF2-40B4-BE49-F238E27FC236}">
                <a16:creationId xmlns:a16="http://schemas.microsoft.com/office/drawing/2014/main" id="{D136ADA8-A1FB-4BAC-8E05-DAF61F0ED06E}"/>
              </a:ext>
            </a:extLst>
          </p:cNvPr>
          <p:cNvSpPr>
            <a:spLocks noEditPoints="1"/>
          </p:cNvSpPr>
          <p:nvPr/>
        </p:nvSpPr>
        <p:spPr bwMode="auto">
          <a:xfrm>
            <a:off x="4242379" y="2942307"/>
            <a:ext cx="419639" cy="433026"/>
          </a:xfrm>
          <a:custGeom>
            <a:avLst/>
            <a:gdLst>
              <a:gd name="T0" fmla="*/ 282575 w 112"/>
              <a:gd name="T1" fmla="*/ 20273 h 109"/>
              <a:gd name="T2" fmla="*/ 262391 w 112"/>
              <a:gd name="T3" fmla="*/ 0 h 109"/>
              <a:gd name="T4" fmla="*/ 216977 w 112"/>
              <a:gd name="T5" fmla="*/ 53218 h 109"/>
              <a:gd name="T6" fmla="*/ 128673 w 112"/>
              <a:gd name="T7" fmla="*/ 17739 h 109"/>
              <a:gd name="T8" fmla="*/ 0 w 112"/>
              <a:gd name="T9" fmla="*/ 146982 h 109"/>
              <a:gd name="T10" fmla="*/ 128673 w 112"/>
              <a:gd name="T11" fmla="*/ 276225 h 109"/>
              <a:gd name="T12" fmla="*/ 257345 w 112"/>
              <a:gd name="T13" fmla="*/ 146982 h 109"/>
              <a:gd name="T14" fmla="*/ 237161 w 112"/>
              <a:gd name="T15" fmla="*/ 78559 h 109"/>
              <a:gd name="T16" fmla="*/ 282575 w 112"/>
              <a:gd name="T17" fmla="*/ 20273 h 109"/>
              <a:gd name="T18" fmla="*/ 239684 w 112"/>
              <a:gd name="T19" fmla="*/ 146982 h 109"/>
              <a:gd name="T20" fmla="*/ 128673 w 112"/>
              <a:gd name="T21" fmla="*/ 255952 h 109"/>
              <a:gd name="T22" fmla="*/ 20184 w 112"/>
              <a:gd name="T23" fmla="*/ 146982 h 109"/>
              <a:gd name="T24" fmla="*/ 128673 w 112"/>
              <a:gd name="T25" fmla="*/ 35478 h 109"/>
              <a:gd name="T26" fmla="*/ 204362 w 112"/>
              <a:gd name="T27" fmla="*/ 65889 h 109"/>
              <a:gd name="T28" fmla="*/ 126150 w 112"/>
              <a:gd name="T29" fmla="*/ 157119 h 109"/>
              <a:gd name="T30" fmla="*/ 65598 w 112"/>
              <a:gd name="T31" fmla="*/ 98833 h 109"/>
              <a:gd name="T32" fmla="*/ 45414 w 112"/>
              <a:gd name="T33" fmla="*/ 136845 h 109"/>
              <a:gd name="T34" fmla="*/ 108489 w 112"/>
              <a:gd name="T35" fmla="*/ 207802 h 109"/>
              <a:gd name="T36" fmla="*/ 121104 w 112"/>
              <a:gd name="T37" fmla="*/ 225542 h 109"/>
              <a:gd name="T38" fmla="*/ 136242 w 112"/>
              <a:gd name="T39" fmla="*/ 207802 h 109"/>
              <a:gd name="T40" fmla="*/ 224546 w 112"/>
              <a:gd name="T41" fmla="*/ 93764 h 109"/>
              <a:gd name="T42" fmla="*/ 239684 w 112"/>
              <a:gd name="T43" fmla="*/ 146982 h 1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2" h="109">
                <a:moveTo>
                  <a:pt x="112" y="8"/>
                </a:moveTo>
                <a:cubicBezTo>
                  <a:pt x="104" y="0"/>
                  <a:pt x="104" y="0"/>
                  <a:pt x="104" y="0"/>
                </a:cubicBezTo>
                <a:cubicBezTo>
                  <a:pt x="86" y="21"/>
                  <a:pt x="86" y="21"/>
                  <a:pt x="86" y="21"/>
                </a:cubicBezTo>
                <a:cubicBezTo>
                  <a:pt x="77" y="12"/>
                  <a:pt x="65" y="7"/>
                  <a:pt x="51" y="7"/>
                </a:cubicBezTo>
                <a:cubicBezTo>
                  <a:pt x="23" y="7"/>
                  <a:pt x="0" y="30"/>
                  <a:pt x="0" y="58"/>
                </a:cubicBezTo>
                <a:cubicBezTo>
                  <a:pt x="0" y="86"/>
                  <a:pt x="23" y="109"/>
                  <a:pt x="51" y="109"/>
                </a:cubicBezTo>
                <a:cubicBezTo>
                  <a:pt x="79" y="109"/>
                  <a:pt x="102" y="86"/>
                  <a:pt x="102" y="58"/>
                </a:cubicBezTo>
                <a:cubicBezTo>
                  <a:pt x="102" y="48"/>
                  <a:pt x="99" y="38"/>
                  <a:pt x="94" y="31"/>
                </a:cubicBezTo>
                <a:lnTo>
                  <a:pt x="112" y="8"/>
                </a:lnTo>
                <a:close/>
                <a:moveTo>
                  <a:pt x="95" y="58"/>
                </a:moveTo>
                <a:cubicBezTo>
                  <a:pt x="95" y="82"/>
                  <a:pt x="75" y="101"/>
                  <a:pt x="51" y="101"/>
                </a:cubicBezTo>
                <a:cubicBezTo>
                  <a:pt x="27" y="101"/>
                  <a:pt x="8" y="82"/>
                  <a:pt x="8" y="58"/>
                </a:cubicBezTo>
                <a:cubicBezTo>
                  <a:pt x="8" y="34"/>
                  <a:pt x="27" y="14"/>
                  <a:pt x="51" y="14"/>
                </a:cubicBezTo>
                <a:cubicBezTo>
                  <a:pt x="63" y="14"/>
                  <a:pt x="73" y="19"/>
                  <a:pt x="81" y="26"/>
                </a:cubicBezTo>
                <a:cubicBezTo>
                  <a:pt x="50" y="62"/>
                  <a:pt x="50" y="62"/>
                  <a:pt x="50" y="62"/>
                </a:cubicBezTo>
                <a:cubicBezTo>
                  <a:pt x="26" y="39"/>
                  <a:pt x="26" y="39"/>
                  <a:pt x="26" y="39"/>
                </a:cubicBezTo>
                <a:cubicBezTo>
                  <a:pt x="18" y="54"/>
                  <a:pt x="18" y="54"/>
                  <a:pt x="18" y="54"/>
                </a:cubicBezTo>
                <a:cubicBezTo>
                  <a:pt x="43" y="82"/>
                  <a:pt x="43" y="82"/>
                  <a:pt x="43" y="82"/>
                </a:cubicBezTo>
                <a:cubicBezTo>
                  <a:pt x="48" y="89"/>
                  <a:pt x="48" y="89"/>
                  <a:pt x="48" y="89"/>
                </a:cubicBezTo>
                <a:cubicBezTo>
                  <a:pt x="54" y="82"/>
                  <a:pt x="54" y="82"/>
                  <a:pt x="54" y="82"/>
                </a:cubicBezTo>
                <a:cubicBezTo>
                  <a:pt x="89" y="37"/>
                  <a:pt x="89" y="37"/>
                  <a:pt x="89" y="37"/>
                </a:cubicBezTo>
                <a:cubicBezTo>
                  <a:pt x="93" y="43"/>
                  <a:pt x="95" y="50"/>
                  <a:pt x="95" y="58"/>
                </a:cubicBezTo>
                <a:close/>
              </a:path>
            </a:pathLst>
          </a:custGeom>
          <a:solidFill>
            <a:schemeClr val="accent2"/>
          </a:solidFill>
          <a:ln>
            <a:noFill/>
          </a:ln>
        </p:spPr>
        <p:txBody>
          <a:bodyPr/>
          <a:lstStyle/>
          <a:p>
            <a:endParaRPr lang="en-US" dirty="0">
              <a:solidFill>
                <a:schemeClr val="tx1">
                  <a:lumMod val="50000"/>
                  <a:lumOff val="50000"/>
                </a:schemeClr>
              </a:solidFill>
            </a:endParaRPr>
          </a:p>
        </p:txBody>
      </p:sp>
      <p:sp>
        <p:nvSpPr>
          <p:cNvPr id="53" name="Rectangle 52">
            <a:extLst>
              <a:ext uri="{FF2B5EF4-FFF2-40B4-BE49-F238E27FC236}">
                <a16:creationId xmlns:a16="http://schemas.microsoft.com/office/drawing/2014/main" id="{6940F7FF-BFB1-4683-9EE5-7FC9E2862335}"/>
              </a:ext>
            </a:extLst>
          </p:cNvPr>
          <p:cNvSpPr/>
          <p:nvPr/>
        </p:nvSpPr>
        <p:spPr>
          <a:xfrm>
            <a:off x="4971556" y="2921807"/>
            <a:ext cx="6459100" cy="416524"/>
          </a:xfrm>
          <a:prstGeom prst="rect">
            <a:avLst/>
          </a:prstGeom>
        </p:spPr>
        <p:txBody>
          <a:bodyPr wrap="square">
            <a:spAutoFit/>
          </a:bodyPr>
          <a:lstStyle/>
          <a:p>
            <a:pPr>
              <a:lnSpc>
                <a:spcPct val="130000"/>
              </a:lnSpc>
            </a:pPr>
            <a:r>
              <a:rPr lang="en-US" b="1" dirty="0">
                <a:solidFill>
                  <a:schemeClr val="bg1"/>
                </a:solidFill>
                <a:latin typeface="Times New Roman" panose="02020603050405020304" pitchFamily="18" charset="0"/>
                <a:cs typeface="Times New Roman" panose="02020603050405020304" pitchFamily="18" charset="0"/>
              </a:rPr>
              <a:t>Digitization in a computer-readable format</a:t>
            </a:r>
          </a:p>
        </p:txBody>
      </p:sp>
      <p:sp>
        <p:nvSpPr>
          <p:cNvPr id="54" name="Freeform 50">
            <a:extLst>
              <a:ext uri="{FF2B5EF4-FFF2-40B4-BE49-F238E27FC236}">
                <a16:creationId xmlns:a16="http://schemas.microsoft.com/office/drawing/2014/main" id="{D136ADA8-A1FB-4BAC-8E05-DAF61F0ED06E}"/>
              </a:ext>
            </a:extLst>
          </p:cNvPr>
          <p:cNvSpPr>
            <a:spLocks noEditPoints="1"/>
          </p:cNvSpPr>
          <p:nvPr/>
        </p:nvSpPr>
        <p:spPr bwMode="auto">
          <a:xfrm>
            <a:off x="4244651" y="3611575"/>
            <a:ext cx="419639" cy="433026"/>
          </a:xfrm>
          <a:custGeom>
            <a:avLst/>
            <a:gdLst>
              <a:gd name="T0" fmla="*/ 282575 w 112"/>
              <a:gd name="T1" fmla="*/ 20273 h 109"/>
              <a:gd name="T2" fmla="*/ 262391 w 112"/>
              <a:gd name="T3" fmla="*/ 0 h 109"/>
              <a:gd name="T4" fmla="*/ 216977 w 112"/>
              <a:gd name="T5" fmla="*/ 53218 h 109"/>
              <a:gd name="T6" fmla="*/ 128673 w 112"/>
              <a:gd name="T7" fmla="*/ 17739 h 109"/>
              <a:gd name="T8" fmla="*/ 0 w 112"/>
              <a:gd name="T9" fmla="*/ 146982 h 109"/>
              <a:gd name="T10" fmla="*/ 128673 w 112"/>
              <a:gd name="T11" fmla="*/ 276225 h 109"/>
              <a:gd name="T12" fmla="*/ 257345 w 112"/>
              <a:gd name="T13" fmla="*/ 146982 h 109"/>
              <a:gd name="T14" fmla="*/ 237161 w 112"/>
              <a:gd name="T15" fmla="*/ 78559 h 109"/>
              <a:gd name="T16" fmla="*/ 282575 w 112"/>
              <a:gd name="T17" fmla="*/ 20273 h 109"/>
              <a:gd name="T18" fmla="*/ 239684 w 112"/>
              <a:gd name="T19" fmla="*/ 146982 h 109"/>
              <a:gd name="T20" fmla="*/ 128673 w 112"/>
              <a:gd name="T21" fmla="*/ 255952 h 109"/>
              <a:gd name="T22" fmla="*/ 20184 w 112"/>
              <a:gd name="T23" fmla="*/ 146982 h 109"/>
              <a:gd name="T24" fmla="*/ 128673 w 112"/>
              <a:gd name="T25" fmla="*/ 35478 h 109"/>
              <a:gd name="T26" fmla="*/ 204362 w 112"/>
              <a:gd name="T27" fmla="*/ 65889 h 109"/>
              <a:gd name="T28" fmla="*/ 126150 w 112"/>
              <a:gd name="T29" fmla="*/ 157119 h 109"/>
              <a:gd name="T30" fmla="*/ 65598 w 112"/>
              <a:gd name="T31" fmla="*/ 98833 h 109"/>
              <a:gd name="T32" fmla="*/ 45414 w 112"/>
              <a:gd name="T33" fmla="*/ 136845 h 109"/>
              <a:gd name="T34" fmla="*/ 108489 w 112"/>
              <a:gd name="T35" fmla="*/ 207802 h 109"/>
              <a:gd name="T36" fmla="*/ 121104 w 112"/>
              <a:gd name="T37" fmla="*/ 225542 h 109"/>
              <a:gd name="T38" fmla="*/ 136242 w 112"/>
              <a:gd name="T39" fmla="*/ 207802 h 109"/>
              <a:gd name="T40" fmla="*/ 224546 w 112"/>
              <a:gd name="T41" fmla="*/ 93764 h 109"/>
              <a:gd name="T42" fmla="*/ 239684 w 112"/>
              <a:gd name="T43" fmla="*/ 146982 h 1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2" h="109">
                <a:moveTo>
                  <a:pt x="112" y="8"/>
                </a:moveTo>
                <a:cubicBezTo>
                  <a:pt x="104" y="0"/>
                  <a:pt x="104" y="0"/>
                  <a:pt x="104" y="0"/>
                </a:cubicBezTo>
                <a:cubicBezTo>
                  <a:pt x="86" y="21"/>
                  <a:pt x="86" y="21"/>
                  <a:pt x="86" y="21"/>
                </a:cubicBezTo>
                <a:cubicBezTo>
                  <a:pt x="77" y="12"/>
                  <a:pt x="65" y="7"/>
                  <a:pt x="51" y="7"/>
                </a:cubicBezTo>
                <a:cubicBezTo>
                  <a:pt x="23" y="7"/>
                  <a:pt x="0" y="30"/>
                  <a:pt x="0" y="58"/>
                </a:cubicBezTo>
                <a:cubicBezTo>
                  <a:pt x="0" y="86"/>
                  <a:pt x="23" y="109"/>
                  <a:pt x="51" y="109"/>
                </a:cubicBezTo>
                <a:cubicBezTo>
                  <a:pt x="79" y="109"/>
                  <a:pt x="102" y="86"/>
                  <a:pt x="102" y="58"/>
                </a:cubicBezTo>
                <a:cubicBezTo>
                  <a:pt x="102" y="48"/>
                  <a:pt x="99" y="38"/>
                  <a:pt x="94" y="31"/>
                </a:cubicBezTo>
                <a:lnTo>
                  <a:pt x="112" y="8"/>
                </a:lnTo>
                <a:close/>
                <a:moveTo>
                  <a:pt x="95" y="58"/>
                </a:moveTo>
                <a:cubicBezTo>
                  <a:pt x="95" y="82"/>
                  <a:pt x="75" y="101"/>
                  <a:pt x="51" y="101"/>
                </a:cubicBezTo>
                <a:cubicBezTo>
                  <a:pt x="27" y="101"/>
                  <a:pt x="8" y="82"/>
                  <a:pt x="8" y="58"/>
                </a:cubicBezTo>
                <a:cubicBezTo>
                  <a:pt x="8" y="34"/>
                  <a:pt x="27" y="14"/>
                  <a:pt x="51" y="14"/>
                </a:cubicBezTo>
                <a:cubicBezTo>
                  <a:pt x="63" y="14"/>
                  <a:pt x="73" y="19"/>
                  <a:pt x="81" y="26"/>
                </a:cubicBezTo>
                <a:cubicBezTo>
                  <a:pt x="50" y="62"/>
                  <a:pt x="50" y="62"/>
                  <a:pt x="50" y="62"/>
                </a:cubicBezTo>
                <a:cubicBezTo>
                  <a:pt x="26" y="39"/>
                  <a:pt x="26" y="39"/>
                  <a:pt x="26" y="39"/>
                </a:cubicBezTo>
                <a:cubicBezTo>
                  <a:pt x="18" y="54"/>
                  <a:pt x="18" y="54"/>
                  <a:pt x="18" y="54"/>
                </a:cubicBezTo>
                <a:cubicBezTo>
                  <a:pt x="43" y="82"/>
                  <a:pt x="43" y="82"/>
                  <a:pt x="43" y="82"/>
                </a:cubicBezTo>
                <a:cubicBezTo>
                  <a:pt x="48" y="89"/>
                  <a:pt x="48" y="89"/>
                  <a:pt x="48" y="89"/>
                </a:cubicBezTo>
                <a:cubicBezTo>
                  <a:pt x="54" y="82"/>
                  <a:pt x="54" y="82"/>
                  <a:pt x="54" y="82"/>
                </a:cubicBezTo>
                <a:cubicBezTo>
                  <a:pt x="89" y="37"/>
                  <a:pt x="89" y="37"/>
                  <a:pt x="89" y="37"/>
                </a:cubicBezTo>
                <a:cubicBezTo>
                  <a:pt x="93" y="43"/>
                  <a:pt x="95" y="50"/>
                  <a:pt x="95" y="58"/>
                </a:cubicBezTo>
                <a:close/>
              </a:path>
            </a:pathLst>
          </a:custGeom>
          <a:solidFill>
            <a:schemeClr val="accent2"/>
          </a:solidFill>
          <a:ln>
            <a:noFill/>
          </a:ln>
        </p:spPr>
        <p:txBody>
          <a:bodyPr/>
          <a:lstStyle/>
          <a:p>
            <a:endParaRPr lang="en-US" dirty="0">
              <a:solidFill>
                <a:schemeClr val="tx1">
                  <a:lumMod val="50000"/>
                  <a:lumOff val="50000"/>
                </a:schemeClr>
              </a:solidFill>
            </a:endParaRPr>
          </a:p>
        </p:txBody>
      </p:sp>
      <p:sp>
        <p:nvSpPr>
          <p:cNvPr id="55" name="Rectangle 54">
            <a:extLst>
              <a:ext uri="{FF2B5EF4-FFF2-40B4-BE49-F238E27FC236}">
                <a16:creationId xmlns:a16="http://schemas.microsoft.com/office/drawing/2014/main" id="{6940F7FF-BFB1-4683-9EE5-7FC9E2862335}"/>
              </a:ext>
            </a:extLst>
          </p:cNvPr>
          <p:cNvSpPr/>
          <p:nvPr/>
        </p:nvSpPr>
        <p:spPr>
          <a:xfrm>
            <a:off x="4973828" y="3591075"/>
            <a:ext cx="6459100" cy="398442"/>
          </a:xfrm>
          <a:prstGeom prst="rect">
            <a:avLst/>
          </a:prstGeom>
        </p:spPr>
        <p:txBody>
          <a:bodyPr wrap="square">
            <a:spAutoFit/>
          </a:bodyPr>
          <a:lstStyle/>
          <a:p>
            <a:pPr>
              <a:lnSpc>
                <a:spcPct val="130000"/>
              </a:lnSpc>
            </a:pPr>
            <a:r>
              <a:rPr lang="en-US" sz="1700" b="1" dirty="0">
                <a:solidFill>
                  <a:schemeClr val="bg1"/>
                </a:solidFill>
                <a:latin typeface="Times New Roman" panose="02020603050405020304" pitchFamily="18" charset="0"/>
                <a:cs typeface="Times New Roman" panose="02020603050405020304" pitchFamily="18" charset="0"/>
              </a:rPr>
              <a:t>Use an algorithm to match the most appropriate </a:t>
            </a:r>
            <a:r>
              <a:rPr lang="en-US" sz="1700" b="1" dirty="0" smtClean="0">
                <a:solidFill>
                  <a:schemeClr val="bg1"/>
                </a:solidFill>
                <a:latin typeface="Times New Roman" panose="02020603050405020304" pitchFamily="18" charset="0"/>
                <a:cs typeface="Times New Roman" panose="02020603050405020304" pitchFamily="18" charset="0"/>
              </a:rPr>
              <a:t>text presentation</a:t>
            </a:r>
            <a:endParaRPr lang="en-US" sz="1700" b="1" dirty="0">
              <a:solidFill>
                <a:schemeClr val="bg1"/>
              </a:solidFill>
              <a:latin typeface="Times New Roman" panose="02020603050405020304" pitchFamily="18" charset="0"/>
              <a:cs typeface="Times New Roman" panose="02020603050405020304" pitchFamily="18" charset="0"/>
            </a:endParaRPr>
          </a:p>
        </p:txBody>
      </p:sp>
      <p:sp>
        <p:nvSpPr>
          <p:cNvPr id="56" name="Freeform 50">
            <a:extLst>
              <a:ext uri="{FF2B5EF4-FFF2-40B4-BE49-F238E27FC236}">
                <a16:creationId xmlns:a16="http://schemas.microsoft.com/office/drawing/2014/main" id="{D136ADA8-A1FB-4BAC-8E05-DAF61F0ED06E}"/>
              </a:ext>
            </a:extLst>
          </p:cNvPr>
          <p:cNvSpPr>
            <a:spLocks noEditPoints="1"/>
          </p:cNvSpPr>
          <p:nvPr/>
        </p:nvSpPr>
        <p:spPr bwMode="auto">
          <a:xfrm>
            <a:off x="4231003" y="4264320"/>
            <a:ext cx="419639" cy="433026"/>
          </a:xfrm>
          <a:custGeom>
            <a:avLst/>
            <a:gdLst>
              <a:gd name="T0" fmla="*/ 282575 w 112"/>
              <a:gd name="T1" fmla="*/ 20273 h 109"/>
              <a:gd name="T2" fmla="*/ 262391 w 112"/>
              <a:gd name="T3" fmla="*/ 0 h 109"/>
              <a:gd name="T4" fmla="*/ 216977 w 112"/>
              <a:gd name="T5" fmla="*/ 53218 h 109"/>
              <a:gd name="T6" fmla="*/ 128673 w 112"/>
              <a:gd name="T7" fmla="*/ 17739 h 109"/>
              <a:gd name="T8" fmla="*/ 0 w 112"/>
              <a:gd name="T9" fmla="*/ 146982 h 109"/>
              <a:gd name="T10" fmla="*/ 128673 w 112"/>
              <a:gd name="T11" fmla="*/ 276225 h 109"/>
              <a:gd name="T12" fmla="*/ 257345 w 112"/>
              <a:gd name="T13" fmla="*/ 146982 h 109"/>
              <a:gd name="T14" fmla="*/ 237161 w 112"/>
              <a:gd name="T15" fmla="*/ 78559 h 109"/>
              <a:gd name="T16" fmla="*/ 282575 w 112"/>
              <a:gd name="T17" fmla="*/ 20273 h 109"/>
              <a:gd name="T18" fmla="*/ 239684 w 112"/>
              <a:gd name="T19" fmla="*/ 146982 h 109"/>
              <a:gd name="T20" fmla="*/ 128673 w 112"/>
              <a:gd name="T21" fmla="*/ 255952 h 109"/>
              <a:gd name="T22" fmla="*/ 20184 w 112"/>
              <a:gd name="T23" fmla="*/ 146982 h 109"/>
              <a:gd name="T24" fmla="*/ 128673 w 112"/>
              <a:gd name="T25" fmla="*/ 35478 h 109"/>
              <a:gd name="T26" fmla="*/ 204362 w 112"/>
              <a:gd name="T27" fmla="*/ 65889 h 109"/>
              <a:gd name="T28" fmla="*/ 126150 w 112"/>
              <a:gd name="T29" fmla="*/ 157119 h 109"/>
              <a:gd name="T30" fmla="*/ 65598 w 112"/>
              <a:gd name="T31" fmla="*/ 98833 h 109"/>
              <a:gd name="T32" fmla="*/ 45414 w 112"/>
              <a:gd name="T33" fmla="*/ 136845 h 109"/>
              <a:gd name="T34" fmla="*/ 108489 w 112"/>
              <a:gd name="T35" fmla="*/ 207802 h 109"/>
              <a:gd name="T36" fmla="*/ 121104 w 112"/>
              <a:gd name="T37" fmla="*/ 225542 h 109"/>
              <a:gd name="T38" fmla="*/ 136242 w 112"/>
              <a:gd name="T39" fmla="*/ 207802 h 109"/>
              <a:gd name="T40" fmla="*/ 224546 w 112"/>
              <a:gd name="T41" fmla="*/ 93764 h 109"/>
              <a:gd name="T42" fmla="*/ 239684 w 112"/>
              <a:gd name="T43" fmla="*/ 146982 h 1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2" h="109">
                <a:moveTo>
                  <a:pt x="112" y="8"/>
                </a:moveTo>
                <a:cubicBezTo>
                  <a:pt x="104" y="0"/>
                  <a:pt x="104" y="0"/>
                  <a:pt x="104" y="0"/>
                </a:cubicBezTo>
                <a:cubicBezTo>
                  <a:pt x="86" y="21"/>
                  <a:pt x="86" y="21"/>
                  <a:pt x="86" y="21"/>
                </a:cubicBezTo>
                <a:cubicBezTo>
                  <a:pt x="77" y="12"/>
                  <a:pt x="65" y="7"/>
                  <a:pt x="51" y="7"/>
                </a:cubicBezTo>
                <a:cubicBezTo>
                  <a:pt x="23" y="7"/>
                  <a:pt x="0" y="30"/>
                  <a:pt x="0" y="58"/>
                </a:cubicBezTo>
                <a:cubicBezTo>
                  <a:pt x="0" y="86"/>
                  <a:pt x="23" y="109"/>
                  <a:pt x="51" y="109"/>
                </a:cubicBezTo>
                <a:cubicBezTo>
                  <a:pt x="79" y="109"/>
                  <a:pt x="102" y="86"/>
                  <a:pt x="102" y="58"/>
                </a:cubicBezTo>
                <a:cubicBezTo>
                  <a:pt x="102" y="48"/>
                  <a:pt x="99" y="38"/>
                  <a:pt x="94" y="31"/>
                </a:cubicBezTo>
                <a:lnTo>
                  <a:pt x="112" y="8"/>
                </a:lnTo>
                <a:close/>
                <a:moveTo>
                  <a:pt x="95" y="58"/>
                </a:moveTo>
                <a:cubicBezTo>
                  <a:pt x="95" y="82"/>
                  <a:pt x="75" y="101"/>
                  <a:pt x="51" y="101"/>
                </a:cubicBezTo>
                <a:cubicBezTo>
                  <a:pt x="27" y="101"/>
                  <a:pt x="8" y="82"/>
                  <a:pt x="8" y="58"/>
                </a:cubicBezTo>
                <a:cubicBezTo>
                  <a:pt x="8" y="34"/>
                  <a:pt x="27" y="14"/>
                  <a:pt x="51" y="14"/>
                </a:cubicBezTo>
                <a:cubicBezTo>
                  <a:pt x="63" y="14"/>
                  <a:pt x="73" y="19"/>
                  <a:pt x="81" y="26"/>
                </a:cubicBezTo>
                <a:cubicBezTo>
                  <a:pt x="50" y="62"/>
                  <a:pt x="50" y="62"/>
                  <a:pt x="50" y="62"/>
                </a:cubicBezTo>
                <a:cubicBezTo>
                  <a:pt x="26" y="39"/>
                  <a:pt x="26" y="39"/>
                  <a:pt x="26" y="39"/>
                </a:cubicBezTo>
                <a:cubicBezTo>
                  <a:pt x="18" y="54"/>
                  <a:pt x="18" y="54"/>
                  <a:pt x="18" y="54"/>
                </a:cubicBezTo>
                <a:cubicBezTo>
                  <a:pt x="43" y="82"/>
                  <a:pt x="43" y="82"/>
                  <a:pt x="43" y="82"/>
                </a:cubicBezTo>
                <a:cubicBezTo>
                  <a:pt x="48" y="89"/>
                  <a:pt x="48" y="89"/>
                  <a:pt x="48" y="89"/>
                </a:cubicBezTo>
                <a:cubicBezTo>
                  <a:pt x="54" y="82"/>
                  <a:pt x="54" y="82"/>
                  <a:pt x="54" y="82"/>
                </a:cubicBezTo>
                <a:cubicBezTo>
                  <a:pt x="89" y="37"/>
                  <a:pt x="89" y="37"/>
                  <a:pt x="89" y="37"/>
                </a:cubicBezTo>
                <a:cubicBezTo>
                  <a:pt x="93" y="43"/>
                  <a:pt x="95" y="50"/>
                  <a:pt x="95" y="58"/>
                </a:cubicBezTo>
                <a:close/>
              </a:path>
            </a:pathLst>
          </a:custGeom>
          <a:solidFill>
            <a:schemeClr val="accent2"/>
          </a:solidFill>
          <a:ln>
            <a:noFill/>
          </a:ln>
        </p:spPr>
        <p:txBody>
          <a:bodyPr/>
          <a:lstStyle/>
          <a:p>
            <a:endParaRPr lang="en-US" dirty="0">
              <a:solidFill>
                <a:schemeClr val="tx1">
                  <a:lumMod val="50000"/>
                  <a:lumOff val="50000"/>
                </a:schemeClr>
              </a:solidFill>
            </a:endParaRPr>
          </a:p>
        </p:txBody>
      </p:sp>
      <p:sp>
        <p:nvSpPr>
          <p:cNvPr id="57" name="Rectangle 56">
            <a:extLst>
              <a:ext uri="{FF2B5EF4-FFF2-40B4-BE49-F238E27FC236}">
                <a16:creationId xmlns:a16="http://schemas.microsoft.com/office/drawing/2014/main" id="{6940F7FF-BFB1-4683-9EE5-7FC9E2862335}"/>
              </a:ext>
            </a:extLst>
          </p:cNvPr>
          <p:cNvSpPr/>
          <p:nvPr/>
        </p:nvSpPr>
        <p:spPr>
          <a:xfrm>
            <a:off x="4960180" y="4243820"/>
            <a:ext cx="6459100" cy="416524"/>
          </a:xfrm>
          <a:prstGeom prst="rect">
            <a:avLst/>
          </a:prstGeom>
        </p:spPr>
        <p:txBody>
          <a:bodyPr wrap="square">
            <a:spAutoFit/>
          </a:bodyPr>
          <a:lstStyle/>
          <a:p>
            <a:pPr>
              <a:lnSpc>
                <a:spcPct val="130000"/>
              </a:lnSpc>
            </a:pPr>
            <a:r>
              <a:rPr lang="en-US" b="1" dirty="0">
                <a:solidFill>
                  <a:schemeClr val="bg1"/>
                </a:solidFill>
                <a:latin typeface="Times New Roman" panose="02020603050405020304" pitchFamily="18" charset="0"/>
                <a:cs typeface="Times New Roman" panose="02020603050405020304" pitchFamily="18" charset="0"/>
              </a:rPr>
              <a:t>Hearing Assistance</a:t>
            </a:r>
          </a:p>
        </p:txBody>
      </p:sp>
      <p:sp>
        <p:nvSpPr>
          <p:cNvPr id="58" name="Freeform 50">
            <a:extLst>
              <a:ext uri="{FF2B5EF4-FFF2-40B4-BE49-F238E27FC236}">
                <a16:creationId xmlns:a16="http://schemas.microsoft.com/office/drawing/2014/main" id="{D136ADA8-A1FB-4BAC-8E05-DAF61F0ED06E}"/>
              </a:ext>
            </a:extLst>
          </p:cNvPr>
          <p:cNvSpPr>
            <a:spLocks noEditPoints="1"/>
          </p:cNvSpPr>
          <p:nvPr/>
        </p:nvSpPr>
        <p:spPr bwMode="auto">
          <a:xfrm>
            <a:off x="4246923" y="4894397"/>
            <a:ext cx="419639" cy="433026"/>
          </a:xfrm>
          <a:custGeom>
            <a:avLst/>
            <a:gdLst>
              <a:gd name="T0" fmla="*/ 282575 w 112"/>
              <a:gd name="T1" fmla="*/ 20273 h 109"/>
              <a:gd name="T2" fmla="*/ 262391 w 112"/>
              <a:gd name="T3" fmla="*/ 0 h 109"/>
              <a:gd name="T4" fmla="*/ 216977 w 112"/>
              <a:gd name="T5" fmla="*/ 53218 h 109"/>
              <a:gd name="T6" fmla="*/ 128673 w 112"/>
              <a:gd name="T7" fmla="*/ 17739 h 109"/>
              <a:gd name="T8" fmla="*/ 0 w 112"/>
              <a:gd name="T9" fmla="*/ 146982 h 109"/>
              <a:gd name="T10" fmla="*/ 128673 w 112"/>
              <a:gd name="T11" fmla="*/ 276225 h 109"/>
              <a:gd name="T12" fmla="*/ 257345 w 112"/>
              <a:gd name="T13" fmla="*/ 146982 h 109"/>
              <a:gd name="T14" fmla="*/ 237161 w 112"/>
              <a:gd name="T15" fmla="*/ 78559 h 109"/>
              <a:gd name="T16" fmla="*/ 282575 w 112"/>
              <a:gd name="T17" fmla="*/ 20273 h 109"/>
              <a:gd name="T18" fmla="*/ 239684 w 112"/>
              <a:gd name="T19" fmla="*/ 146982 h 109"/>
              <a:gd name="T20" fmla="*/ 128673 w 112"/>
              <a:gd name="T21" fmla="*/ 255952 h 109"/>
              <a:gd name="T22" fmla="*/ 20184 w 112"/>
              <a:gd name="T23" fmla="*/ 146982 h 109"/>
              <a:gd name="T24" fmla="*/ 128673 w 112"/>
              <a:gd name="T25" fmla="*/ 35478 h 109"/>
              <a:gd name="T26" fmla="*/ 204362 w 112"/>
              <a:gd name="T27" fmla="*/ 65889 h 109"/>
              <a:gd name="T28" fmla="*/ 126150 w 112"/>
              <a:gd name="T29" fmla="*/ 157119 h 109"/>
              <a:gd name="T30" fmla="*/ 65598 w 112"/>
              <a:gd name="T31" fmla="*/ 98833 h 109"/>
              <a:gd name="T32" fmla="*/ 45414 w 112"/>
              <a:gd name="T33" fmla="*/ 136845 h 109"/>
              <a:gd name="T34" fmla="*/ 108489 w 112"/>
              <a:gd name="T35" fmla="*/ 207802 h 109"/>
              <a:gd name="T36" fmla="*/ 121104 w 112"/>
              <a:gd name="T37" fmla="*/ 225542 h 109"/>
              <a:gd name="T38" fmla="*/ 136242 w 112"/>
              <a:gd name="T39" fmla="*/ 207802 h 109"/>
              <a:gd name="T40" fmla="*/ 224546 w 112"/>
              <a:gd name="T41" fmla="*/ 93764 h 109"/>
              <a:gd name="T42" fmla="*/ 239684 w 112"/>
              <a:gd name="T43" fmla="*/ 146982 h 1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2" h="109">
                <a:moveTo>
                  <a:pt x="112" y="8"/>
                </a:moveTo>
                <a:cubicBezTo>
                  <a:pt x="104" y="0"/>
                  <a:pt x="104" y="0"/>
                  <a:pt x="104" y="0"/>
                </a:cubicBezTo>
                <a:cubicBezTo>
                  <a:pt x="86" y="21"/>
                  <a:pt x="86" y="21"/>
                  <a:pt x="86" y="21"/>
                </a:cubicBezTo>
                <a:cubicBezTo>
                  <a:pt x="77" y="12"/>
                  <a:pt x="65" y="7"/>
                  <a:pt x="51" y="7"/>
                </a:cubicBezTo>
                <a:cubicBezTo>
                  <a:pt x="23" y="7"/>
                  <a:pt x="0" y="30"/>
                  <a:pt x="0" y="58"/>
                </a:cubicBezTo>
                <a:cubicBezTo>
                  <a:pt x="0" y="86"/>
                  <a:pt x="23" y="109"/>
                  <a:pt x="51" y="109"/>
                </a:cubicBezTo>
                <a:cubicBezTo>
                  <a:pt x="79" y="109"/>
                  <a:pt x="102" y="86"/>
                  <a:pt x="102" y="58"/>
                </a:cubicBezTo>
                <a:cubicBezTo>
                  <a:pt x="102" y="48"/>
                  <a:pt x="99" y="38"/>
                  <a:pt x="94" y="31"/>
                </a:cubicBezTo>
                <a:lnTo>
                  <a:pt x="112" y="8"/>
                </a:lnTo>
                <a:close/>
                <a:moveTo>
                  <a:pt x="95" y="58"/>
                </a:moveTo>
                <a:cubicBezTo>
                  <a:pt x="95" y="82"/>
                  <a:pt x="75" y="101"/>
                  <a:pt x="51" y="101"/>
                </a:cubicBezTo>
                <a:cubicBezTo>
                  <a:pt x="27" y="101"/>
                  <a:pt x="8" y="82"/>
                  <a:pt x="8" y="58"/>
                </a:cubicBezTo>
                <a:cubicBezTo>
                  <a:pt x="8" y="34"/>
                  <a:pt x="27" y="14"/>
                  <a:pt x="51" y="14"/>
                </a:cubicBezTo>
                <a:cubicBezTo>
                  <a:pt x="63" y="14"/>
                  <a:pt x="73" y="19"/>
                  <a:pt x="81" y="26"/>
                </a:cubicBezTo>
                <a:cubicBezTo>
                  <a:pt x="50" y="62"/>
                  <a:pt x="50" y="62"/>
                  <a:pt x="50" y="62"/>
                </a:cubicBezTo>
                <a:cubicBezTo>
                  <a:pt x="26" y="39"/>
                  <a:pt x="26" y="39"/>
                  <a:pt x="26" y="39"/>
                </a:cubicBezTo>
                <a:cubicBezTo>
                  <a:pt x="18" y="54"/>
                  <a:pt x="18" y="54"/>
                  <a:pt x="18" y="54"/>
                </a:cubicBezTo>
                <a:cubicBezTo>
                  <a:pt x="43" y="82"/>
                  <a:pt x="43" y="82"/>
                  <a:pt x="43" y="82"/>
                </a:cubicBezTo>
                <a:cubicBezTo>
                  <a:pt x="48" y="89"/>
                  <a:pt x="48" y="89"/>
                  <a:pt x="48" y="89"/>
                </a:cubicBezTo>
                <a:cubicBezTo>
                  <a:pt x="54" y="82"/>
                  <a:pt x="54" y="82"/>
                  <a:pt x="54" y="82"/>
                </a:cubicBezTo>
                <a:cubicBezTo>
                  <a:pt x="89" y="37"/>
                  <a:pt x="89" y="37"/>
                  <a:pt x="89" y="37"/>
                </a:cubicBezTo>
                <a:cubicBezTo>
                  <a:pt x="93" y="43"/>
                  <a:pt x="95" y="50"/>
                  <a:pt x="95" y="58"/>
                </a:cubicBezTo>
                <a:close/>
              </a:path>
            </a:pathLst>
          </a:custGeom>
          <a:solidFill>
            <a:schemeClr val="accent2"/>
          </a:solidFill>
          <a:ln>
            <a:noFill/>
          </a:ln>
        </p:spPr>
        <p:txBody>
          <a:bodyPr/>
          <a:lstStyle/>
          <a:p>
            <a:endParaRPr lang="en-US" dirty="0">
              <a:solidFill>
                <a:schemeClr val="tx1">
                  <a:lumMod val="50000"/>
                  <a:lumOff val="50000"/>
                </a:schemeClr>
              </a:solidFill>
            </a:endParaRPr>
          </a:p>
        </p:txBody>
      </p:sp>
      <p:sp>
        <p:nvSpPr>
          <p:cNvPr id="59" name="Rectangle 58">
            <a:extLst>
              <a:ext uri="{FF2B5EF4-FFF2-40B4-BE49-F238E27FC236}">
                <a16:creationId xmlns:a16="http://schemas.microsoft.com/office/drawing/2014/main" id="{6940F7FF-BFB1-4683-9EE5-7FC9E2862335}"/>
              </a:ext>
            </a:extLst>
          </p:cNvPr>
          <p:cNvSpPr/>
          <p:nvPr/>
        </p:nvSpPr>
        <p:spPr>
          <a:xfrm>
            <a:off x="4976100" y="4873897"/>
            <a:ext cx="6459100" cy="416524"/>
          </a:xfrm>
          <a:prstGeom prst="rect">
            <a:avLst/>
          </a:prstGeom>
        </p:spPr>
        <p:txBody>
          <a:bodyPr wrap="square">
            <a:spAutoFit/>
          </a:bodyPr>
          <a:lstStyle/>
          <a:p>
            <a:pPr>
              <a:lnSpc>
                <a:spcPct val="130000"/>
              </a:lnSpc>
            </a:pPr>
            <a:r>
              <a:rPr lang="en-US" b="1" dirty="0">
                <a:solidFill>
                  <a:schemeClr val="bg1"/>
                </a:solidFill>
                <a:latin typeface="Times New Roman" panose="02020603050405020304" pitchFamily="18" charset="0"/>
                <a:cs typeface="Times New Roman" panose="02020603050405020304" pitchFamily="18" charset="0"/>
              </a:rPr>
              <a:t>Automatic Speech Recognition</a:t>
            </a:r>
          </a:p>
        </p:txBody>
      </p:sp>
    </p:spTree>
    <p:extLst>
      <p:ext uri="{BB962C8B-B14F-4D97-AF65-F5344CB8AC3E}">
        <p14:creationId xmlns:p14="http://schemas.microsoft.com/office/powerpoint/2010/main" val="711558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 name="Freeform: Shape 64">
            <a:extLst>
              <a:ext uri="{FF2B5EF4-FFF2-40B4-BE49-F238E27FC236}">
                <a16:creationId xmlns:a16="http://schemas.microsoft.com/office/drawing/2014/main" id="{0DD3BF21-C517-465D-B230-1D85E7801FDD}"/>
              </a:ext>
            </a:extLst>
          </p:cNvPr>
          <p:cNvSpPr/>
          <p:nvPr/>
        </p:nvSpPr>
        <p:spPr>
          <a:xfrm>
            <a:off x="9033" y="30486"/>
            <a:ext cx="8421553" cy="6813866"/>
          </a:xfrm>
          <a:custGeom>
            <a:avLst/>
            <a:gdLst>
              <a:gd name="connsiteX0" fmla="*/ 0 w 8421553"/>
              <a:gd name="connsiteY0" fmla="*/ 0 h 6857998"/>
              <a:gd name="connsiteX1" fmla="*/ 8421553 w 8421553"/>
              <a:gd name="connsiteY1" fmla="*/ 0 h 6857998"/>
              <a:gd name="connsiteX2" fmla="*/ 8370748 w 8421553"/>
              <a:gd name="connsiteY2" fmla="*/ 63414 h 6857998"/>
              <a:gd name="connsiteX3" fmla="*/ 6996341 w 8421553"/>
              <a:gd name="connsiteY3" fmla="*/ 3564072 h 6857998"/>
              <a:gd name="connsiteX4" fmla="*/ 3784640 w 8421553"/>
              <a:gd name="connsiteY4" fmla="*/ 5601842 h 6857998"/>
              <a:gd name="connsiteX5" fmla="*/ 3489878 w 8421553"/>
              <a:gd name="connsiteY5" fmla="*/ 6598504 h 6857998"/>
              <a:gd name="connsiteX6" fmla="*/ 3462004 w 8421553"/>
              <a:gd name="connsiteY6" fmla="*/ 6857998 h 6857998"/>
              <a:gd name="connsiteX7" fmla="*/ 0 w 8421553"/>
              <a:gd name="connsiteY7" fmla="*/ 6857998 h 6857998"/>
              <a:gd name="connsiteX8" fmla="*/ 0 w 8421553"/>
              <a:gd name="connsiteY8" fmla="*/ 0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1553" h="6857998">
                <a:moveTo>
                  <a:pt x="0" y="0"/>
                </a:moveTo>
                <a:lnTo>
                  <a:pt x="8421553" y="0"/>
                </a:lnTo>
                <a:lnTo>
                  <a:pt x="8370748" y="63414"/>
                </a:lnTo>
                <a:cubicBezTo>
                  <a:pt x="7514205" y="1198923"/>
                  <a:pt x="7816529" y="2569760"/>
                  <a:pt x="6996341" y="3564072"/>
                </a:cubicBezTo>
                <a:cubicBezTo>
                  <a:pt x="5986880" y="4787841"/>
                  <a:pt x="4439608" y="4490375"/>
                  <a:pt x="3784640" y="5601842"/>
                </a:cubicBezTo>
                <a:cubicBezTo>
                  <a:pt x="3620898" y="5879708"/>
                  <a:pt x="3538584" y="6221966"/>
                  <a:pt x="3489878" y="6598504"/>
                </a:cubicBezTo>
                <a:lnTo>
                  <a:pt x="3462004" y="6857998"/>
                </a:lnTo>
                <a:lnTo>
                  <a:pt x="0" y="6857998"/>
                </a:lnTo>
                <a:lnTo>
                  <a:pt x="0" y="0"/>
                </a:lnTo>
                <a:close/>
              </a:path>
            </a:pathLst>
          </a:cu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6" name="Group 45">
            <a:extLst>
              <a:ext uri="{FF2B5EF4-FFF2-40B4-BE49-F238E27FC236}">
                <a16:creationId xmlns:a16="http://schemas.microsoft.com/office/drawing/2014/main" id="{FF4A95C8-E4A0-4470-97A1-5DF57CB1D572}"/>
              </a:ext>
            </a:extLst>
          </p:cNvPr>
          <p:cNvGrpSpPr/>
          <p:nvPr/>
        </p:nvGrpSpPr>
        <p:grpSpPr>
          <a:xfrm rot="16200000">
            <a:off x="-88108" y="5532853"/>
            <a:ext cx="176215" cy="1107852"/>
            <a:chOff x="9483237" y="1321506"/>
            <a:chExt cx="273513" cy="1719570"/>
          </a:xfrm>
        </p:grpSpPr>
        <p:sp>
          <p:nvSpPr>
            <p:cNvPr id="47" name="Oval 46">
              <a:extLst>
                <a:ext uri="{FF2B5EF4-FFF2-40B4-BE49-F238E27FC236}">
                  <a16:creationId xmlns:a16="http://schemas.microsoft.com/office/drawing/2014/main" id="{191BADAC-0A83-4132-91F5-409D62BA22EA}"/>
                </a:ext>
              </a:extLst>
            </p:cNvPr>
            <p:cNvSpPr/>
            <p:nvPr/>
          </p:nvSpPr>
          <p:spPr>
            <a:xfrm>
              <a:off x="9483237" y="2767564"/>
              <a:ext cx="273513" cy="273512"/>
            </a:xfrm>
            <a:prstGeom prst="ellipse">
              <a:avLst/>
            </a:prstGeom>
            <a:solidFill>
              <a:schemeClr val="accent2"/>
            </a:solidFill>
            <a:ln>
              <a:noFill/>
            </a:ln>
            <a:effectLst>
              <a:outerShdw blurRad="266700" sx="103000" sy="103000" algn="ctr" rotWithShape="0">
                <a:schemeClr val="accent2">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8" name="Rectangle 47">
              <a:extLst>
                <a:ext uri="{FF2B5EF4-FFF2-40B4-BE49-F238E27FC236}">
                  <a16:creationId xmlns:a16="http://schemas.microsoft.com/office/drawing/2014/main" id="{382D5943-34FB-49E0-B560-64EDB2700708}"/>
                </a:ext>
              </a:extLst>
            </p:cNvPr>
            <p:cNvSpPr/>
            <p:nvPr/>
          </p:nvSpPr>
          <p:spPr>
            <a:xfrm>
              <a:off x="9597191" y="1321506"/>
              <a:ext cx="45719" cy="1513093"/>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1" name="TextBox 50">
            <a:extLst>
              <a:ext uri="{FF2B5EF4-FFF2-40B4-BE49-F238E27FC236}">
                <a16:creationId xmlns:a16="http://schemas.microsoft.com/office/drawing/2014/main" id="{A39ACF1E-F1DD-4742-8F72-A3DD84E768EB}"/>
              </a:ext>
            </a:extLst>
          </p:cNvPr>
          <p:cNvSpPr txBox="1"/>
          <p:nvPr/>
        </p:nvSpPr>
        <p:spPr>
          <a:xfrm rot="10800000" flipV="1">
            <a:off x="10152250" y="265196"/>
            <a:ext cx="1768747" cy="707886"/>
          </a:xfrm>
          <a:prstGeom prst="rect">
            <a:avLst/>
          </a:prstGeom>
          <a:noFill/>
        </p:spPr>
        <p:txBody>
          <a:bodyPr wrap="square" rtlCol="0">
            <a:spAutoFit/>
          </a:bodyPr>
          <a:lstStyle/>
          <a:p>
            <a:pPr algn="r"/>
            <a:fld id="{260E2A6B-A809-4840-BF14-8648BC0BDF87}" type="slidenum">
              <a:rPr lang="id-ID" sz="4000" b="0" i="0" smtClean="0">
                <a:solidFill>
                  <a:schemeClr val="accent2">
                    <a:alpha val="50000"/>
                  </a:schemeClr>
                </a:solidFill>
                <a:latin typeface="Poppins" panose="00000500000000000000" pitchFamily="50" charset="0"/>
                <a:ea typeface="Roboto Condensed" panose="02000000000000000000" pitchFamily="2" charset="0"/>
                <a:cs typeface="Poppins" panose="00000500000000000000" pitchFamily="50" charset="0"/>
              </a:rPr>
              <a:pPr algn="r"/>
              <a:t>4</a:t>
            </a:fld>
            <a:endParaRPr lang="id-ID" sz="13800" b="0" i="0" dirty="0">
              <a:solidFill>
                <a:schemeClr val="accent2">
                  <a:alpha val="50000"/>
                </a:schemeClr>
              </a:solidFill>
              <a:latin typeface="Poppins" panose="00000500000000000000" pitchFamily="50" charset="0"/>
              <a:ea typeface="Roboto Condensed" panose="02000000000000000000" pitchFamily="2" charset="0"/>
              <a:cs typeface="Poppins" panose="00000500000000000000" pitchFamily="50" charset="0"/>
            </a:endParaRPr>
          </a:p>
        </p:txBody>
      </p:sp>
      <p:grpSp>
        <p:nvGrpSpPr>
          <p:cNvPr id="3" name="Group 2">
            <a:extLst>
              <a:ext uri="{FF2B5EF4-FFF2-40B4-BE49-F238E27FC236}">
                <a16:creationId xmlns:a16="http://schemas.microsoft.com/office/drawing/2014/main" id="{BD1C1B80-26D8-48F1-8C60-57FCF8B90042}"/>
              </a:ext>
            </a:extLst>
          </p:cNvPr>
          <p:cNvGrpSpPr/>
          <p:nvPr/>
        </p:nvGrpSpPr>
        <p:grpSpPr>
          <a:xfrm rot="15423506">
            <a:off x="-1149040" y="1358595"/>
            <a:ext cx="5880792" cy="4563368"/>
            <a:chOff x="2438400" y="1005871"/>
            <a:chExt cx="6414912" cy="4977833"/>
          </a:xfrm>
          <a:solidFill>
            <a:schemeClr val="accent2">
              <a:alpha val="50000"/>
            </a:schemeClr>
          </a:solidFill>
        </p:grpSpPr>
        <p:cxnSp>
          <p:nvCxnSpPr>
            <p:cNvPr id="4" name="Straight Connector 3">
              <a:extLst>
                <a:ext uri="{FF2B5EF4-FFF2-40B4-BE49-F238E27FC236}">
                  <a16:creationId xmlns:a16="http://schemas.microsoft.com/office/drawing/2014/main" id="{44CF3BFE-F050-481C-B4FB-B4A6FFEC5890}"/>
                </a:ext>
              </a:extLst>
            </p:cNvPr>
            <p:cNvCxnSpPr/>
            <p:nvPr/>
          </p:nvCxnSpPr>
          <p:spPr>
            <a:xfrm flipV="1">
              <a:off x="2614864" y="3850104"/>
              <a:ext cx="1411705" cy="2133600"/>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B999B63-8A2E-454E-B3EF-62D7622EA274}"/>
                </a:ext>
              </a:extLst>
            </p:cNvPr>
            <p:cNvCxnSpPr/>
            <p:nvPr/>
          </p:nvCxnSpPr>
          <p:spPr>
            <a:xfrm>
              <a:off x="4026569" y="3866146"/>
              <a:ext cx="1267327" cy="882316"/>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FC8A800-6D9B-4E9A-8628-EF7D94639CE4}"/>
                </a:ext>
              </a:extLst>
            </p:cNvPr>
            <p:cNvCxnSpPr/>
            <p:nvPr/>
          </p:nvCxnSpPr>
          <p:spPr>
            <a:xfrm flipH="1">
              <a:off x="2614864" y="4780546"/>
              <a:ext cx="2662990" cy="1199465"/>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3DA75C9-5342-44FD-AB26-AA8831AE4047}"/>
                </a:ext>
              </a:extLst>
            </p:cNvPr>
            <p:cNvCxnSpPr/>
            <p:nvPr/>
          </p:nvCxnSpPr>
          <p:spPr>
            <a:xfrm>
              <a:off x="2470485" y="3850104"/>
              <a:ext cx="2823411" cy="914400"/>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9E791FD-00E1-42F4-991E-D58C291435BC}"/>
                </a:ext>
              </a:extLst>
            </p:cNvPr>
            <p:cNvCxnSpPr/>
            <p:nvPr/>
          </p:nvCxnSpPr>
          <p:spPr>
            <a:xfrm flipV="1">
              <a:off x="2438400" y="2823411"/>
              <a:ext cx="3834062" cy="1026694"/>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1F7969B-FAF2-4535-A138-A1E768D92C6B}"/>
                </a:ext>
              </a:extLst>
            </p:cNvPr>
            <p:cNvCxnSpPr>
              <a:cxnSpLocks/>
            </p:cNvCxnSpPr>
            <p:nvPr/>
          </p:nvCxnSpPr>
          <p:spPr>
            <a:xfrm flipH="1" flipV="1">
              <a:off x="4660231" y="2180695"/>
              <a:ext cx="1666449" cy="649161"/>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8455714-5120-4615-955E-388D36D62BF0}"/>
                </a:ext>
              </a:extLst>
            </p:cNvPr>
            <p:cNvCxnSpPr/>
            <p:nvPr/>
          </p:nvCxnSpPr>
          <p:spPr>
            <a:xfrm flipH="1">
              <a:off x="4026568" y="2130450"/>
              <a:ext cx="633663" cy="1732003"/>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BDA7714-3F60-4311-8F48-2AB08D31EBD4}"/>
                </a:ext>
              </a:extLst>
            </p:cNvPr>
            <p:cNvCxnSpPr/>
            <p:nvPr/>
          </p:nvCxnSpPr>
          <p:spPr>
            <a:xfrm>
              <a:off x="4058654" y="3900350"/>
              <a:ext cx="3547859" cy="1029176"/>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5321894-2C72-452D-B3D4-9E5E0D09BF8E}"/>
                </a:ext>
              </a:extLst>
            </p:cNvPr>
            <p:cNvCxnSpPr>
              <a:cxnSpLocks/>
            </p:cNvCxnSpPr>
            <p:nvPr/>
          </p:nvCxnSpPr>
          <p:spPr>
            <a:xfrm>
              <a:off x="5293895" y="4752157"/>
              <a:ext cx="2423966" cy="206942"/>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6C2ABB9-B91D-4BFA-B346-106F98A776BD}"/>
                </a:ext>
              </a:extLst>
            </p:cNvPr>
            <p:cNvCxnSpPr>
              <a:cxnSpLocks/>
            </p:cNvCxnSpPr>
            <p:nvPr/>
          </p:nvCxnSpPr>
          <p:spPr>
            <a:xfrm flipV="1">
              <a:off x="7720416" y="2374232"/>
              <a:ext cx="1107852" cy="2518579"/>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E0240E-C231-4117-B12E-A5619149AF5F}"/>
                </a:ext>
              </a:extLst>
            </p:cNvPr>
            <p:cNvCxnSpPr/>
            <p:nvPr/>
          </p:nvCxnSpPr>
          <p:spPr>
            <a:xfrm flipH="1">
              <a:off x="5277855" y="2374233"/>
              <a:ext cx="3547859" cy="2406316"/>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45066BF-3CB3-4FE8-AADC-12E42A8E55AA}"/>
                </a:ext>
              </a:extLst>
            </p:cNvPr>
            <p:cNvCxnSpPr/>
            <p:nvPr/>
          </p:nvCxnSpPr>
          <p:spPr>
            <a:xfrm flipH="1" flipV="1">
              <a:off x="6248401" y="2823412"/>
              <a:ext cx="1435769" cy="2119645"/>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5B721CD-DA81-4E28-8188-5139F838D528}"/>
                </a:ext>
              </a:extLst>
            </p:cNvPr>
            <p:cNvCxnSpPr/>
            <p:nvPr/>
          </p:nvCxnSpPr>
          <p:spPr>
            <a:xfrm flipV="1">
              <a:off x="6302617" y="2374233"/>
              <a:ext cx="2550695" cy="449180"/>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AFAA8CC-798E-4D07-82ED-772A6AA8BFC4}"/>
                </a:ext>
              </a:extLst>
            </p:cNvPr>
            <p:cNvCxnSpPr/>
            <p:nvPr/>
          </p:nvCxnSpPr>
          <p:spPr>
            <a:xfrm flipV="1">
              <a:off x="4660231" y="1005871"/>
              <a:ext cx="1238496" cy="1124581"/>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E9691D1-9EC5-4C97-A74D-F0AF0665EAF0}"/>
                </a:ext>
              </a:extLst>
            </p:cNvPr>
            <p:cNvCxnSpPr>
              <a:cxnSpLocks/>
            </p:cNvCxnSpPr>
            <p:nvPr/>
          </p:nvCxnSpPr>
          <p:spPr>
            <a:xfrm>
              <a:off x="5889383" y="1005871"/>
              <a:ext cx="399120" cy="1858616"/>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EDFFC60-64CA-4281-83B5-2430503C6682}"/>
                </a:ext>
              </a:extLst>
            </p:cNvPr>
            <p:cNvCxnSpPr/>
            <p:nvPr/>
          </p:nvCxnSpPr>
          <p:spPr>
            <a:xfrm flipH="1">
              <a:off x="5250253" y="2914731"/>
              <a:ext cx="995592" cy="1898902"/>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003A105-F089-4602-A4B9-B6841B8510E6}"/>
                </a:ext>
              </a:extLst>
            </p:cNvPr>
            <p:cNvCxnSpPr/>
            <p:nvPr/>
          </p:nvCxnSpPr>
          <p:spPr>
            <a:xfrm>
              <a:off x="4644190" y="2164653"/>
              <a:ext cx="621140" cy="2671436"/>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grpSp>
      <p:sp>
        <p:nvSpPr>
          <p:cNvPr id="22" name="Oval 21">
            <a:extLst>
              <a:ext uri="{FF2B5EF4-FFF2-40B4-BE49-F238E27FC236}">
                <a16:creationId xmlns:a16="http://schemas.microsoft.com/office/drawing/2014/main" id="{2F9AB681-7897-4140-B4C0-29D08B7D50B1}"/>
              </a:ext>
            </a:extLst>
          </p:cNvPr>
          <p:cNvSpPr/>
          <p:nvPr/>
        </p:nvSpPr>
        <p:spPr>
          <a:xfrm rot="15423506">
            <a:off x="-527515" y="3797755"/>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22">
            <a:extLst>
              <a:ext uri="{FF2B5EF4-FFF2-40B4-BE49-F238E27FC236}">
                <a16:creationId xmlns:a16="http://schemas.microsoft.com/office/drawing/2014/main" id="{F0C999FA-576D-4C2E-BDFE-8B2B7EE41535}"/>
              </a:ext>
            </a:extLst>
          </p:cNvPr>
          <p:cNvSpPr/>
          <p:nvPr/>
        </p:nvSpPr>
        <p:spPr>
          <a:xfrm rot="15423506">
            <a:off x="1018473" y="3096959"/>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23">
            <a:extLst>
              <a:ext uri="{FF2B5EF4-FFF2-40B4-BE49-F238E27FC236}">
                <a16:creationId xmlns:a16="http://schemas.microsoft.com/office/drawing/2014/main" id="{742A8EC5-AD72-47F9-AADE-AAFC514C1740}"/>
              </a:ext>
            </a:extLst>
          </p:cNvPr>
          <p:cNvSpPr/>
          <p:nvPr/>
        </p:nvSpPr>
        <p:spPr>
          <a:xfrm rot="15423506">
            <a:off x="95625" y="997853"/>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Oval 24">
            <a:extLst>
              <a:ext uri="{FF2B5EF4-FFF2-40B4-BE49-F238E27FC236}">
                <a16:creationId xmlns:a16="http://schemas.microsoft.com/office/drawing/2014/main" id="{D4BFC0AF-9381-42F5-82F2-3246934CD639}"/>
              </a:ext>
            </a:extLst>
          </p:cNvPr>
          <p:cNvSpPr/>
          <p:nvPr/>
        </p:nvSpPr>
        <p:spPr>
          <a:xfrm rot="15423506">
            <a:off x="2540709" y="1459094"/>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Oval 25">
            <a:extLst>
              <a:ext uri="{FF2B5EF4-FFF2-40B4-BE49-F238E27FC236}">
                <a16:creationId xmlns:a16="http://schemas.microsoft.com/office/drawing/2014/main" id="{8657B640-5EA9-40E8-97C2-A61E30185087}"/>
              </a:ext>
            </a:extLst>
          </p:cNvPr>
          <p:cNvSpPr/>
          <p:nvPr/>
        </p:nvSpPr>
        <p:spPr>
          <a:xfrm rot="15423506">
            <a:off x="2891856" y="3563554"/>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Oval 26">
            <a:extLst>
              <a:ext uri="{FF2B5EF4-FFF2-40B4-BE49-F238E27FC236}">
                <a16:creationId xmlns:a16="http://schemas.microsoft.com/office/drawing/2014/main" id="{D5B36B52-9775-4E64-9ACE-04B7ED1AE46A}"/>
              </a:ext>
            </a:extLst>
          </p:cNvPr>
          <p:cNvSpPr/>
          <p:nvPr/>
        </p:nvSpPr>
        <p:spPr>
          <a:xfrm rot="15423506">
            <a:off x="2356757" y="4842978"/>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Oval 27">
            <a:extLst>
              <a:ext uri="{FF2B5EF4-FFF2-40B4-BE49-F238E27FC236}">
                <a16:creationId xmlns:a16="http://schemas.microsoft.com/office/drawing/2014/main" id="{703F4D26-81C7-41F5-A4F1-112FF41C9842}"/>
              </a:ext>
            </a:extLst>
          </p:cNvPr>
          <p:cNvSpPr/>
          <p:nvPr/>
        </p:nvSpPr>
        <p:spPr>
          <a:xfrm rot="15423506">
            <a:off x="4485595" y="5680550"/>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Oval 28">
            <a:extLst>
              <a:ext uri="{FF2B5EF4-FFF2-40B4-BE49-F238E27FC236}">
                <a16:creationId xmlns:a16="http://schemas.microsoft.com/office/drawing/2014/main" id="{0AD4744D-85FC-4CB7-B05C-10CCCEE50526}"/>
              </a:ext>
            </a:extLst>
          </p:cNvPr>
          <p:cNvSpPr/>
          <p:nvPr/>
        </p:nvSpPr>
        <p:spPr>
          <a:xfrm rot="15423506">
            <a:off x="2642485" y="6222016"/>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Oval 29">
            <a:extLst>
              <a:ext uri="{FF2B5EF4-FFF2-40B4-BE49-F238E27FC236}">
                <a16:creationId xmlns:a16="http://schemas.microsoft.com/office/drawing/2014/main" id="{F1FFD07F-BE40-4EC0-9CF1-54CC64BA9404}"/>
              </a:ext>
            </a:extLst>
          </p:cNvPr>
          <p:cNvSpPr/>
          <p:nvPr/>
        </p:nvSpPr>
        <p:spPr>
          <a:xfrm rot="15423506">
            <a:off x="736567" y="4684325"/>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TextBox 57">
            <a:extLst>
              <a:ext uri="{FF2B5EF4-FFF2-40B4-BE49-F238E27FC236}">
                <a16:creationId xmlns:a16="http://schemas.microsoft.com/office/drawing/2014/main" id="{24E477BD-262D-470D-8047-15F7207C6E3B}"/>
              </a:ext>
            </a:extLst>
          </p:cNvPr>
          <p:cNvSpPr txBox="1"/>
          <p:nvPr/>
        </p:nvSpPr>
        <p:spPr>
          <a:xfrm>
            <a:off x="9033" y="480140"/>
            <a:ext cx="12182967" cy="584775"/>
          </a:xfrm>
          <a:prstGeom prst="rect">
            <a:avLst/>
          </a:prstGeom>
          <a:noFill/>
        </p:spPr>
        <p:txBody>
          <a:bodyPr wrap="square" rtlCol="0">
            <a:spAutoFit/>
          </a:bodyPr>
          <a:lstStyle/>
          <a:p>
            <a:pPr algn="ctr"/>
            <a:r>
              <a:rPr lang="en-US" sz="3200" b="1" dirty="0">
                <a:solidFill>
                  <a:schemeClr val="bg2">
                    <a:lumMod val="75000"/>
                  </a:schemeClr>
                </a:solidFill>
                <a:latin typeface="Museo 700" panose="02000000000000000000" pitchFamily="2" charset="0"/>
              </a:rPr>
              <a:t>PROJECT </a:t>
            </a:r>
            <a:r>
              <a:rPr lang="en-US" sz="3200" b="1" dirty="0" smtClean="0">
                <a:solidFill>
                  <a:schemeClr val="bg2">
                    <a:lumMod val="75000"/>
                  </a:schemeClr>
                </a:solidFill>
                <a:latin typeface="Museo 700" panose="02000000000000000000" pitchFamily="2" charset="0"/>
              </a:rPr>
              <a:t>TITLE : Speech Recognition Web Application</a:t>
            </a:r>
            <a:endParaRPr lang="en-US" sz="3200" b="1" dirty="0">
              <a:solidFill>
                <a:schemeClr val="bg2">
                  <a:lumMod val="75000"/>
                </a:schemeClr>
              </a:solidFill>
              <a:latin typeface="Museo 700" panose="02000000000000000000" pitchFamily="2" charset="0"/>
            </a:endParaRPr>
          </a:p>
        </p:txBody>
      </p:sp>
      <p:grpSp>
        <p:nvGrpSpPr>
          <p:cNvPr id="43" name="Group 42">
            <a:extLst>
              <a:ext uri="{FF2B5EF4-FFF2-40B4-BE49-F238E27FC236}">
                <a16:creationId xmlns:a16="http://schemas.microsoft.com/office/drawing/2014/main" id="{544EA99B-2BC2-460C-BB2D-EF62F6A0DD18}"/>
              </a:ext>
            </a:extLst>
          </p:cNvPr>
          <p:cNvGrpSpPr/>
          <p:nvPr/>
        </p:nvGrpSpPr>
        <p:grpSpPr>
          <a:xfrm rot="5400000">
            <a:off x="11467999" y="-313752"/>
            <a:ext cx="176215" cy="1107852"/>
            <a:chOff x="9483237" y="1321506"/>
            <a:chExt cx="273513" cy="1719570"/>
          </a:xfrm>
        </p:grpSpPr>
        <p:sp>
          <p:nvSpPr>
            <p:cNvPr id="44" name="Oval 43">
              <a:extLst>
                <a:ext uri="{FF2B5EF4-FFF2-40B4-BE49-F238E27FC236}">
                  <a16:creationId xmlns:a16="http://schemas.microsoft.com/office/drawing/2014/main" id="{C3B50F6C-9D51-4772-A59B-0E7E23D51876}"/>
                </a:ext>
              </a:extLst>
            </p:cNvPr>
            <p:cNvSpPr/>
            <p:nvPr/>
          </p:nvSpPr>
          <p:spPr>
            <a:xfrm>
              <a:off x="9483237" y="2767564"/>
              <a:ext cx="273513" cy="273512"/>
            </a:xfrm>
            <a:prstGeom prst="ellipse">
              <a:avLst/>
            </a:prstGeom>
            <a:solidFill>
              <a:schemeClr val="accent2"/>
            </a:solidFill>
            <a:ln>
              <a:noFill/>
            </a:ln>
            <a:effectLst>
              <a:outerShdw blurRad="266700" sx="103000" sy="103000" algn="ctr" rotWithShape="0">
                <a:schemeClr val="accent2">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5" name="Rectangle 44">
              <a:extLst>
                <a:ext uri="{FF2B5EF4-FFF2-40B4-BE49-F238E27FC236}">
                  <a16:creationId xmlns:a16="http://schemas.microsoft.com/office/drawing/2014/main" id="{79D1039A-23D3-41D0-B794-65CF7E7BCCE9}"/>
                </a:ext>
              </a:extLst>
            </p:cNvPr>
            <p:cNvSpPr/>
            <p:nvPr/>
          </p:nvSpPr>
          <p:spPr>
            <a:xfrm>
              <a:off x="9597191" y="1321506"/>
              <a:ext cx="45719" cy="1513093"/>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07" name="Group 106">
            <a:extLst>
              <a:ext uri="{FF2B5EF4-FFF2-40B4-BE49-F238E27FC236}">
                <a16:creationId xmlns:a16="http://schemas.microsoft.com/office/drawing/2014/main" id="{544EA99B-2BC2-460C-BB2D-EF62F6A0DD18}"/>
              </a:ext>
            </a:extLst>
          </p:cNvPr>
          <p:cNvGrpSpPr/>
          <p:nvPr/>
        </p:nvGrpSpPr>
        <p:grpSpPr>
          <a:xfrm rot="5400000">
            <a:off x="543093" y="-285476"/>
            <a:ext cx="176215" cy="1107852"/>
            <a:chOff x="9483237" y="1321506"/>
            <a:chExt cx="273513" cy="1719570"/>
          </a:xfrm>
        </p:grpSpPr>
        <p:sp>
          <p:nvSpPr>
            <p:cNvPr id="108" name="Oval 107">
              <a:extLst>
                <a:ext uri="{FF2B5EF4-FFF2-40B4-BE49-F238E27FC236}">
                  <a16:creationId xmlns:a16="http://schemas.microsoft.com/office/drawing/2014/main" id="{C3B50F6C-9D51-4772-A59B-0E7E23D51876}"/>
                </a:ext>
              </a:extLst>
            </p:cNvPr>
            <p:cNvSpPr/>
            <p:nvPr/>
          </p:nvSpPr>
          <p:spPr>
            <a:xfrm>
              <a:off x="9483237" y="2767564"/>
              <a:ext cx="273513" cy="273512"/>
            </a:xfrm>
            <a:prstGeom prst="ellipse">
              <a:avLst/>
            </a:prstGeom>
            <a:solidFill>
              <a:schemeClr val="accent2"/>
            </a:solidFill>
            <a:ln>
              <a:noFill/>
            </a:ln>
            <a:effectLst>
              <a:outerShdw blurRad="266700" sx="103000" sy="103000" algn="ctr" rotWithShape="0">
                <a:schemeClr val="accent2">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9" name="Rectangle 108">
              <a:extLst>
                <a:ext uri="{FF2B5EF4-FFF2-40B4-BE49-F238E27FC236}">
                  <a16:creationId xmlns:a16="http://schemas.microsoft.com/office/drawing/2014/main" id="{79D1039A-23D3-41D0-B794-65CF7E7BCCE9}"/>
                </a:ext>
              </a:extLst>
            </p:cNvPr>
            <p:cNvSpPr/>
            <p:nvPr/>
          </p:nvSpPr>
          <p:spPr>
            <a:xfrm>
              <a:off x="9597191" y="1321506"/>
              <a:ext cx="45719" cy="1513093"/>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2" name="Rectangle: Rounded Corners 55">
            <a:extLst>
              <a:ext uri="{FF2B5EF4-FFF2-40B4-BE49-F238E27FC236}">
                <a16:creationId xmlns:a16="http://schemas.microsoft.com/office/drawing/2014/main" id="{368DBF5F-00AB-4C5F-94DC-5483DD7A1969}"/>
              </a:ext>
            </a:extLst>
          </p:cNvPr>
          <p:cNvSpPr/>
          <p:nvPr/>
        </p:nvSpPr>
        <p:spPr>
          <a:xfrm>
            <a:off x="3607801" y="2103686"/>
            <a:ext cx="1245424" cy="1038085"/>
          </a:xfrm>
          <a:prstGeom prst="roundRect">
            <a:avLst>
              <a:gd name="adj" fmla="val 5238"/>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1291" y="2316858"/>
            <a:ext cx="576744" cy="576744"/>
          </a:xfrm>
          <a:prstGeom prst="rect">
            <a:avLst/>
          </a:prstGeom>
        </p:spPr>
      </p:pic>
      <p:sp>
        <p:nvSpPr>
          <p:cNvPr id="63" name="Rectangle: Rounded Corners 55">
            <a:extLst>
              <a:ext uri="{FF2B5EF4-FFF2-40B4-BE49-F238E27FC236}">
                <a16:creationId xmlns:a16="http://schemas.microsoft.com/office/drawing/2014/main" id="{368DBF5F-00AB-4C5F-94DC-5483DD7A1969}"/>
              </a:ext>
            </a:extLst>
          </p:cNvPr>
          <p:cNvSpPr/>
          <p:nvPr/>
        </p:nvSpPr>
        <p:spPr>
          <a:xfrm>
            <a:off x="5645090" y="2103686"/>
            <a:ext cx="1856097" cy="1038085"/>
          </a:xfrm>
          <a:prstGeom prst="roundRect">
            <a:avLst>
              <a:gd name="adj" fmla="val 5238"/>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Signal </a:t>
            </a:r>
          </a:p>
          <a:p>
            <a:pPr algn="ctr"/>
            <a:r>
              <a:rPr lang="en-US" b="1" dirty="0" smtClean="0">
                <a:latin typeface="Times New Roman" panose="02020603050405020304" pitchFamily="18" charset="0"/>
                <a:cs typeface="Times New Roman" panose="02020603050405020304" pitchFamily="18" charset="0"/>
              </a:rPr>
              <a:t>Pre-processing</a:t>
            </a:r>
            <a:endParaRPr lang="id-ID" b="1" dirty="0">
              <a:latin typeface="Times New Roman" panose="02020603050405020304" pitchFamily="18" charset="0"/>
              <a:cs typeface="Times New Roman" panose="02020603050405020304" pitchFamily="18" charset="0"/>
            </a:endParaRPr>
          </a:p>
        </p:txBody>
      </p:sp>
      <p:sp>
        <p:nvSpPr>
          <p:cNvPr id="64" name="Rectangle: Rounded Corners 55">
            <a:extLst>
              <a:ext uri="{FF2B5EF4-FFF2-40B4-BE49-F238E27FC236}">
                <a16:creationId xmlns:a16="http://schemas.microsoft.com/office/drawing/2014/main" id="{368DBF5F-00AB-4C5F-94DC-5483DD7A1969}"/>
              </a:ext>
            </a:extLst>
          </p:cNvPr>
          <p:cNvSpPr/>
          <p:nvPr/>
        </p:nvSpPr>
        <p:spPr>
          <a:xfrm>
            <a:off x="8404483" y="2103686"/>
            <a:ext cx="1856097" cy="1038085"/>
          </a:xfrm>
          <a:prstGeom prst="roundRect">
            <a:avLst>
              <a:gd name="adj" fmla="val 5238"/>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Feature</a:t>
            </a:r>
          </a:p>
          <a:p>
            <a:pPr algn="ctr"/>
            <a:r>
              <a:rPr lang="en-US" b="1" dirty="0">
                <a:latin typeface="Times New Roman" panose="02020603050405020304" pitchFamily="18" charset="0"/>
                <a:cs typeface="Times New Roman" panose="02020603050405020304" pitchFamily="18" charset="0"/>
              </a:rPr>
              <a:t>Extraction</a:t>
            </a:r>
            <a:endParaRPr lang="en-US" b="1" dirty="0" smtClean="0">
              <a:latin typeface="Times New Roman" panose="02020603050405020304" pitchFamily="18" charset="0"/>
              <a:cs typeface="Times New Roman" panose="02020603050405020304" pitchFamily="18" charset="0"/>
            </a:endParaRPr>
          </a:p>
        </p:txBody>
      </p:sp>
      <p:sp>
        <p:nvSpPr>
          <p:cNvPr id="66" name="Rectangle: Rounded Corners 55">
            <a:extLst>
              <a:ext uri="{FF2B5EF4-FFF2-40B4-BE49-F238E27FC236}">
                <a16:creationId xmlns:a16="http://schemas.microsoft.com/office/drawing/2014/main" id="{368DBF5F-00AB-4C5F-94DC-5483DD7A1969}"/>
              </a:ext>
            </a:extLst>
          </p:cNvPr>
          <p:cNvSpPr/>
          <p:nvPr/>
        </p:nvSpPr>
        <p:spPr>
          <a:xfrm>
            <a:off x="8475685" y="3991703"/>
            <a:ext cx="1856097" cy="1038085"/>
          </a:xfrm>
          <a:prstGeom prst="roundRect">
            <a:avLst>
              <a:gd name="adj" fmla="val 5238"/>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Feature</a:t>
            </a:r>
          </a:p>
          <a:p>
            <a:pPr algn="ctr"/>
            <a:r>
              <a:rPr lang="en-US" b="1" dirty="0">
                <a:latin typeface="Times New Roman" panose="02020603050405020304" pitchFamily="18" charset="0"/>
                <a:cs typeface="Times New Roman" panose="02020603050405020304" pitchFamily="18" charset="0"/>
              </a:rPr>
              <a:t>Matching</a:t>
            </a:r>
            <a:endParaRPr lang="en-US" b="1" dirty="0" smtClean="0">
              <a:latin typeface="Times New Roman" panose="02020603050405020304" pitchFamily="18" charset="0"/>
              <a:cs typeface="Times New Roman" panose="02020603050405020304" pitchFamily="18" charset="0"/>
            </a:endParaRPr>
          </a:p>
        </p:txBody>
      </p:sp>
      <p:sp>
        <p:nvSpPr>
          <p:cNvPr id="67" name="Rectangle: Rounded Corners 55">
            <a:extLst>
              <a:ext uri="{FF2B5EF4-FFF2-40B4-BE49-F238E27FC236}">
                <a16:creationId xmlns:a16="http://schemas.microsoft.com/office/drawing/2014/main" id="{368DBF5F-00AB-4C5F-94DC-5483DD7A1969}"/>
              </a:ext>
            </a:extLst>
          </p:cNvPr>
          <p:cNvSpPr/>
          <p:nvPr/>
        </p:nvSpPr>
        <p:spPr>
          <a:xfrm>
            <a:off x="5631409" y="3999196"/>
            <a:ext cx="1856097" cy="1038085"/>
          </a:xfrm>
          <a:prstGeom prst="roundRect">
            <a:avLst>
              <a:gd name="adj" fmla="val 5238"/>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Language</a:t>
            </a:r>
          </a:p>
          <a:p>
            <a:pPr algn="ctr"/>
            <a:r>
              <a:rPr lang="en-US" b="1" dirty="0">
                <a:latin typeface="Times New Roman" panose="02020603050405020304" pitchFamily="18" charset="0"/>
                <a:cs typeface="Times New Roman" panose="02020603050405020304" pitchFamily="18" charset="0"/>
              </a:rPr>
              <a:t>Model</a:t>
            </a:r>
            <a:endParaRPr lang="en-US" b="1" dirty="0" smtClean="0">
              <a:latin typeface="Times New Roman" panose="02020603050405020304" pitchFamily="18" charset="0"/>
              <a:cs typeface="Times New Roman" panose="02020603050405020304" pitchFamily="18" charset="0"/>
            </a:endParaRPr>
          </a:p>
        </p:txBody>
      </p:sp>
      <p:sp>
        <p:nvSpPr>
          <p:cNvPr id="68" name="Rectangle: Rounded Corners 55">
            <a:extLst>
              <a:ext uri="{FF2B5EF4-FFF2-40B4-BE49-F238E27FC236}">
                <a16:creationId xmlns:a16="http://schemas.microsoft.com/office/drawing/2014/main" id="{368DBF5F-00AB-4C5F-94DC-5483DD7A1969}"/>
              </a:ext>
            </a:extLst>
          </p:cNvPr>
          <p:cNvSpPr/>
          <p:nvPr/>
        </p:nvSpPr>
        <p:spPr>
          <a:xfrm>
            <a:off x="2654349" y="4039736"/>
            <a:ext cx="2528709" cy="1038085"/>
          </a:xfrm>
          <a:prstGeom prst="roundRect">
            <a:avLst>
              <a:gd name="adj" fmla="val 5238"/>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Output</a:t>
            </a:r>
          </a:p>
          <a:p>
            <a:pPr algn="ctr"/>
            <a:r>
              <a:rPr lang="en-US" b="1" dirty="0">
                <a:latin typeface="Times New Roman" panose="02020603050405020304" pitchFamily="18" charset="0"/>
                <a:cs typeface="Times New Roman" panose="02020603050405020304" pitchFamily="18" charset="0"/>
              </a:rPr>
              <a:t>(Recognized Speech)</a:t>
            </a:r>
            <a:endParaRPr lang="en-US" b="1" dirty="0" smtClean="0">
              <a:latin typeface="Times New Roman" panose="02020603050405020304" pitchFamily="18" charset="0"/>
              <a:cs typeface="Times New Roman" panose="02020603050405020304" pitchFamily="18" charset="0"/>
            </a:endParaRPr>
          </a:p>
        </p:txBody>
      </p:sp>
      <p:cxnSp>
        <p:nvCxnSpPr>
          <p:cNvPr id="33" name="Straight Arrow Connector 32"/>
          <p:cNvCxnSpPr>
            <a:stCxn id="62" idx="3"/>
          </p:cNvCxnSpPr>
          <p:nvPr/>
        </p:nvCxnSpPr>
        <p:spPr>
          <a:xfrm>
            <a:off x="4853225" y="2622729"/>
            <a:ext cx="778184" cy="79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73" name="Straight Arrow Connector 72"/>
          <p:cNvCxnSpPr>
            <a:endCxn id="64" idx="1"/>
          </p:cNvCxnSpPr>
          <p:nvPr/>
        </p:nvCxnSpPr>
        <p:spPr>
          <a:xfrm>
            <a:off x="7487506" y="2622728"/>
            <a:ext cx="916977"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7" name="Straight Arrow Connector 36"/>
          <p:cNvCxnSpPr>
            <a:stCxn id="66" idx="1"/>
            <a:endCxn id="67" idx="3"/>
          </p:cNvCxnSpPr>
          <p:nvPr/>
        </p:nvCxnSpPr>
        <p:spPr>
          <a:xfrm flipH="1">
            <a:off x="7487506" y="4510746"/>
            <a:ext cx="988179" cy="749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9" name="Straight Arrow Connector 48"/>
          <p:cNvCxnSpPr>
            <a:stCxn id="67" idx="1"/>
          </p:cNvCxnSpPr>
          <p:nvPr/>
        </p:nvCxnSpPr>
        <p:spPr>
          <a:xfrm flipH="1" flipV="1">
            <a:off x="5228078" y="4518238"/>
            <a:ext cx="403331"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72" name="Straight Arrow Connector 71"/>
          <p:cNvCxnSpPr>
            <a:stCxn id="64" idx="2"/>
          </p:cNvCxnSpPr>
          <p:nvPr/>
        </p:nvCxnSpPr>
        <p:spPr>
          <a:xfrm flipH="1">
            <a:off x="9329987" y="3141771"/>
            <a:ext cx="2545" cy="69318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14344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6C55273-6DAC-4706-847B-20D176761EA6}"/>
              </a:ext>
            </a:extLst>
          </p:cNvPr>
          <p:cNvSpPr/>
          <p:nvPr/>
        </p:nvSpPr>
        <p:spPr>
          <a:xfrm>
            <a:off x="0" y="0"/>
            <a:ext cx="12192000" cy="6858000"/>
          </a:xfrm>
          <a:prstGeom prst="rect">
            <a:avLst/>
          </a:prstGeom>
          <a:gradFill>
            <a:gsLst>
              <a:gs pos="0">
                <a:schemeClr val="accent1">
                  <a:alpha val="95000"/>
                </a:schemeClr>
              </a:gs>
              <a:gs pos="100000">
                <a:schemeClr val="accent1">
                  <a:lumMod val="75000"/>
                  <a:alpha val="9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9" name="Group 8">
            <a:extLst>
              <a:ext uri="{FF2B5EF4-FFF2-40B4-BE49-F238E27FC236}">
                <a16:creationId xmlns:a16="http://schemas.microsoft.com/office/drawing/2014/main" id="{8648AAC3-DDEC-41D3-AD0F-10BD190AAAFF}"/>
              </a:ext>
            </a:extLst>
          </p:cNvPr>
          <p:cNvGrpSpPr/>
          <p:nvPr/>
        </p:nvGrpSpPr>
        <p:grpSpPr>
          <a:xfrm>
            <a:off x="94822" y="4365369"/>
            <a:ext cx="431133" cy="2380255"/>
            <a:chOff x="9483237" y="1321506"/>
            <a:chExt cx="273513" cy="1719570"/>
          </a:xfrm>
        </p:grpSpPr>
        <p:sp>
          <p:nvSpPr>
            <p:cNvPr id="3" name="Oval 2">
              <a:extLst>
                <a:ext uri="{FF2B5EF4-FFF2-40B4-BE49-F238E27FC236}">
                  <a16:creationId xmlns:a16="http://schemas.microsoft.com/office/drawing/2014/main" id="{B191D43E-1C7A-4F9D-B113-B2BFDD69D8CF}"/>
                </a:ext>
              </a:extLst>
            </p:cNvPr>
            <p:cNvSpPr/>
            <p:nvPr/>
          </p:nvSpPr>
          <p:spPr>
            <a:xfrm>
              <a:off x="9483237" y="2767564"/>
              <a:ext cx="273513" cy="27351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a:extLst>
                <a:ext uri="{FF2B5EF4-FFF2-40B4-BE49-F238E27FC236}">
                  <a16:creationId xmlns:a16="http://schemas.microsoft.com/office/drawing/2014/main" id="{891E6ED3-9A96-4234-9F4A-2D1E1F69031D}"/>
                </a:ext>
              </a:extLst>
            </p:cNvPr>
            <p:cNvSpPr/>
            <p:nvPr/>
          </p:nvSpPr>
          <p:spPr>
            <a:xfrm>
              <a:off x="9597191" y="1321506"/>
              <a:ext cx="45719" cy="1513093"/>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3" name="Group 12">
            <a:extLst>
              <a:ext uri="{FF2B5EF4-FFF2-40B4-BE49-F238E27FC236}">
                <a16:creationId xmlns:a16="http://schemas.microsoft.com/office/drawing/2014/main" id="{9F340472-8F38-4CA5-98A2-2944AD3B67E1}"/>
              </a:ext>
            </a:extLst>
          </p:cNvPr>
          <p:cNvGrpSpPr/>
          <p:nvPr/>
        </p:nvGrpSpPr>
        <p:grpSpPr>
          <a:xfrm>
            <a:off x="11921860" y="3334190"/>
            <a:ext cx="257135" cy="3487066"/>
            <a:chOff x="3623255" y="0"/>
            <a:chExt cx="257135" cy="3487066"/>
          </a:xfrm>
        </p:grpSpPr>
        <p:sp>
          <p:nvSpPr>
            <p:cNvPr id="11" name="Oval 10">
              <a:extLst>
                <a:ext uri="{FF2B5EF4-FFF2-40B4-BE49-F238E27FC236}">
                  <a16:creationId xmlns:a16="http://schemas.microsoft.com/office/drawing/2014/main" id="{AD4ED5C7-B750-4152-A605-5B5DD39DD129}"/>
                </a:ext>
              </a:extLst>
            </p:cNvPr>
            <p:cNvSpPr/>
            <p:nvPr/>
          </p:nvSpPr>
          <p:spPr>
            <a:xfrm>
              <a:off x="3623255" y="3229934"/>
              <a:ext cx="257135"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11515858-126A-4388-9562-2EBE9AA55314}"/>
                </a:ext>
              </a:extLst>
            </p:cNvPr>
            <p:cNvSpPr/>
            <p:nvPr/>
          </p:nvSpPr>
          <p:spPr>
            <a:xfrm flipH="1">
              <a:off x="3728963" y="0"/>
              <a:ext cx="45719" cy="3292954"/>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8" name="Oval 7">
            <a:extLst>
              <a:ext uri="{FF2B5EF4-FFF2-40B4-BE49-F238E27FC236}">
                <a16:creationId xmlns:a16="http://schemas.microsoft.com/office/drawing/2014/main" id="{1234246C-06CC-4F46-91A1-A388FC097929}"/>
              </a:ext>
            </a:extLst>
          </p:cNvPr>
          <p:cNvSpPr/>
          <p:nvPr/>
        </p:nvSpPr>
        <p:spPr>
          <a:xfrm rot="15069083" flipH="1">
            <a:off x="6455403" y="5641201"/>
            <a:ext cx="149100" cy="149098"/>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Oval 13">
            <a:extLst>
              <a:ext uri="{FF2B5EF4-FFF2-40B4-BE49-F238E27FC236}">
                <a16:creationId xmlns:a16="http://schemas.microsoft.com/office/drawing/2014/main" id="{FDC8D2B7-1B07-4128-81BB-72CFF0D895BF}"/>
              </a:ext>
            </a:extLst>
          </p:cNvPr>
          <p:cNvSpPr/>
          <p:nvPr/>
        </p:nvSpPr>
        <p:spPr>
          <a:xfrm rot="15069083" flipH="1">
            <a:off x="3896239" y="1084595"/>
            <a:ext cx="84878" cy="8487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Oval 14">
            <a:extLst>
              <a:ext uri="{FF2B5EF4-FFF2-40B4-BE49-F238E27FC236}">
                <a16:creationId xmlns:a16="http://schemas.microsoft.com/office/drawing/2014/main" id="{11238697-93A1-41F7-B5FB-D8277B6CD468}"/>
              </a:ext>
            </a:extLst>
          </p:cNvPr>
          <p:cNvSpPr/>
          <p:nvPr/>
        </p:nvSpPr>
        <p:spPr>
          <a:xfrm rot="15069083" flipH="1">
            <a:off x="6288013" y="1815402"/>
            <a:ext cx="149100" cy="149098"/>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Oval 15">
            <a:extLst>
              <a:ext uri="{FF2B5EF4-FFF2-40B4-BE49-F238E27FC236}">
                <a16:creationId xmlns:a16="http://schemas.microsoft.com/office/drawing/2014/main" id="{ED296996-D9FC-483C-A4FC-356542DDF901}"/>
              </a:ext>
            </a:extLst>
          </p:cNvPr>
          <p:cNvSpPr/>
          <p:nvPr/>
        </p:nvSpPr>
        <p:spPr>
          <a:xfrm rot="15069083" flipH="1">
            <a:off x="2765309" y="5285853"/>
            <a:ext cx="84878" cy="8487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8" name="Group 17">
            <a:extLst>
              <a:ext uri="{FF2B5EF4-FFF2-40B4-BE49-F238E27FC236}">
                <a16:creationId xmlns:a16="http://schemas.microsoft.com/office/drawing/2014/main" id="{843C273F-3004-4627-A88E-9CD47D1697B9}"/>
              </a:ext>
            </a:extLst>
          </p:cNvPr>
          <p:cNvGrpSpPr/>
          <p:nvPr/>
        </p:nvGrpSpPr>
        <p:grpSpPr>
          <a:xfrm rot="10800000">
            <a:off x="11644611" y="5288291"/>
            <a:ext cx="242173" cy="3284169"/>
            <a:chOff x="3623232" y="0"/>
            <a:chExt cx="257133" cy="3487066"/>
          </a:xfrm>
        </p:grpSpPr>
        <p:sp>
          <p:nvSpPr>
            <p:cNvPr id="19" name="Oval 18">
              <a:extLst>
                <a:ext uri="{FF2B5EF4-FFF2-40B4-BE49-F238E27FC236}">
                  <a16:creationId xmlns:a16="http://schemas.microsoft.com/office/drawing/2014/main" id="{7B25C2EB-87AB-4307-9965-11DE5E719527}"/>
                </a:ext>
              </a:extLst>
            </p:cNvPr>
            <p:cNvSpPr/>
            <p:nvPr/>
          </p:nvSpPr>
          <p:spPr>
            <a:xfrm>
              <a:off x="3623232" y="3229934"/>
              <a:ext cx="257133"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a:extLst>
                <a:ext uri="{FF2B5EF4-FFF2-40B4-BE49-F238E27FC236}">
                  <a16:creationId xmlns:a16="http://schemas.microsoft.com/office/drawing/2014/main" id="{FC0050EF-2ABA-4264-A37A-FFA40A12A296}"/>
                </a:ext>
              </a:extLst>
            </p:cNvPr>
            <p:cNvSpPr/>
            <p:nvPr/>
          </p:nvSpPr>
          <p:spPr>
            <a:xfrm flipH="1">
              <a:off x="3728963" y="0"/>
              <a:ext cx="45719" cy="3292955"/>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1" name="Group 20">
            <a:extLst>
              <a:ext uri="{FF2B5EF4-FFF2-40B4-BE49-F238E27FC236}">
                <a16:creationId xmlns:a16="http://schemas.microsoft.com/office/drawing/2014/main" id="{9B1B5FB5-BDBB-4CA9-A1A7-70DD8B5936AD}"/>
              </a:ext>
            </a:extLst>
          </p:cNvPr>
          <p:cNvGrpSpPr/>
          <p:nvPr/>
        </p:nvGrpSpPr>
        <p:grpSpPr>
          <a:xfrm rot="10800000">
            <a:off x="11880121" y="146418"/>
            <a:ext cx="257135" cy="3487066"/>
            <a:chOff x="3623255" y="0"/>
            <a:chExt cx="257135" cy="3487066"/>
          </a:xfrm>
        </p:grpSpPr>
        <p:sp>
          <p:nvSpPr>
            <p:cNvPr id="22" name="Oval 21">
              <a:extLst>
                <a:ext uri="{FF2B5EF4-FFF2-40B4-BE49-F238E27FC236}">
                  <a16:creationId xmlns:a16="http://schemas.microsoft.com/office/drawing/2014/main" id="{17CCB20A-1C36-49C7-AC2C-1628C0B40100}"/>
                </a:ext>
              </a:extLst>
            </p:cNvPr>
            <p:cNvSpPr/>
            <p:nvPr/>
          </p:nvSpPr>
          <p:spPr>
            <a:xfrm>
              <a:off x="3623255" y="3229934"/>
              <a:ext cx="257135"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a:extLst>
                <a:ext uri="{FF2B5EF4-FFF2-40B4-BE49-F238E27FC236}">
                  <a16:creationId xmlns:a16="http://schemas.microsoft.com/office/drawing/2014/main" id="{FDE8CF0D-354A-435B-A7CC-D2E81BCBA2F1}"/>
                </a:ext>
              </a:extLst>
            </p:cNvPr>
            <p:cNvSpPr/>
            <p:nvPr/>
          </p:nvSpPr>
          <p:spPr>
            <a:xfrm flipH="1">
              <a:off x="3728963" y="0"/>
              <a:ext cx="45719" cy="3292954"/>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4" name="Group 23">
            <a:extLst>
              <a:ext uri="{FF2B5EF4-FFF2-40B4-BE49-F238E27FC236}">
                <a16:creationId xmlns:a16="http://schemas.microsoft.com/office/drawing/2014/main" id="{FA337A42-17B2-491A-8CD3-5983C6AB695F}"/>
              </a:ext>
            </a:extLst>
          </p:cNvPr>
          <p:cNvGrpSpPr/>
          <p:nvPr/>
        </p:nvGrpSpPr>
        <p:grpSpPr>
          <a:xfrm rot="10800000" flipH="1">
            <a:off x="11441168" y="3619499"/>
            <a:ext cx="203718" cy="2762661"/>
            <a:chOff x="3623292" y="0"/>
            <a:chExt cx="257138" cy="3487066"/>
          </a:xfrm>
        </p:grpSpPr>
        <p:sp>
          <p:nvSpPr>
            <p:cNvPr id="25" name="Oval 24">
              <a:extLst>
                <a:ext uri="{FF2B5EF4-FFF2-40B4-BE49-F238E27FC236}">
                  <a16:creationId xmlns:a16="http://schemas.microsoft.com/office/drawing/2014/main" id="{0F379EC3-2450-4F86-A36E-64C8969BEB42}"/>
                </a:ext>
              </a:extLst>
            </p:cNvPr>
            <p:cNvSpPr/>
            <p:nvPr/>
          </p:nvSpPr>
          <p:spPr>
            <a:xfrm>
              <a:off x="3623292" y="3229934"/>
              <a:ext cx="257138"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Rectangle 25">
              <a:extLst>
                <a:ext uri="{FF2B5EF4-FFF2-40B4-BE49-F238E27FC236}">
                  <a16:creationId xmlns:a16="http://schemas.microsoft.com/office/drawing/2014/main" id="{EED626F8-A6D6-4A1B-805A-12153A51EA32}"/>
                </a:ext>
              </a:extLst>
            </p:cNvPr>
            <p:cNvSpPr/>
            <p:nvPr/>
          </p:nvSpPr>
          <p:spPr>
            <a:xfrm flipH="1">
              <a:off x="3728963" y="0"/>
              <a:ext cx="45719" cy="3292954"/>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9" name="Oval 28">
            <a:extLst>
              <a:ext uri="{FF2B5EF4-FFF2-40B4-BE49-F238E27FC236}">
                <a16:creationId xmlns:a16="http://schemas.microsoft.com/office/drawing/2014/main" id="{D84716D7-72EF-422E-BAB6-A605CC4A4A67}"/>
              </a:ext>
            </a:extLst>
          </p:cNvPr>
          <p:cNvSpPr/>
          <p:nvPr/>
        </p:nvSpPr>
        <p:spPr>
          <a:xfrm rot="15069083" flipH="1">
            <a:off x="12016663" y="1646172"/>
            <a:ext cx="265870" cy="26586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Oval 29">
            <a:extLst>
              <a:ext uri="{FF2B5EF4-FFF2-40B4-BE49-F238E27FC236}">
                <a16:creationId xmlns:a16="http://schemas.microsoft.com/office/drawing/2014/main" id="{0F86DD65-E72C-4528-B048-3D948A1D3FCD}"/>
              </a:ext>
            </a:extLst>
          </p:cNvPr>
          <p:cNvSpPr/>
          <p:nvPr/>
        </p:nvSpPr>
        <p:spPr>
          <a:xfrm rot="15069083" flipH="1">
            <a:off x="922936" y="5866612"/>
            <a:ext cx="151352" cy="151350"/>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Oval 30">
            <a:extLst>
              <a:ext uri="{FF2B5EF4-FFF2-40B4-BE49-F238E27FC236}">
                <a16:creationId xmlns:a16="http://schemas.microsoft.com/office/drawing/2014/main" id="{1DE8B6E0-74C0-4409-BD09-4E01A6578FBD}"/>
              </a:ext>
            </a:extLst>
          </p:cNvPr>
          <p:cNvSpPr/>
          <p:nvPr/>
        </p:nvSpPr>
        <p:spPr>
          <a:xfrm rot="15069083" flipH="1">
            <a:off x="10201811" y="6316755"/>
            <a:ext cx="265870" cy="26586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Oval 31">
            <a:extLst>
              <a:ext uri="{FF2B5EF4-FFF2-40B4-BE49-F238E27FC236}">
                <a16:creationId xmlns:a16="http://schemas.microsoft.com/office/drawing/2014/main" id="{4315207D-FE86-45D2-BD2F-9BD6416207A8}"/>
              </a:ext>
            </a:extLst>
          </p:cNvPr>
          <p:cNvSpPr/>
          <p:nvPr/>
        </p:nvSpPr>
        <p:spPr>
          <a:xfrm rot="15069083" flipH="1">
            <a:off x="8871855" y="531198"/>
            <a:ext cx="151352" cy="151350"/>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54" name="Group 53">
            <a:extLst>
              <a:ext uri="{FF2B5EF4-FFF2-40B4-BE49-F238E27FC236}">
                <a16:creationId xmlns:a16="http://schemas.microsoft.com/office/drawing/2014/main" id="{9EF772CE-7621-4DD1-B731-EC402FA0E932}"/>
              </a:ext>
            </a:extLst>
          </p:cNvPr>
          <p:cNvGrpSpPr/>
          <p:nvPr/>
        </p:nvGrpSpPr>
        <p:grpSpPr>
          <a:xfrm>
            <a:off x="2754742" y="900033"/>
            <a:ext cx="6414912" cy="4977835"/>
            <a:chOff x="2438400" y="1005870"/>
            <a:chExt cx="6414912" cy="4977835"/>
          </a:xfrm>
          <a:solidFill>
            <a:schemeClr val="accent1"/>
          </a:solidFill>
        </p:grpSpPr>
        <p:cxnSp>
          <p:nvCxnSpPr>
            <p:cNvPr id="65" name="Straight Connector 64">
              <a:extLst>
                <a:ext uri="{FF2B5EF4-FFF2-40B4-BE49-F238E27FC236}">
                  <a16:creationId xmlns:a16="http://schemas.microsoft.com/office/drawing/2014/main" id="{8AE23C18-ACFD-4A98-A127-6D29E7060EBA}"/>
                </a:ext>
              </a:extLst>
            </p:cNvPr>
            <p:cNvCxnSpPr/>
            <p:nvPr/>
          </p:nvCxnSpPr>
          <p:spPr>
            <a:xfrm flipV="1">
              <a:off x="2614863" y="3850105"/>
              <a:ext cx="1411705" cy="213360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FD3D47B-140B-4638-B12F-AC3375C43751}"/>
                </a:ext>
              </a:extLst>
            </p:cNvPr>
            <p:cNvCxnSpPr/>
            <p:nvPr/>
          </p:nvCxnSpPr>
          <p:spPr>
            <a:xfrm>
              <a:off x="4026568" y="3866147"/>
              <a:ext cx="1267327" cy="8823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4A9DEB5-3802-48DF-98BF-5948A116746F}"/>
                </a:ext>
              </a:extLst>
            </p:cNvPr>
            <p:cNvCxnSpPr/>
            <p:nvPr/>
          </p:nvCxnSpPr>
          <p:spPr>
            <a:xfrm flipH="1">
              <a:off x="2614863" y="4780547"/>
              <a:ext cx="2662990" cy="119946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2CB47A0-8B73-4889-B335-9A1F66ABF94E}"/>
                </a:ext>
              </a:extLst>
            </p:cNvPr>
            <p:cNvCxnSpPr/>
            <p:nvPr/>
          </p:nvCxnSpPr>
          <p:spPr>
            <a:xfrm>
              <a:off x="2470484" y="3850105"/>
              <a:ext cx="2823411" cy="91440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203BD1A-E836-4C26-BFF8-1378B546EB4A}"/>
                </a:ext>
              </a:extLst>
            </p:cNvPr>
            <p:cNvCxnSpPr/>
            <p:nvPr/>
          </p:nvCxnSpPr>
          <p:spPr>
            <a:xfrm flipV="1">
              <a:off x="2438400" y="2823411"/>
              <a:ext cx="3834063" cy="10266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A2C2A96-9F6E-449A-A444-92A4F381E3F5}"/>
                </a:ext>
              </a:extLst>
            </p:cNvPr>
            <p:cNvCxnSpPr>
              <a:cxnSpLocks/>
            </p:cNvCxnSpPr>
            <p:nvPr/>
          </p:nvCxnSpPr>
          <p:spPr>
            <a:xfrm flipH="1" flipV="1">
              <a:off x="4660231" y="2180695"/>
              <a:ext cx="1666450" cy="6491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AEA4428-2E30-4FB6-8087-5DD4C711CB04}"/>
                </a:ext>
              </a:extLst>
            </p:cNvPr>
            <p:cNvCxnSpPr/>
            <p:nvPr/>
          </p:nvCxnSpPr>
          <p:spPr>
            <a:xfrm flipH="1">
              <a:off x="4026568" y="2130450"/>
              <a:ext cx="633663" cy="17320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A7D21F6-26B5-47C8-9FD3-D83D22A86A38}"/>
                </a:ext>
              </a:extLst>
            </p:cNvPr>
            <p:cNvCxnSpPr/>
            <p:nvPr/>
          </p:nvCxnSpPr>
          <p:spPr>
            <a:xfrm>
              <a:off x="4058652" y="3900350"/>
              <a:ext cx="3547859" cy="1029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41998DF-2839-45F3-A97A-10615332F151}"/>
                </a:ext>
              </a:extLst>
            </p:cNvPr>
            <p:cNvCxnSpPr>
              <a:cxnSpLocks/>
            </p:cNvCxnSpPr>
            <p:nvPr/>
          </p:nvCxnSpPr>
          <p:spPr>
            <a:xfrm>
              <a:off x="5293895" y="4752156"/>
              <a:ext cx="2423965" cy="2069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9033788-B2E2-4030-9D97-A3971EB0E1AE}"/>
                </a:ext>
              </a:extLst>
            </p:cNvPr>
            <p:cNvCxnSpPr>
              <a:cxnSpLocks/>
            </p:cNvCxnSpPr>
            <p:nvPr/>
          </p:nvCxnSpPr>
          <p:spPr>
            <a:xfrm flipV="1">
              <a:off x="7720414" y="2374232"/>
              <a:ext cx="1107852" cy="251857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691DCCF-9D33-4D76-98C4-6C8EC44741C2}"/>
                </a:ext>
              </a:extLst>
            </p:cNvPr>
            <p:cNvCxnSpPr/>
            <p:nvPr/>
          </p:nvCxnSpPr>
          <p:spPr>
            <a:xfrm flipH="1">
              <a:off x="5277853" y="2374232"/>
              <a:ext cx="3547859" cy="24063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227D2EA-36B4-409C-85B2-428C6747CE38}"/>
                </a:ext>
              </a:extLst>
            </p:cNvPr>
            <p:cNvCxnSpPr/>
            <p:nvPr/>
          </p:nvCxnSpPr>
          <p:spPr>
            <a:xfrm flipH="1" flipV="1">
              <a:off x="6248399" y="2823411"/>
              <a:ext cx="1435769" cy="21196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E96E6EB-1589-42DF-880C-0A9AAAD64FA2}"/>
                </a:ext>
              </a:extLst>
            </p:cNvPr>
            <p:cNvCxnSpPr/>
            <p:nvPr/>
          </p:nvCxnSpPr>
          <p:spPr>
            <a:xfrm flipV="1">
              <a:off x="6302617" y="2374232"/>
              <a:ext cx="2550695" cy="44917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D9AC6AF-9F73-46E3-B447-9A13215C3097}"/>
                </a:ext>
              </a:extLst>
            </p:cNvPr>
            <p:cNvCxnSpPr/>
            <p:nvPr/>
          </p:nvCxnSpPr>
          <p:spPr>
            <a:xfrm flipV="1">
              <a:off x="4660231" y="1005870"/>
              <a:ext cx="1238496" cy="112458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B4C9286-88DA-436C-BED0-C79CE325CC40}"/>
                </a:ext>
              </a:extLst>
            </p:cNvPr>
            <p:cNvCxnSpPr>
              <a:cxnSpLocks/>
            </p:cNvCxnSpPr>
            <p:nvPr/>
          </p:nvCxnSpPr>
          <p:spPr>
            <a:xfrm>
              <a:off x="5889384" y="1005870"/>
              <a:ext cx="399120" cy="18586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C61FDB-51D4-439B-9171-C6C78CBB1780}"/>
                </a:ext>
              </a:extLst>
            </p:cNvPr>
            <p:cNvCxnSpPr/>
            <p:nvPr/>
          </p:nvCxnSpPr>
          <p:spPr>
            <a:xfrm flipH="1">
              <a:off x="5250253" y="2914730"/>
              <a:ext cx="995592" cy="18989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37FD235-4FB5-42F2-B73A-5EEED6EE342E}"/>
                </a:ext>
              </a:extLst>
            </p:cNvPr>
            <p:cNvCxnSpPr/>
            <p:nvPr/>
          </p:nvCxnSpPr>
          <p:spPr>
            <a:xfrm>
              <a:off x="4644190" y="2164653"/>
              <a:ext cx="621140" cy="26714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56" name="Oval 55">
            <a:extLst>
              <a:ext uri="{FF2B5EF4-FFF2-40B4-BE49-F238E27FC236}">
                <a16:creationId xmlns:a16="http://schemas.microsoft.com/office/drawing/2014/main" id="{346517BD-28B2-41AB-952C-AEDEB09E4439}"/>
              </a:ext>
            </a:extLst>
          </p:cNvPr>
          <p:cNvSpPr/>
          <p:nvPr/>
        </p:nvSpPr>
        <p:spPr>
          <a:xfrm>
            <a:off x="6116029" y="871093"/>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Oval 56">
            <a:extLst>
              <a:ext uri="{FF2B5EF4-FFF2-40B4-BE49-F238E27FC236}">
                <a16:creationId xmlns:a16="http://schemas.microsoft.com/office/drawing/2014/main" id="{82F699A8-6D77-42C0-B0E2-D430D88393BB}"/>
              </a:ext>
            </a:extLst>
          </p:cNvPr>
          <p:cNvSpPr/>
          <p:nvPr/>
        </p:nvSpPr>
        <p:spPr>
          <a:xfrm>
            <a:off x="6483375" y="2685861"/>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8" name="Oval 57">
            <a:extLst>
              <a:ext uri="{FF2B5EF4-FFF2-40B4-BE49-F238E27FC236}">
                <a16:creationId xmlns:a16="http://schemas.microsoft.com/office/drawing/2014/main" id="{AA7E24D5-4E54-40D9-8224-B2538A960397}"/>
              </a:ext>
            </a:extLst>
          </p:cNvPr>
          <p:cNvSpPr/>
          <p:nvPr/>
        </p:nvSpPr>
        <p:spPr>
          <a:xfrm>
            <a:off x="8940418" y="2217574"/>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Oval 58">
            <a:extLst>
              <a:ext uri="{FF2B5EF4-FFF2-40B4-BE49-F238E27FC236}">
                <a16:creationId xmlns:a16="http://schemas.microsoft.com/office/drawing/2014/main" id="{B73C54AB-FBEC-49BF-80E5-F4FD8D6A985F}"/>
              </a:ext>
            </a:extLst>
          </p:cNvPr>
          <p:cNvSpPr/>
          <p:nvPr/>
        </p:nvSpPr>
        <p:spPr>
          <a:xfrm>
            <a:off x="7852737" y="4704303"/>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Oval 59">
            <a:extLst>
              <a:ext uri="{FF2B5EF4-FFF2-40B4-BE49-F238E27FC236}">
                <a16:creationId xmlns:a16="http://schemas.microsoft.com/office/drawing/2014/main" id="{BE6C3C77-CEFE-4FB0-979E-5F73E82E5AD2}"/>
              </a:ext>
            </a:extLst>
          </p:cNvPr>
          <p:cNvSpPr/>
          <p:nvPr/>
        </p:nvSpPr>
        <p:spPr>
          <a:xfrm>
            <a:off x="5529666" y="4563498"/>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Oval 60">
            <a:extLst>
              <a:ext uri="{FF2B5EF4-FFF2-40B4-BE49-F238E27FC236}">
                <a16:creationId xmlns:a16="http://schemas.microsoft.com/office/drawing/2014/main" id="{64CF2D9F-11D3-4861-9ECC-1DB547C6E434}"/>
              </a:ext>
            </a:extLst>
          </p:cNvPr>
          <p:cNvSpPr/>
          <p:nvPr/>
        </p:nvSpPr>
        <p:spPr>
          <a:xfrm>
            <a:off x="4300213" y="3682064"/>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Oval 61">
            <a:extLst>
              <a:ext uri="{FF2B5EF4-FFF2-40B4-BE49-F238E27FC236}">
                <a16:creationId xmlns:a16="http://schemas.microsoft.com/office/drawing/2014/main" id="{CFA287EF-B659-47E2-A1DA-F056D715514A}"/>
              </a:ext>
            </a:extLst>
          </p:cNvPr>
          <p:cNvSpPr/>
          <p:nvPr/>
        </p:nvSpPr>
        <p:spPr>
          <a:xfrm>
            <a:off x="2889704" y="5740650"/>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Oval 62">
            <a:extLst>
              <a:ext uri="{FF2B5EF4-FFF2-40B4-BE49-F238E27FC236}">
                <a16:creationId xmlns:a16="http://schemas.microsoft.com/office/drawing/2014/main" id="{742541FA-7624-4A43-A488-6CF4FA2BE35D}"/>
              </a:ext>
            </a:extLst>
          </p:cNvPr>
          <p:cNvSpPr/>
          <p:nvPr/>
        </p:nvSpPr>
        <p:spPr>
          <a:xfrm>
            <a:off x="2764331" y="3648930"/>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Oval 63">
            <a:extLst>
              <a:ext uri="{FF2B5EF4-FFF2-40B4-BE49-F238E27FC236}">
                <a16:creationId xmlns:a16="http://schemas.microsoft.com/office/drawing/2014/main" id="{94F578B1-76B7-4EA9-9F7E-A218E6A237DC}"/>
              </a:ext>
            </a:extLst>
          </p:cNvPr>
          <p:cNvSpPr/>
          <p:nvPr/>
        </p:nvSpPr>
        <p:spPr>
          <a:xfrm>
            <a:off x="4864692" y="1998373"/>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Oval 42">
            <a:extLst>
              <a:ext uri="{FF2B5EF4-FFF2-40B4-BE49-F238E27FC236}">
                <a16:creationId xmlns:a16="http://schemas.microsoft.com/office/drawing/2014/main" id="{3C7046F7-CFAA-494E-A2CC-B4BAE375C2C0}"/>
              </a:ext>
            </a:extLst>
          </p:cNvPr>
          <p:cNvSpPr/>
          <p:nvPr/>
        </p:nvSpPr>
        <p:spPr>
          <a:xfrm>
            <a:off x="3467932" y="1026942"/>
            <a:ext cx="4759506" cy="4759496"/>
          </a:xfrm>
          <a:prstGeom prst="ellipse">
            <a:avLst/>
          </a:prstGeom>
          <a:solidFill>
            <a:schemeClr val="accent1">
              <a:alpha val="50000"/>
            </a:schemeClr>
          </a:solidFill>
          <a:ln>
            <a:noFill/>
          </a:ln>
          <a:effectLst>
            <a:outerShdw blurRad="1193800" dist="3937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TextBox 34">
            <a:extLst>
              <a:ext uri="{FF2B5EF4-FFF2-40B4-BE49-F238E27FC236}">
                <a16:creationId xmlns:a16="http://schemas.microsoft.com/office/drawing/2014/main" id="{2ADB18BF-4277-4E7B-BF9E-E583FC2321E4}"/>
              </a:ext>
            </a:extLst>
          </p:cNvPr>
          <p:cNvSpPr txBox="1"/>
          <p:nvPr/>
        </p:nvSpPr>
        <p:spPr>
          <a:xfrm>
            <a:off x="388012" y="1673644"/>
            <a:ext cx="4182743" cy="3323987"/>
          </a:xfrm>
          <a:prstGeom prst="rect">
            <a:avLst/>
          </a:prstGeom>
          <a:noFill/>
        </p:spPr>
        <p:txBody>
          <a:bodyPr wrap="square" rtlCol="0">
            <a:spAutoFit/>
          </a:bodyPr>
          <a:lstStyle/>
          <a:p>
            <a:pPr marL="342900" indent="-342900" algn="just">
              <a:lnSpc>
                <a:spcPct val="250000"/>
              </a:lnSpc>
              <a:buAutoNum type="arabicPeriod"/>
            </a:pPr>
            <a:r>
              <a:rPr lang="id-ID" sz="2800" b="1" dirty="0" smtClean="0">
                <a:solidFill>
                  <a:schemeClr val="bg2"/>
                </a:solidFill>
                <a:latin typeface="Times New Roman" panose="02020603050405020304" pitchFamily="18" charset="0"/>
                <a:cs typeface="Times New Roman" panose="02020603050405020304" pitchFamily="18" charset="0"/>
              </a:rPr>
              <a:t>Signal pre-processing</a:t>
            </a:r>
            <a:r>
              <a:rPr lang="en-US" sz="2800" b="1" dirty="0" smtClean="0">
                <a:solidFill>
                  <a:schemeClr val="bg2"/>
                </a:solidFill>
                <a:latin typeface="Times New Roman" panose="02020603050405020304" pitchFamily="18" charset="0"/>
                <a:cs typeface="Times New Roman" panose="02020603050405020304" pitchFamily="18" charset="0"/>
              </a:rPr>
              <a:t> </a:t>
            </a:r>
          </a:p>
          <a:p>
            <a:pPr marL="342900" indent="-342900" algn="just">
              <a:lnSpc>
                <a:spcPct val="250000"/>
              </a:lnSpc>
              <a:buAutoNum type="arabicPeriod"/>
            </a:pPr>
            <a:r>
              <a:rPr lang="en-US" sz="2800" b="1" dirty="0" smtClean="0">
                <a:solidFill>
                  <a:schemeClr val="bg2"/>
                </a:solidFill>
                <a:latin typeface="Times New Roman" panose="02020603050405020304" pitchFamily="18" charset="0"/>
                <a:cs typeface="Times New Roman" panose="02020603050405020304" pitchFamily="18" charset="0"/>
              </a:rPr>
              <a:t>Feature extraction </a:t>
            </a:r>
          </a:p>
          <a:p>
            <a:pPr marL="342900" indent="-342900" algn="just">
              <a:lnSpc>
                <a:spcPct val="250000"/>
              </a:lnSpc>
              <a:buAutoNum type="arabicPeriod"/>
            </a:pPr>
            <a:r>
              <a:rPr lang="en-US" sz="2800" b="1" dirty="0" smtClean="0">
                <a:solidFill>
                  <a:schemeClr val="bg2"/>
                </a:solidFill>
                <a:latin typeface="Times New Roman" panose="02020603050405020304" pitchFamily="18" charset="0"/>
                <a:cs typeface="Times New Roman" panose="02020603050405020304" pitchFamily="18" charset="0"/>
              </a:rPr>
              <a:t>Feature matching</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143" t="20938" r="21678" b="7217"/>
          <a:stretch/>
        </p:blipFill>
        <p:spPr>
          <a:xfrm>
            <a:off x="5019270" y="1101670"/>
            <a:ext cx="7092248" cy="4924697"/>
          </a:xfrm>
          <a:prstGeom prst="rect">
            <a:avLst/>
          </a:prstGeom>
        </p:spPr>
      </p:pic>
    </p:spTree>
    <p:extLst>
      <p:ext uri="{BB962C8B-B14F-4D97-AF65-F5344CB8AC3E}">
        <p14:creationId xmlns:p14="http://schemas.microsoft.com/office/powerpoint/2010/main" val="202772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6C55273-6DAC-4706-847B-20D176761EA6}"/>
              </a:ext>
            </a:extLst>
          </p:cNvPr>
          <p:cNvSpPr/>
          <p:nvPr/>
        </p:nvSpPr>
        <p:spPr>
          <a:xfrm>
            <a:off x="0" y="0"/>
            <a:ext cx="12192000" cy="6858000"/>
          </a:xfrm>
          <a:prstGeom prst="rect">
            <a:avLst/>
          </a:prstGeom>
          <a:gradFill>
            <a:gsLst>
              <a:gs pos="0">
                <a:schemeClr val="accent1">
                  <a:alpha val="95000"/>
                </a:schemeClr>
              </a:gs>
              <a:gs pos="100000">
                <a:schemeClr val="accent1">
                  <a:lumMod val="75000"/>
                  <a:alpha val="9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9" name="Group 8">
            <a:extLst>
              <a:ext uri="{FF2B5EF4-FFF2-40B4-BE49-F238E27FC236}">
                <a16:creationId xmlns:a16="http://schemas.microsoft.com/office/drawing/2014/main" id="{8648AAC3-DDEC-41D3-AD0F-10BD190AAAFF}"/>
              </a:ext>
            </a:extLst>
          </p:cNvPr>
          <p:cNvGrpSpPr/>
          <p:nvPr/>
        </p:nvGrpSpPr>
        <p:grpSpPr>
          <a:xfrm>
            <a:off x="94822" y="4365369"/>
            <a:ext cx="431133" cy="2380255"/>
            <a:chOff x="9483237" y="1321506"/>
            <a:chExt cx="273513" cy="1719570"/>
          </a:xfrm>
        </p:grpSpPr>
        <p:sp>
          <p:nvSpPr>
            <p:cNvPr id="3" name="Oval 2">
              <a:extLst>
                <a:ext uri="{FF2B5EF4-FFF2-40B4-BE49-F238E27FC236}">
                  <a16:creationId xmlns:a16="http://schemas.microsoft.com/office/drawing/2014/main" id="{B191D43E-1C7A-4F9D-B113-B2BFDD69D8CF}"/>
                </a:ext>
              </a:extLst>
            </p:cNvPr>
            <p:cNvSpPr/>
            <p:nvPr/>
          </p:nvSpPr>
          <p:spPr>
            <a:xfrm>
              <a:off x="9483237" y="2767564"/>
              <a:ext cx="273513" cy="27351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a:extLst>
                <a:ext uri="{FF2B5EF4-FFF2-40B4-BE49-F238E27FC236}">
                  <a16:creationId xmlns:a16="http://schemas.microsoft.com/office/drawing/2014/main" id="{891E6ED3-9A96-4234-9F4A-2D1E1F69031D}"/>
                </a:ext>
              </a:extLst>
            </p:cNvPr>
            <p:cNvSpPr/>
            <p:nvPr/>
          </p:nvSpPr>
          <p:spPr>
            <a:xfrm>
              <a:off x="9597191" y="1321506"/>
              <a:ext cx="45719" cy="1513093"/>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3" name="Group 12">
            <a:extLst>
              <a:ext uri="{FF2B5EF4-FFF2-40B4-BE49-F238E27FC236}">
                <a16:creationId xmlns:a16="http://schemas.microsoft.com/office/drawing/2014/main" id="{9F340472-8F38-4CA5-98A2-2944AD3B67E1}"/>
              </a:ext>
            </a:extLst>
          </p:cNvPr>
          <p:cNvGrpSpPr/>
          <p:nvPr/>
        </p:nvGrpSpPr>
        <p:grpSpPr>
          <a:xfrm>
            <a:off x="11921860" y="3334190"/>
            <a:ext cx="257135" cy="3487066"/>
            <a:chOff x="3623255" y="0"/>
            <a:chExt cx="257135" cy="3487066"/>
          </a:xfrm>
        </p:grpSpPr>
        <p:sp>
          <p:nvSpPr>
            <p:cNvPr id="11" name="Oval 10">
              <a:extLst>
                <a:ext uri="{FF2B5EF4-FFF2-40B4-BE49-F238E27FC236}">
                  <a16:creationId xmlns:a16="http://schemas.microsoft.com/office/drawing/2014/main" id="{AD4ED5C7-B750-4152-A605-5B5DD39DD129}"/>
                </a:ext>
              </a:extLst>
            </p:cNvPr>
            <p:cNvSpPr/>
            <p:nvPr/>
          </p:nvSpPr>
          <p:spPr>
            <a:xfrm>
              <a:off x="3623255" y="3229934"/>
              <a:ext cx="257135"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11515858-126A-4388-9562-2EBE9AA55314}"/>
                </a:ext>
              </a:extLst>
            </p:cNvPr>
            <p:cNvSpPr/>
            <p:nvPr/>
          </p:nvSpPr>
          <p:spPr>
            <a:xfrm flipH="1">
              <a:off x="3728963" y="0"/>
              <a:ext cx="45719" cy="3292954"/>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8" name="Oval 7">
            <a:extLst>
              <a:ext uri="{FF2B5EF4-FFF2-40B4-BE49-F238E27FC236}">
                <a16:creationId xmlns:a16="http://schemas.microsoft.com/office/drawing/2014/main" id="{1234246C-06CC-4F46-91A1-A388FC097929}"/>
              </a:ext>
            </a:extLst>
          </p:cNvPr>
          <p:cNvSpPr/>
          <p:nvPr/>
        </p:nvSpPr>
        <p:spPr>
          <a:xfrm rot="15069083" flipH="1">
            <a:off x="6455403" y="5641201"/>
            <a:ext cx="149100" cy="149098"/>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Oval 13">
            <a:extLst>
              <a:ext uri="{FF2B5EF4-FFF2-40B4-BE49-F238E27FC236}">
                <a16:creationId xmlns:a16="http://schemas.microsoft.com/office/drawing/2014/main" id="{FDC8D2B7-1B07-4128-81BB-72CFF0D895BF}"/>
              </a:ext>
            </a:extLst>
          </p:cNvPr>
          <p:cNvSpPr/>
          <p:nvPr/>
        </p:nvSpPr>
        <p:spPr>
          <a:xfrm rot="15069083" flipH="1">
            <a:off x="3896239" y="1084595"/>
            <a:ext cx="84878" cy="8487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Oval 14">
            <a:extLst>
              <a:ext uri="{FF2B5EF4-FFF2-40B4-BE49-F238E27FC236}">
                <a16:creationId xmlns:a16="http://schemas.microsoft.com/office/drawing/2014/main" id="{11238697-93A1-41F7-B5FB-D8277B6CD468}"/>
              </a:ext>
            </a:extLst>
          </p:cNvPr>
          <p:cNvSpPr/>
          <p:nvPr/>
        </p:nvSpPr>
        <p:spPr>
          <a:xfrm rot="15069083" flipH="1">
            <a:off x="6288013" y="1815402"/>
            <a:ext cx="149100" cy="149098"/>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Oval 15">
            <a:extLst>
              <a:ext uri="{FF2B5EF4-FFF2-40B4-BE49-F238E27FC236}">
                <a16:creationId xmlns:a16="http://schemas.microsoft.com/office/drawing/2014/main" id="{ED296996-D9FC-483C-A4FC-356542DDF901}"/>
              </a:ext>
            </a:extLst>
          </p:cNvPr>
          <p:cNvSpPr/>
          <p:nvPr/>
        </p:nvSpPr>
        <p:spPr>
          <a:xfrm rot="15069083" flipH="1">
            <a:off x="2765309" y="5285853"/>
            <a:ext cx="84878" cy="8487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8" name="Group 17">
            <a:extLst>
              <a:ext uri="{FF2B5EF4-FFF2-40B4-BE49-F238E27FC236}">
                <a16:creationId xmlns:a16="http://schemas.microsoft.com/office/drawing/2014/main" id="{843C273F-3004-4627-A88E-9CD47D1697B9}"/>
              </a:ext>
            </a:extLst>
          </p:cNvPr>
          <p:cNvGrpSpPr/>
          <p:nvPr/>
        </p:nvGrpSpPr>
        <p:grpSpPr>
          <a:xfrm rot="10800000">
            <a:off x="11644611" y="5288291"/>
            <a:ext cx="242173" cy="3284169"/>
            <a:chOff x="3623232" y="0"/>
            <a:chExt cx="257133" cy="3487066"/>
          </a:xfrm>
        </p:grpSpPr>
        <p:sp>
          <p:nvSpPr>
            <p:cNvPr id="19" name="Oval 18">
              <a:extLst>
                <a:ext uri="{FF2B5EF4-FFF2-40B4-BE49-F238E27FC236}">
                  <a16:creationId xmlns:a16="http://schemas.microsoft.com/office/drawing/2014/main" id="{7B25C2EB-87AB-4307-9965-11DE5E719527}"/>
                </a:ext>
              </a:extLst>
            </p:cNvPr>
            <p:cNvSpPr/>
            <p:nvPr/>
          </p:nvSpPr>
          <p:spPr>
            <a:xfrm>
              <a:off x="3623232" y="3229934"/>
              <a:ext cx="257133"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a:extLst>
                <a:ext uri="{FF2B5EF4-FFF2-40B4-BE49-F238E27FC236}">
                  <a16:creationId xmlns:a16="http://schemas.microsoft.com/office/drawing/2014/main" id="{FC0050EF-2ABA-4264-A37A-FFA40A12A296}"/>
                </a:ext>
              </a:extLst>
            </p:cNvPr>
            <p:cNvSpPr/>
            <p:nvPr/>
          </p:nvSpPr>
          <p:spPr>
            <a:xfrm flipH="1">
              <a:off x="3728963" y="0"/>
              <a:ext cx="45719" cy="3292955"/>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1" name="Group 20">
            <a:extLst>
              <a:ext uri="{FF2B5EF4-FFF2-40B4-BE49-F238E27FC236}">
                <a16:creationId xmlns:a16="http://schemas.microsoft.com/office/drawing/2014/main" id="{9B1B5FB5-BDBB-4CA9-A1A7-70DD8B5936AD}"/>
              </a:ext>
            </a:extLst>
          </p:cNvPr>
          <p:cNvGrpSpPr/>
          <p:nvPr/>
        </p:nvGrpSpPr>
        <p:grpSpPr>
          <a:xfrm rot="10800000">
            <a:off x="11880121" y="146418"/>
            <a:ext cx="257135" cy="3487066"/>
            <a:chOff x="3623255" y="0"/>
            <a:chExt cx="257135" cy="3487066"/>
          </a:xfrm>
        </p:grpSpPr>
        <p:sp>
          <p:nvSpPr>
            <p:cNvPr id="22" name="Oval 21">
              <a:extLst>
                <a:ext uri="{FF2B5EF4-FFF2-40B4-BE49-F238E27FC236}">
                  <a16:creationId xmlns:a16="http://schemas.microsoft.com/office/drawing/2014/main" id="{17CCB20A-1C36-49C7-AC2C-1628C0B40100}"/>
                </a:ext>
              </a:extLst>
            </p:cNvPr>
            <p:cNvSpPr/>
            <p:nvPr/>
          </p:nvSpPr>
          <p:spPr>
            <a:xfrm>
              <a:off x="3623255" y="3229934"/>
              <a:ext cx="257135"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a:extLst>
                <a:ext uri="{FF2B5EF4-FFF2-40B4-BE49-F238E27FC236}">
                  <a16:creationId xmlns:a16="http://schemas.microsoft.com/office/drawing/2014/main" id="{FDE8CF0D-354A-435B-A7CC-D2E81BCBA2F1}"/>
                </a:ext>
              </a:extLst>
            </p:cNvPr>
            <p:cNvSpPr/>
            <p:nvPr/>
          </p:nvSpPr>
          <p:spPr>
            <a:xfrm flipH="1">
              <a:off x="3728963" y="0"/>
              <a:ext cx="45719" cy="3292954"/>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4" name="Group 23">
            <a:extLst>
              <a:ext uri="{FF2B5EF4-FFF2-40B4-BE49-F238E27FC236}">
                <a16:creationId xmlns:a16="http://schemas.microsoft.com/office/drawing/2014/main" id="{FA337A42-17B2-491A-8CD3-5983C6AB695F}"/>
              </a:ext>
            </a:extLst>
          </p:cNvPr>
          <p:cNvGrpSpPr/>
          <p:nvPr/>
        </p:nvGrpSpPr>
        <p:grpSpPr>
          <a:xfrm rot="10800000" flipH="1">
            <a:off x="11441168" y="3619499"/>
            <a:ext cx="203718" cy="2762661"/>
            <a:chOff x="3623292" y="0"/>
            <a:chExt cx="257138" cy="3487066"/>
          </a:xfrm>
        </p:grpSpPr>
        <p:sp>
          <p:nvSpPr>
            <p:cNvPr id="25" name="Oval 24">
              <a:extLst>
                <a:ext uri="{FF2B5EF4-FFF2-40B4-BE49-F238E27FC236}">
                  <a16:creationId xmlns:a16="http://schemas.microsoft.com/office/drawing/2014/main" id="{0F379EC3-2450-4F86-A36E-64C8969BEB42}"/>
                </a:ext>
              </a:extLst>
            </p:cNvPr>
            <p:cNvSpPr/>
            <p:nvPr/>
          </p:nvSpPr>
          <p:spPr>
            <a:xfrm>
              <a:off x="3623292" y="3229934"/>
              <a:ext cx="257138"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Rectangle 25">
              <a:extLst>
                <a:ext uri="{FF2B5EF4-FFF2-40B4-BE49-F238E27FC236}">
                  <a16:creationId xmlns:a16="http://schemas.microsoft.com/office/drawing/2014/main" id="{EED626F8-A6D6-4A1B-805A-12153A51EA32}"/>
                </a:ext>
              </a:extLst>
            </p:cNvPr>
            <p:cNvSpPr/>
            <p:nvPr/>
          </p:nvSpPr>
          <p:spPr>
            <a:xfrm flipH="1">
              <a:off x="3728963" y="0"/>
              <a:ext cx="45719" cy="3292954"/>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9" name="Oval 28">
            <a:extLst>
              <a:ext uri="{FF2B5EF4-FFF2-40B4-BE49-F238E27FC236}">
                <a16:creationId xmlns:a16="http://schemas.microsoft.com/office/drawing/2014/main" id="{D84716D7-72EF-422E-BAB6-A605CC4A4A67}"/>
              </a:ext>
            </a:extLst>
          </p:cNvPr>
          <p:cNvSpPr/>
          <p:nvPr/>
        </p:nvSpPr>
        <p:spPr>
          <a:xfrm rot="15069083" flipH="1">
            <a:off x="12016663" y="1646172"/>
            <a:ext cx="265870" cy="26586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Oval 29">
            <a:extLst>
              <a:ext uri="{FF2B5EF4-FFF2-40B4-BE49-F238E27FC236}">
                <a16:creationId xmlns:a16="http://schemas.microsoft.com/office/drawing/2014/main" id="{0F86DD65-E72C-4528-B048-3D948A1D3FCD}"/>
              </a:ext>
            </a:extLst>
          </p:cNvPr>
          <p:cNvSpPr/>
          <p:nvPr/>
        </p:nvSpPr>
        <p:spPr>
          <a:xfrm rot="15069083" flipH="1">
            <a:off x="922936" y="5866612"/>
            <a:ext cx="151352" cy="151350"/>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Oval 30">
            <a:extLst>
              <a:ext uri="{FF2B5EF4-FFF2-40B4-BE49-F238E27FC236}">
                <a16:creationId xmlns:a16="http://schemas.microsoft.com/office/drawing/2014/main" id="{1DE8B6E0-74C0-4409-BD09-4E01A6578FBD}"/>
              </a:ext>
            </a:extLst>
          </p:cNvPr>
          <p:cNvSpPr/>
          <p:nvPr/>
        </p:nvSpPr>
        <p:spPr>
          <a:xfrm rot="15069083" flipH="1">
            <a:off x="10201811" y="6316755"/>
            <a:ext cx="265870" cy="26586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Oval 31">
            <a:extLst>
              <a:ext uri="{FF2B5EF4-FFF2-40B4-BE49-F238E27FC236}">
                <a16:creationId xmlns:a16="http://schemas.microsoft.com/office/drawing/2014/main" id="{4315207D-FE86-45D2-BD2F-9BD6416207A8}"/>
              </a:ext>
            </a:extLst>
          </p:cNvPr>
          <p:cNvSpPr/>
          <p:nvPr/>
        </p:nvSpPr>
        <p:spPr>
          <a:xfrm rot="15069083" flipH="1">
            <a:off x="8871855" y="531198"/>
            <a:ext cx="151352" cy="151350"/>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54" name="Group 53">
            <a:extLst>
              <a:ext uri="{FF2B5EF4-FFF2-40B4-BE49-F238E27FC236}">
                <a16:creationId xmlns:a16="http://schemas.microsoft.com/office/drawing/2014/main" id="{9EF772CE-7621-4DD1-B731-EC402FA0E932}"/>
              </a:ext>
            </a:extLst>
          </p:cNvPr>
          <p:cNvGrpSpPr/>
          <p:nvPr/>
        </p:nvGrpSpPr>
        <p:grpSpPr>
          <a:xfrm>
            <a:off x="2754742" y="900033"/>
            <a:ext cx="6414912" cy="4977835"/>
            <a:chOff x="2438400" y="1005870"/>
            <a:chExt cx="6414912" cy="4977835"/>
          </a:xfrm>
          <a:solidFill>
            <a:schemeClr val="accent1"/>
          </a:solidFill>
        </p:grpSpPr>
        <p:cxnSp>
          <p:nvCxnSpPr>
            <p:cNvPr id="65" name="Straight Connector 64">
              <a:extLst>
                <a:ext uri="{FF2B5EF4-FFF2-40B4-BE49-F238E27FC236}">
                  <a16:creationId xmlns:a16="http://schemas.microsoft.com/office/drawing/2014/main" id="{8AE23C18-ACFD-4A98-A127-6D29E7060EBA}"/>
                </a:ext>
              </a:extLst>
            </p:cNvPr>
            <p:cNvCxnSpPr/>
            <p:nvPr/>
          </p:nvCxnSpPr>
          <p:spPr>
            <a:xfrm flipV="1">
              <a:off x="2614863" y="3850105"/>
              <a:ext cx="1411705" cy="213360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FD3D47B-140B-4638-B12F-AC3375C43751}"/>
                </a:ext>
              </a:extLst>
            </p:cNvPr>
            <p:cNvCxnSpPr/>
            <p:nvPr/>
          </p:nvCxnSpPr>
          <p:spPr>
            <a:xfrm>
              <a:off x="4026568" y="3866147"/>
              <a:ext cx="1267327" cy="8823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4A9DEB5-3802-48DF-98BF-5948A116746F}"/>
                </a:ext>
              </a:extLst>
            </p:cNvPr>
            <p:cNvCxnSpPr/>
            <p:nvPr/>
          </p:nvCxnSpPr>
          <p:spPr>
            <a:xfrm flipH="1">
              <a:off x="2614863" y="4780547"/>
              <a:ext cx="2662990" cy="119946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2CB47A0-8B73-4889-B335-9A1F66ABF94E}"/>
                </a:ext>
              </a:extLst>
            </p:cNvPr>
            <p:cNvCxnSpPr/>
            <p:nvPr/>
          </p:nvCxnSpPr>
          <p:spPr>
            <a:xfrm>
              <a:off x="2470484" y="3850105"/>
              <a:ext cx="2823411" cy="91440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203BD1A-E836-4C26-BFF8-1378B546EB4A}"/>
                </a:ext>
              </a:extLst>
            </p:cNvPr>
            <p:cNvCxnSpPr/>
            <p:nvPr/>
          </p:nvCxnSpPr>
          <p:spPr>
            <a:xfrm flipV="1">
              <a:off x="2438400" y="2823411"/>
              <a:ext cx="3834063" cy="10266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A2C2A96-9F6E-449A-A444-92A4F381E3F5}"/>
                </a:ext>
              </a:extLst>
            </p:cNvPr>
            <p:cNvCxnSpPr>
              <a:cxnSpLocks/>
            </p:cNvCxnSpPr>
            <p:nvPr/>
          </p:nvCxnSpPr>
          <p:spPr>
            <a:xfrm flipH="1" flipV="1">
              <a:off x="4660231" y="2180695"/>
              <a:ext cx="1666450" cy="6491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AEA4428-2E30-4FB6-8087-5DD4C711CB04}"/>
                </a:ext>
              </a:extLst>
            </p:cNvPr>
            <p:cNvCxnSpPr/>
            <p:nvPr/>
          </p:nvCxnSpPr>
          <p:spPr>
            <a:xfrm flipH="1">
              <a:off x="4026568" y="2130450"/>
              <a:ext cx="633663" cy="17320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A7D21F6-26B5-47C8-9FD3-D83D22A86A38}"/>
                </a:ext>
              </a:extLst>
            </p:cNvPr>
            <p:cNvCxnSpPr/>
            <p:nvPr/>
          </p:nvCxnSpPr>
          <p:spPr>
            <a:xfrm>
              <a:off x="4058652" y="3900350"/>
              <a:ext cx="3547859" cy="1029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41998DF-2839-45F3-A97A-10615332F151}"/>
                </a:ext>
              </a:extLst>
            </p:cNvPr>
            <p:cNvCxnSpPr>
              <a:cxnSpLocks/>
            </p:cNvCxnSpPr>
            <p:nvPr/>
          </p:nvCxnSpPr>
          <p:spPr>
            <a:xfrm>
              <a:off x="5293895" y="4752156"/>
              <a:ext cx="2423965" cy="2069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9033788-B2E2-4030-9D97-A3971EB0E1AE}"/>
                </a:ext>
              </a:extLst>
            </p:cNvPr>
            <p:cNvCxnSpPr>
              <a:cxnSpLocks/>
            </p:cNvCxnSpPr>
            <p:nvPr/>
          </p:nvCxnSpPr>
          <p:spPr>
            <a:xfrm flipV="1">
              <a:off x="7720414" y="2374232"/>
              <a:ext cx="1107852" cy="251857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691DCCF-9D33-4D76-98C4-6C8EC44741C2}"/>
                </a:ext>
              </a:extLst>
            </p:cNvPr>
            <p:cNvCxnSpPr/>
            <p:nvPr/>
          </p:nvCxnSpPr>
          <p:spPr>
            <a:xfrm flipH="1">
              <a:off x="5277853" y="2374232"/>
              <a:ext cx="3547859" cy="24063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227D2EA-36B4-409C-85B2-428C6747CE38}"/>
                </a:ext>
              </a:extLst>
            </p:cNvPr>
            <p:cNvCxnSpPr/>
            <p:nvPr/>
          </p:nvCxnSpPr>
          <p:spPr>
            <a:xfrm flipH="1" flipV="1">
              <a:off x="6248399" y="2823411"/>
              <a:ext cx="1435769" cy="21196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E96E6EB-1589-42DF-880C-0A9AAAD64FA2}"/>
                </a:ext>
              </a:extLst>
            </p:cNvPr>
            <p:cNvCxnSpPr/>
            <p:nvPr/>
          </p:nvCxnSpPr>
          <p:spPr>
            <a:xfrm flipV="1">
              <a:off x="6302617" y="2374232"/>
              <a:ext cx="2550695" cy="44917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D9AC6AF-9F73-46E3-B447-9A13215C3097}"/>
                </a:ext>
              </a:extLst>
            </p:cNvPr>
            <p:cNvCxnSpPr/>
            <p:nvPr/>
          </p:nvCxnSpPr>
          <p:spPr>
            <a:xfrm flipV="1">
              <a:off x="4660231" y="1005870"/>
              <a:ext cx="1238496" cy="112458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B4C9286-88DA-436C-BED0-C79CE325CC40}"/>
                </a:ext>
              </a:extLst>
            </p:cNvPr>
            <p:cNvCxnSpPr>
              <a:cxnSpLocks/>
            </p:cNvCxnSpPr>
            <p:nvPr/>
          </p:nvCxnSpPr>
          <p:spPr>
            <a:xfrm>
              <a:off x="5889384" y="1005870"/>
              <a:ext cx="399120" cy="18586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C61FDB-51D4-439B-9171-C6C78CBB1780}"/>
                </a:ext>
              </a:extLst>
            </p:cNvPr>
            <p:cNvCxnSpPr/>
            <p:nvPr/>
          </p:nvCxnSpPr>
          <p:spPr>
            <a:xfrm flipH="1">
              <a:off x="5250253" y="2914730"/>
              <a:ext cx="995592" cy="18989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37FD235-4FB5-42F2-B73A-5EEED6EE342E}"/>
                </a:ext>
              </a:extLst>
            </p:cNvPr>
            <p:cNvCxnSpPr/>
            <p:nvPr/>
          </p:nvCxnSpPr>
          <p:spPr>
            <a:xfrm>
              <a:off x="4644190" y="2164653"/>
              <a:ext cx="621140" cy="26714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56" name="Oval 55">
            <a:extLst>
              <a:ext uri="{FF2B5EF4-FFF2-40B4-BE49-F238E27FC236}">
                <a16:creationId xmlns:a16="http://schemas.microsoft.com/office/drawing/2014/main" id="{346517BD-28B2-41AB-952C-AEDEB09E4439}"/>
              </a:ext>
            </a:extLst>
          </p:cNvPr>
          <p:cNvSpPr/>
          <p:nvPr/>
        </p:nvSpPr>
        <p:spPr>
          <a:xfrm>
            <a:off x="6116029" y="871093"/>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Oval 56">
            <a:extLst>
              <a:ext uri="{FF2B5EF4-FFF2-40B4-BE49-F238E27FC236}">
                <a16:creationId xmlns:a16="http://schemas.microsoft.com/office/drawing/2014/main" id="{82F699A8-6D77-42C0-B0E2-D430D88393BB}"/>
              </a:ext>
            </a:extLst>
          </p:cNvPr>
          <p:cNvSpPr/>
          <p:nvPr/>
        </p:nvSpPr>
        <p:spPr>
          <a:xfrm>
            <a:off x="6483375" y="2685861"/>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8" name="Oval 57">
            <a:extLst>
              <a:ext uri="{FF2B5EF4-FFF2-40B4-BE49-F238E27FC236}">
                <a16:creationId xmlns:a16="http://schemas.microsoft.com/office/drawing/2014/main" id="{AA7E24D5-4E54-40D9-8224-B2538A960397}"/>
              </a:ext>
            </a:extLst>
          </p:cNvPr>
          <p:cNvSpPr/>
          <p:nvPr/>
        </p:nvSpPr>
        <p:spPr>
          <a:xfrm>
            <a:off x="8940418" y="2217574"/>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Oval 58">
            <a:extLst>
              <a:ext uri="{FF2B5EF4-FFF2-40B4-BE49-F238E27FC236}">
                <a16:creationId xmlns:a16="http://schemas.microsoft.com/office/drawing/2014/main" id="{B73C54AB-FBEC-49BF-80E5-F4FD8D6A985F}"/>
              </a:ext>
            </a:extLst>
          </p:cNvPr>
          <p:cNvSpPr/>
          <p:nvPr/>
        </p:nvSpPr>
        <p:spPr>
          <a:xfrm>
            <a:off x="7852737" y="4704303"/>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Oval 59">
            <a:extLst>
              <a:ext uri="{FF2B5EF4-FFF2-40B4-BE49-F238E27FC236}">
                <a16:creationId xmlns:a16="http://schemas.microsoft.com/office/drawing/2014/main" id="{BE6C3C77-CEFE-4FB0-979E-5F73E82E5AD2}"/>
              </a:ext>
            </a:extLst>
          </p:cNvPr>
          <p:cNvSpPr/>
          <p:nvPr/>
        </p:nvSpPr>
        <p:spPr>
          <a:xfrm>
            <a:off x="5529666" y="4563498"/>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Oval 60">
            <a:extLst>
              <a:ext uri="{FF2B5EF4-FFF2-40B4-BE49-F238E27FC236}">
                <a16:creationId xmlns:a16="http://schemas.microsoft.com/office/drawing/2014/main" id="{64CF2D9F-11D3-4861-9ECC-1DB547C6E434}"/>
              </a:ext>
            </a:extLst>
          </p:cNvPr>
          <p:cNvSpPr/>
          <p:nvPr/>
        </p:nvSpPr>
        <p:spPr>
          <a:xfrm>
            <a:off x="4300213" y="3682064"/>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Oval 61">
            <a:extLst>
              <a:ext uri="{FF2B5EF4-FFF2-40B4-BE49-F238E27FC236}">
                <a16:creationId xmlns:a16="http://schemas.microsoft.com/office/drawing/2014/main" id="{CFA287EF-B659-47E2-A1DA-F056D715514A}"/>
              </a:ext>
            </a:extLst>
          </p:cNvPr>
          <p:cNvSpPr/>
          <p:nvPr/>
        </p:nvSpPr>
        <p:spPr>
          <a:xfrm>
            <a:off x="2889704" y="5740650"/>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Oval 62">
            <a:extLst>
              <a:ext uri="{FF2B5EF4-FFF2-40B4-BE49-F238E27FC236}">
                <a16:creationId xmlns:a16="http://schemas.microsoft.com/office/drawing/2014/main" id="{742541FA-7624-4A43-A488-6CF4FA2BE35D}"/>
              </a:ext>
            </a:extLst>
          </p:cNvPr>
          <p:cNvSpPr/>
          <p:nvPr/>
        </p:nvSpPr>
        <p:spPr>
          <a:xfrm>
            <a:off x="2764331" y="3648930"/>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Oval 63">
            <a:extLst>
              <a:ext uri="{FF2B5EF4-FFF2-40B4-BE49-F238E27FC236}">
                <a16:creationId xmlns:a16="http://schemas.microsoft.com/office/drawing/2014/main" id="{94F578B1-76B7-4EA9-9F7E-A218E6A237DC}"/>
              </a:ext>
            </a:extLst>
          </p:cNvPr>
          <p:cNvSpPr/>
          <p:nvPr/>
        </p:nvSpPr>
        <p:spPr>
          <a:xfrm>
            <a:off x="4864692" y="1998373"/>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Oval 42">
            <a:extLst>
              <a:ext uri="{FF2B5EF4-FFF2-40B4-BE49-F238E27FC236}">
                <a16:creationId xmlns:a16="http://schemas.microsoft.com/office/drawing/2014/main" id="{3C7046F7-CFAA-494E-A2CC-B4BAE375C2C0}"/>
              </a:ext>
            </a:extLst>
          </p:cNvPr>
          <p:cNvSpPr/>
          <p:nvPr/>
        </p:nvSpPr>
        <p:spPr>
          <a:xfrm>
            <a:off x="3467932" y="1026942"/>
            <a:ext cx="4759506" cy="4759496"/>
          </a:xfrm>
          <a:prstGeom prst="ellipse">
            <a:avLst/>
          </a:prstGeom>
          <a:solidFill>
            <a:schemeClr val="accent1">
              <a:alpha val="50000"/>
            </a:schemeClr>
          </a:solidFill>
          <a:ln>
            <a:noFill/>
          </a:ln>
          <a:effectLst>
            <a:outerShdw blurRad="1193800" dist="3937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TextBox 34">
            <a:extLst>
              <a:ext uri="{FF2B5EF4-FFF2-40B4-BE49-F238E27FC236}">
                <a16:creationId xmlns:a16="http://schemas.microsoft.com/office/drawing/2014/main" id="{2ADB18BF-4277-4E7B-BF9E-E583FC2321E4}"/>
              </a:ext>
            </a:extLst>
          </p:cNvPr>
          <p:cNvSpPr txBox="1"/>
          <p:nvPr/>
        </p:nvSpPr>
        <p:spPr>
          <a:xfrm>
            <a:off x="716181" y="663169"/>
            <a:ext cx="4742940" cy="954107"/>
          </a:xfrm>
          <a:prstGeom prst="rect">
            <a:avLst/>
          </a:prstGeom>
          <a:noFill/>
        </p:spPr>
        <p:txBody>
          <a:bodyPr wrap="square" rtlCol="0">
            <a:spAutoFit/>
          </a:bodyPr>
          <a:lstStyle/>
          <a:p>
            <a:pPr algn="just">
              <a:lnSpc>
                <a:spcPct val="200000"/>
              </a:lnSpc>
            </a:pPr>
            <a:r>
              <a:rPr lang="en-US" sz="2800" b="1" dirty="0" smtClean="0">
                <a:solidFill>
                  <a:schemeClr val="bg2"/>
                </a:solidFill>
                <a:latin typeface="Times New Roman" panose="02020603050405020304" pitchFamily="18" charset="0"/>
                <a:cs typeface="Times New Roman" panose="02020603050405020304" pitchFamily="18" charset="0"/>
              </a:rPr>
              <a:t>4. Language model:</a:t>
            </a:r>
            <a:endParaRPr lang="en-US" sz="2800" dirty="0" smtClea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750" t="3025" r="26071" b="39614"/>
          <a:stretch/>
        </p:blipFill>
        <p:spPr>
          <a:xfrm>
            <a:off x="3344176" y="2287023"/>
            <a:ext cx="8190411" cy="3931920"/>
          </a:xfrm>
          <a:prstGeom prst="rect">
            <a:avLst/>
          </a:prstGeom>
        </p:spPr>
      </p:pic>
    </p:spTree>
    <p:extLst>
      <p:ext uri="{BB962C8B-B14F-4D97-AF65-F5344CB8AC3E}">
        <p14:creationId xmlns:p14="http://schemas.microsoft.com/office/powerpoint/2010/main" val="199854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6C55273-6DAC-4706-847B-20D176761EA6}"/>
              </a:ext>
            </a:extLst>
          </p:cNvPr>
          <p:cNvSpPr/>
          <p:nvPr/>
        </p:nvSpPr>
        <p:spPr>
          <a:xfrm>
            <a:off x="0" y="0"/>
            <a:ext cx="12192000" cy="6858000"/>
          </a:xfrm>
          <a:prstGeom prst="rect">
            <a:avLst/>
          </a:prstGeom>
          <a:gradFill>
            <a:gsLst>
              <a:gs pos="0">
                <a:schemeClr val="accent1">
                  <a:alpha val="95000"/>
                </a:schemeClr>
              </a:gs>
              <a:gs pos="100000">
                <a:schemeClr val="accent1">
                  <a:lumMod val="75000"/>
                  <a:alpha val="9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nvGrpSpPr>
          <p:cNvPr id="9" name="Group 8">
            <a:extLst>
              <a:ext uri="{FF2B5EF4-FFF2-40B4-BE49-F238E27FC236}">
                <a16:creationId xmlns:a16="http://schemas.microsoft.com/office/drawing/2014/main" id="{8648AAC3-DDEC-41D3-AD0F-10BD190AAAFF}"/>
              </a:ext>
            </a:extLst>
          </p:cNvPr>
          <p:cNvGrpSpPr/>
          <p:nvPr/>
        </p:nvGrpSpPr>
        <p:grpSpPr>
          <a:xfrm>
            <a:off x="94822" y="4365369"/>
            <a:ext cx="431133" cy="2380255"/>
            <a:chOff x="9483237" y="1321506"/>
            <a:chExt cx="273513" cy="1719570"/>
          </a:xfrm>
        </p:grpSpPr>
        <p:sp>
          <p:nvSpPr>
            <p:cNvPr id="3" name="Oval 2">
              <a:extLst>
                <a:ext uri="{FF2B5EF4-FFF2-40B4-BE49-F238E27FC236}">
                  <a16:creationId xmlns:a16="http://schemas.microsoft.com/office/drawing/2014/main" id="{B191D43E-1C7A-4F9D-B113-B2BFDD69D8CF}"/>
                </a:ext>
              </a:extLst>
            </p:cNvPr>
            <p:cNvSpPr/>
            <p:nvPr/>
          </p:nvSpPr>
          <p:spPr>
            <a:xfrm>
              <a:off x="9483237" y="2767564"/>
              <a:ext cx="273513" cy="27351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a:extLst>
                <a:ext uri="{FF2B5EF4-FFF2-40B4-BE49-F238E27FC236}">
                  <a16:creationId xmlns:a16="http://schemas.microsoft.com/office/drawing/2014/main" id="{891E6ED3-9A96-4234-9F4A-2D1E1F69031D}"/>
                </a:ext>
              </a:extLst>
            </p:cNvPr>
            <p:cNvSpPr/>
            <p:nvPr/>
          </p:nvSpPr>
          <p:spPr>
            <a:xfrm>
              <a:off x="9597191" y="1321506"/>
              <a:ext cx="45719" cy="1513093"/>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3" name="Group 12">
            <a:extLst>
              <a:ext uri="{FF2B5EF4-FFF2-40B4-BE49-F238E27FC236}">
                <a16:creationId xmlns:a16="http://schemas.microsoft.com/office/drawing/2014/main" id="{9F340472-8F38-4CA5-98A2-2944AD3B67E1}"/>
              </a:ext>
            </a:extLst>
          </p:cNvPr>
          <p:cNvGrpSpPr/>
          <p:nvPr/>
        </p:nvGrpSpPr>
        <p:grpSpPr>
          <a:xfrm>
            <a:off x="11921860" y="3334190"/>
            <a:ext cx="257135" cy="3487066"/>
            <a:chOff x="3623255" y="0"/>
            <a:chExt cx="257135" cy="3487066"/>
          </a:xfrm>
        </p:grpSpPr>
        <p:sp>
          <p:nvSpPr>
            <p:cNvPr id="11" name="Oval 10">
              <a:extLst>
                <a:ext uri="{FF2B5EF4-FFF2-40B4-BE49-F238E27FC236}">
                  <a16:creationId xmlns:a16="http://schemas.microsoft.com/office/drawing/2014/main" id="{AD4ED5C7-B750-4152-A605-5B5DD39DD129}"/>
                </a:ext>
              </a:extLst>
            </p:cNvPr>
            <p:cNvSpPr/>
            <p:nvPr/>
          </p:nvSpPr>
          <p:spPr>
            <a:xfrm>
              <a:off x="3623255" y="3229934"/>
              <a:ext cx="257135"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11515858-126A-4388-9562-2EBE9AA55314}"/>
                </a:ext>
              </a:extLst>
            </p:cNvPr>
            <p:cNvSpPr/>
            <p:nvPr/>
          </p:nvSpPr>
          <p:spPr>
            <a:xfrm flipH="1">
              <a:off x="3728963" y="0"/>
              <a:ext cx="45719" cy="3292954"/>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8" name="Oval 7">
            <a:extLst>
              <a:ext uri="{FF2B5EF4-FFF2-40B4-BE49-F238E27FC236}">
                <a16:creationId xmlns:a16="http://schemas.microsoft.com/office/drawing/2014/main" id="{1234246C-06CC-4F46-91A1-A388FC097929}"/>
              </a:ext>
            </a:extLst>
          </p:cNvPr>
          <p:cNvSpPr/>
          <p:nvPr/>
        </p:nvSpPr>
        <p:spPr>
          <a:xfrm rot="15069083" flipH="1">
            <a:off x="6455403" y="5641201"/>
            <a:ext cx="149100" cy="149098"/>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Oval 13">
            <a:extLst>
              <a:ext uri="{FF2B5EF4-FFF2-40B4-BE49-F238E27FC236}">
                <a16:creationId xmlns:a16="http://schemas.microsoft.com/office/drawing/2014/main" id="{FDC8D2B7-1B07-4128-81BB-72CFF0D895BF}"/>
              </a:ext>
            </a:extLst>
          </p:cNvPr>
          <p:cNvSpPr/>
          <p:nvPr/>
        </p:nvSpPr>
        <p:spPr>
          <a:xfrm rot="15069083" flipH="1">
            <a:off x="3896239" y="1084595"/>
            <a:ext cx="84878" cy="8487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Oval 14">
            <a:extLst>
              <a:ext uri="{FF2B5EF4-FFF2-40B4-BE49-F238E27FC236}">
                <a16:creationId xmlns:a16="http://schemas.microsoft.com/office/drawing/2014/main" id="{11238697-93A1-41F7-B5FB-D8277B6CD468}"/>
              </a:ext>
            </a:extLst>
          </p:cNvPr>
          <p:cNvSpPr/>
          <p:nvPr/>
        </p:nvSpPr>
        <p:spPr>
          <a:xfrm rot="15069083" flipH="1">
            <a:off x="6288013" y="1815402"/>
            <a:ext cx="149100" cy="149098"/>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Oval 15">
            <a:extLst>
              <a:ext uri="{FF2B5EF4-FFF2-40B4-BE49-F238E27FC236}">
                <a16:creationId xmlns:a16="http://schemas.microsoft.com/office/drawing/2014/main" id="{ED296996-D9FC-483C-A4FC-356542DDF901}"/>
              </a:ext>
            </a:extLst>
          </p:cNvPr>
          <p:cNvSpPr/>
          <p:nvPr/>
        </p:nvSpPr>
        <p:spPr>
          <a:xfrm rot="15069083" flipH="1">
            <a:off x="2765309" y="5285853"/>
            <a:ext cx="84878" cy="8487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8" name="Group 17">
            <a:extLst>
              <a:ext uri="{FF2B5EF4-FFF2-40B4-BE49-F238E27FC236}">
                <a16:creationId xmlns:a16="http://schemas.microsoft.com/office/drawing/2014/main" id="{843C273F-3004-4627-A88E-9CD47D1697B9}"/>
              </a:ext>
            </a:extLst>
          </p:cNvPr>
          <p:cNvGrpSpPr/>
          <p:nvPr/>
        </p:nvGrpSpPr>
        <p:grpSpPr>
          <a:xfrm rot="10800000">
            <a:off x="11644611" y="5288291"/>
            <a:ext cx="242173" cy="3284169"/>
            <a:chOff x="3623232" y="0"/>
            <a:chExt cx="257133" cy="3487066"/>
          </a:xfrm>
        </p:grpSpPr>
        <p:sp>
          <p:nvSpPr>
            <p:cNvPr id="19" name="Oval 18">
              <a:extLst>
                <a:ext uri="{FF2B5EF4-FFF2-40B4-BE49-F238E27FC236}">
                  <a16:creationId xmlns:a16="http://schemas.microsoft.com/office/drawing/2014/main" id="{7B25C2EB-87AB-4307-9965-11DE5E719527}"/>
                </a:ext>
              </a:extLst>
            </p:cNvPr>
            <p:cNvSpPr/>
            <p:nvPr/>
          </p:nvSpPr>
          <p:spPr>
            <a:xfrm>
              <a:off x="3623232" y="3229934"/>
              <a:ext cx="257133"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a:extLst>
                <a:ext uri="{FF2B5EF4-FFF2-40B4-BE49-F238E27FC236}">
                  <a16:creationId xmlns:a16="http://schemas.microsoft.com/office/drawing/2014/main" id="{FC0050EF-2ABA-4264-A37A-FFA40A12A296}"/>
                </a:ext>
              </a:extLst>
            </p:cNvPr>
            <p:cNvSpPr/>
            <p:nvPr/>
          </p:nvSpPr>
          <p:spPr>
            <a:xfrm flipH="1">
              <a:off x="3728963" y="0"/>
              <a:ext cx="45719" cy="3292955"/>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1" name="Group 20">
            <a:extLst>
              <a:ext uri="{FF2B5EF4-FFF2-40B4-BE49-F238E27FC236}">
                <a16:creationId xmlns:a16="http://schemas.microsoft.com/office/drawing/2014/main" id="{9B1B5FB5-BDBB-4CA9-A1A7-70DD8B5936AD}"/>
              </a:ext>
            </a:extLst>
          </p:cNvPr>
          <p:cNvGrpSpPr/>
          <p:nvPr/>
        </p:nvGrpSpPr>
        <p:grpSpPr>
          <a:xfrm rot="10800000">
            <a:off x="11880121" y="146418"/>
            <a:ext cx="257135" cy="3487066"/>
            <a:chOff x="3623255" y="0"/>
            <a:chExt cx="257135" cy="3487066"/>
          </a:xfrm>
        </p:grpSpPr>
        <p:sp>
          <p:nvSpPr>
            <p:cNvPr id="22" name="Oval 21">
              <a:extLst>
                <a:ext uri="{FF2B5EF4-FFF2-40B4-BE49-F238E27FC236}">
                  <a16:creationId xmlns:a16="http://schemas.microsoft.com/office/drawing/2014/main" id="{17CCB20A-1C36-49C7-AC2C-1628C0B40100}"/>
                </a:ext>
              </a:extLst>
            </p:cNvPr>
            <p:cNvSpPr/>
            <p:nvPr/>
          </p:nvSpPr>
          <p:spPr>
            <a:xfrm>
              <a:off x="3623255" y="3229934"/>
              <a:ext cx="257135"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a:extLst>
                <a:ext uri="{FF2B5EF4-FFF2-40B4-BE49-F238E27FC236}">
                  <a16:creationId xmlns:a16="http://schemas.microsoft.com/office/drawing/2014/main" id="{FDE8CF0D-354A-435B-A7CC-D2E81BCBA2F1}"/>
                </a:ext>
              </a:extLst>
            </p:cNvPr>
            <p:cNvSpPr/>
            <p:nvPr/>
          </p:nvSpPr>
          <p:spPr>
            <a:xfrm flipH="1">
              <a:off x="3728963" y="0"/>
              <a:ext cx="45719" cy="3292954"/>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4" name="Group 23">
            <a:extLst>
              <a:ext uri="{FF2B5EF4-FFF2-40B4-BE49-F238E27FC236}">
                <a16:creationId xmlns:a16="http://schemas.microsoft.com/office/drawing/2014/main" id="{FA337A42-17B2-491A-8CD3-5983C6AB695F}"/>
              </a:ext>
            </a:extLst>
          </p:cNvPr>
          <p:cNvGrpSpPr/>
          <p:nvPr/>
        </p:nvGrpSpPr>
        <p:grpSpPr>
          <a:xfrm rot="10800000" flipH="1">
            <a:off x="11441168" y="3619499"/>
            <a:ext cx="203718" cy="2762661"/>
            <a:chOff x="3623292" y="0"/>
            <a:chExt cx="257138" cy="3487066"/>
          </a:xfrm>
        </p:grpSpPr>
        <p:sp>
          <p:nvSpPr>
            <p:cNvPr id="25" name="Oval 24">
              <a:extLst>
                <a:ext uri="{FF2B5EF4-FFF2-40B4-BE49-F238E27FC236}">
                  <a16:creationId xmlns:a16="http://schemas.microsoft.com/office/drawing/2014/main" id="{0F379EC3-2450-4F86-A36E-64C8969BEB42}"/>
                </a:ext>
              </a:extLst>
            </p:cNvPr>
            <p:cNvSpPr/>
            <p:nvPr/>
          </p:nvSpPr>
          <p:spPr>
            <a:xfrm>
              <a:off x="3623292" y="3229934"/>
              <a:ext cx="257138"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Rectangle 25">
              <a:extLst>
                <a:ext uri="{FF2B5EF4-FFF2-40B4-BE49-F238E27FC236}">
                  <a16:creationId xmlns:a16="http://schemas.microsoft.com/office/drawing/2014/main" id="{EED626F8-A6D6-4A1B-805A-12153A51EA32}"/>
                </a:ext>
              </a:extLst>
            </p:cNvPr>
            <p:cNvSpPr/>
            <p:nvPr/>
          </p:nvSpPr>
          <p:spPr>
            <a:xfrm flipH="1">
              <a:off x="3728963" y="0"/>
              <a:ext cx="45719" cy="3292954"/>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9" name="Oval 28">
            <a:extLst>
              <a:ext uri="{FF2B5EF4-FFF2-40B4-BE49-F238E27FC236}">
                <a16:creationId xmlns:a16="http://schemas.microsoft.com/office/drawing/2014/main" id="{D84716D7-72EF-422E-BAB6-A605CC4A4A67}"/>
              </a:ext>
            </a:extLst>
          </p:cNvPr>
          <p:cNvSpPr/>
          <p:nvPr/>
        </p:nvSpPr>
        <p:spPr>
          <a:xfrm rot="15069083" flipH="1">
            <a:off x="12016663" y="1646172"/>
            <a:ext cx="265870" cy="26586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Oval 29">
            <a:extLst>
              <a:ext uri="{FF2B5EF4-FFF2-40B4-BE49-F238E27FC236}">
                <a16:creationId xmlns:a16="http://schemas.microsoft.com/office/drawing/2014/main" id="{0F86DD65-E72C-4528-B048-3D948A1D3FCD}"/>
              </a:ext>
            </a:extLst>
          </p:cNvPr>
          <p:cNvSpPr/>
          <p:nvPr/>
        </p:nvSpPr>
        <p:spPr>
          <a:xfrm rot="15069083" flipH="1">
            <a:off x="922936" y="5866612"/>
            <a:ext cx="151352" cy="151350"/>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Oval 30">
            <a:extLst>
              <a:ext uri="{FF2B5EF4-FFF2-40B4-BE49-F238E27FC236}">
                <a16:creationId xmlns:a16="http://schemas.microsoft.com/office/drawing/2014/main" id="{1DE8B6E0-74C0-4409-BD09-4E01A6578FBD}"/>
              </a:ext>
            </a:extLst>
          </p:cNvPr>
          <p:cNvSpPr/>
          <p:nvPr/>
        </p:nvSpPr>
        <p:spPr>
          <a:xfrm rot="15069083" flipH="1">
            <a:off x="10201811" y="6316755"/>
            <a:ext cx="265870" cy="26586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Oval 31">
            <a:extLst>
              <a:ext uri="{FF2B5EF4-FFF2-40B4-BE49-F238E27FC236}">
                <a16:creationId xmlns:a16="http://schemas.microsoft.com/office/drawing/2014/main" id="{4315207D-FE86-45D2-BD2F-9BD6416207A8}"/>
              </a:ext>
            </a:extLst>
          </p:cNvPr>
          <p:cNvSpPr/>
          <p:nvPr/>
        </p:nvSpPr>
        <p:spPr>
          <a:xfrm rot="15069083" flipH="1">
            <a:off x="8871855" y="531198"/>
            <a:ext cx="151352" cy="151350"/>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54" name="Group 53">
            <a:extLst>
              <a:ext uri="{FF2B5EF4-FFF2-40B4-BE49-F238E27FC236}">
                <a16:creationId xmlns:a16="http://schemas.microsoft.com/office/drawing/2014/main" id="{9EF772CE-7621-4DD1-B731-EC402FA0E932}"/>
              </a:ext>
            </a:extLst>
          </p:cNvPr>
          <p:cNvGrpSpPr/>
          <p:nvPr/>
        </p:nvGrpSpPr>
        <p:grpSpPr>
          <a:xfrm>
            <a:off x="2754742" y="900033"/>
            <a:ext cx="6414912" cy="4977835"/>
            <a:chOff x="2438400" y="1005870"/>
            <a:chExt cx="6414912" cy="4977835"/>
          </a:xfrm>
          <a:solidFill>
            <a:schemeClr val="accent1"/>
          </a:solidFill>
        </p:grpSpPr>
        <p:cxnSp>
          <p:nvCxnSpPr>
            <p:cNvPr id="65" name="Straight Connector 64">
              <a:extLst>
                <a:ext uri="{FF2B5EF4-FFF2-40B4-BE49-F238E27FC236}">
                  <a16:creationId xmlns:a16="http://schemas.microsoft.com/office/drawing/2014/main" id="{8AE23C18-ACFD-4A98-A127-6D29E7060EBA}"/>
                </a:ext>
              </a:extLst>
            </p:cNvPr>
            <p:cNvCxnSpPr/>
            <p:nvPr/>
          </p:nvCxnSpPr>
          <p:spPr>
            <a:xfrm flipV="1">
              <a:off x="2614863" y="3850105"/>
              <a:ext cx="1411705" cy="213360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FD3D47B-140B-4638-B12F-AC3375C43751}"/>
                </a:ext>
              </a:extLst>
            </p:cNvPr>
            <p:cNvCxnSpPr/>
            <p:nvPr/>
          </p:nvCxnSpPr>
          <p:spPr>
            <a:xfrm>
              <a:off x="4026568" y="3866147"/>
              <a:ext cx="1267327" cy="8823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4A9DEB5-3802-48DF-98BF-5948A116746F}"/>
                </a:ext>
              </a:extLst>
            </p:cNvPr>
            <p:cNvCxnSpPr/>
            <p:nvPr/>
          </p:nvCxnSpPr>
          <p:spPr>
            <a:xfrm flipH="1">
              <a:off x="2614863" y="4780547"/>
              <a:ext cx="2662990" cy="119946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2CB47A0-8B73-4889-B335-9A1F66ABF94E}"/>
                </a:ext>
              </a:extLst>
            </p:cNvPr>
            <p:cNvCxnSpPr/>
            <p:nvPr/>
          </p:nvCxnSpPr>
          <p:spPr>
            <a:xfrm>
              <a:off x="2470484" y="3850105"/>
              <a:ext cx="2823411" cy="91440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203BD1A-E836-4C26-BFF8-1378B546EB4A}"/>
                </a:ext>
              </a:extLst>
            </p:cNvPr>
            <p:cNvCxnSpPr/>
            <p:nvPr/>
          </p:nvCxnSpPr>
          <p:spPr>
            <a:xfrm flipV="1">
              <a:off x="2438400" y="2823411"/>
              <a:ext cx="3834063" cy="10266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A2C2A96-9F6E-449A-A444-92A4F381E3F5}"/>
                </a:ext>
              </a:extLst>
            </p:cNvPr>
            <p:cNvCxnSpPr>
              <a:cxnSpLocks/>
            </p:cNvCxnSpPr>
            <p:nvPr/>
          </p:nvCxnSpPr>
          <p:spPr>
            <a:xfrm flipH="1" flipV="1">
              <a:off x="4660231" y="2180695"/>
              <a:ext cx="1666450" cy="6491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AEA4428-2E30-4FB6-8087-5DD4C711CB04}"/>
                </a:ext>
              </a:extLst>
            </p:cNvPr>
            <p:cNvCxnSpPr/>
            <p:nvPr/>
          </p:nvCxnSpPr>
          <p:spPr>
            <a:xfrm flipH="1">
              <a:off x="4026568" y="2130450"/>
              <a:ext cx="633663" cy="17320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A7D21F6-26B5-47C8-9FD3-D83D22A86A38}"/>
                </a:ext>
              </a:extLst>
            </p:cNvPr>
            <p:cNvCxnSpPr/>
            <p:nvPr/>
          </p:nvCxnSpPr>
          <p:spPr>
            <a:xfrm>
              <a:off x="4058652" y="3900350"/>
              <a:ext cx="3547859" cy="1029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41998DF-2839-45F3-A97A-10615332F151}"/>
                </a:ext>
              </a:extLst>
            </p:cNvPr>
            <p:cNvCxnSpPr>
              <a:cxnSpLocks/>
            </p:cNvCxnSpPr>
            <p:nvPr/>
          </p:nvCxnSpPr>
          <p:spPr>
            <a:xfrm>
              <a:off x="5293895" y="4752156"/>
              <a:ext cx="2423965" cy="2069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9033788-B2E2-4030-9D97-A3971EB0E1AE}"/>
                </a:ext>
              </a:extLst>
            </p:cNvPr>
            <p:cNvCxnSpPr>
              <a:cxnSpLocks/>
            </p:cNvCxnSpPr>
            <p:nvPr/>
          </p:nvCxnSpPr>
          <p:spPr>
            <a:xfrm flipV="1">
              <a:off x="7720414" y="2374232"/>
              <a:ext cx="1107852" cy="251857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691DCCF-9D33-4D76-98C4-6C8EC44741C2}"/>
                </a:ext>
              </a:extLst>
            </p:cNvPr>
            <p:cNvCxnSpPr/>
            <p:nvPr/>
          </p:nvCxnSpPr>
          <p:spPr>
            <a:xfrm flipH="1">
              <a:off x="5277853" y="2374232"/>
              <a:ext cx="3547859" cy="24063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227D2EA-36B4-409C-85B2-428C6747CE38}"/>
                </a:ext>
              </a:extLst>
            </p:cNvPr>
            <p:cNvCxnSpPr/>
            <p:nvPr/>
          </p:nvCxnSpPr>
          <p:spPr>
            <a:xfrm flipH="1" flipV="1">
              <a:off x="6248399" y="2823411"/>
              <a:ext cx="1435769" cy="21196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E96E6EB-1589-42DF-880C-0A9AAAD64FA2}"/>
                </a:ext>
              </a:extLst>
            </p:cNvPr>
            <p:cNvCxnSpPr/>
            <p:nvPr/>
          </p:nvCxnSpPr>
          <p:spPr>
            <a:xfrm flipV="1">
              <a:off x="6302617" y="2374232"/>
              <a:ext cx="2550695" cy="44917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D9AC6AF-9F73-46E3-B447-9A13215C3097}"/>
                </a:ext>
              </a:extLst>
            </p:cNvPr>
            <p:cNvCxnSpPr/>
            <p:nvPr/>
          </p:nvCxnSpPr>
          <p:spPr>
            <a:xfrm flipV="1">
              <a:off x="4660231" y="1005870"/>
              <a:ext cx="1238496" cy="112458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B4C9286-88DA-436C-BED0-C79CE325CC40}"/>
                </a:ext>
              </a:extLst>
            </p:cNvPr>
            <p:cNvCxnSpPr>
              <a:cxnSpLocks/>
            </p:cNvCxnSpPr>
            <p:nvPr/>
          </p:nvCxnSpPr>
          <p:spPr>
            <a:xfrm>
              <a:off x="5889384" y="1005870"/>
              <a:ext cx="399120" cy="18586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C61FDB-51D4-439B-9171-C6C78CBB1780}"/>
                </a:ext>
              </a:extLst>
            </p:cNvPr>
            <p:cNvCxnSpPr/>
            <p:nvPr/>
          </p:nvCxnSpPr>
          <p:spPr>
            <a:xfrm flipH="1">
              <a:off x="5250253" y="2914730"/>
              <a:ext cx="995592" cy="18989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37FD235-4FB5-42F2-B73A-5EEED6EE342E}"/>
                </a:ext>
              </a:extLst>
            </p:cNvPr>
            <p:cNvCxnSpPr/>
            <p:nvPr/>
          </p:nvCxnSpPr>
          <p:spPr>
            <a:xfrm>
              <a:off x="4644190" y="2164653"/>
              <a:ext cx="621140" cy="26714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56" name="Oval 55">
            <a:extLst>
              <a:ext uri="{FF2B5EF4-FFF2-40B4-BE49-F238E27FC236}">
                <a16:creationId xmlns:a16="http://schemas.microsoft.com/office/drawing/2014/main" id="{346517BD-28B2-41AB-952C-AEDEB09E4439}"/>
              </a:ext>
            </a:extLst>
          </p:cNvPr>
          <p:cNvSpPr/>
          <p:nvPr/>
        </p:nvSpPr>
        <p:spPr>
          <a:xfrm>
            <a:off x="6116029" y="871093"/>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Oval 56">
            <a:extLst>
              <a:ext uri="{FF2B5EF4-FFF2-40B4-BE49-F238E27FC236}">
                <a16:creationId xmlns:a16="http://schemas.microsoft.com/office/drawing/2014/main" id="{82F699A8-6D77-42C0-B0E2-D430D88393BB}"/>
              </a:ext>
            </a:extLst>
          </p:cNvPr>
          <p:cNvSpPr/>
          <p:nvPr/>
        </p:nvSpPr>
        <p:spPr>
          <a:xfrm>
            <a:off x="6483375" y="2685861"/>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8" name="Oval 57">
            <a:extLst>
              <a:ext uri="{FF2B5EF4-FFF2-40B4-BE49-F238E27FC236}">
                <a16:creationId xmlns:a16="http://schemas.microsoft.com/office/drawing/2014/main" id="{AA7E24D5-4E54-40D9-8224-B2538A960397}"/>
              </a:ext>
            </a:extLst>
          </p:cNvPr>
          <p:cNvSpPr/>
          <p:nvPr/>
        </p:nvSpPr>
        <p:spPr>
          <a:xfrm>
            <a:off x="8940418" y="2217574"/>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Oval 58">
            <a:extLst>
              <a:ext uri="{FF2B5EF4-FFF2-40B4-BE49-F238E27FC236}">
                <a16:creationId xmlns:a16="http://schemas.microsoft.com/office/drawing/2014/main" id="{B73C54AB-FBEC-49BF-80E5-F4FD8D6A985F}"/>
              </a:ext>
            </a:extLst>
          </p:cNvPr>
          <p:cNvSpPr/>
          <p:nvPr/>
        </p:nvSpPr>
        <p:spPr>
          <a:xfrm>
            <a:off x="7852737" y="4704303"/>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Oval 59">
            <a:extLst>
              <a:ext uri="{FF2B5EF4-FFF2-40B4-BE49-F238E27FC236}">
                <a16:creationId xmlns:a16="http://schemas.microsoft.com/office/drawing/2014/main" id="{BE6C3C77-CEFE-4FB0-979E-5F73E82E5AD2}"/>
              </a:ext>
            </a:extLst>
          </p:cNvPr>
          <p:cNvSpPr/>
          <p:nvPr/>
        </p:nvSpPr>
        <p:spPr>
          <a:xfrm>
            <a:off x="5529666" y="4563498"/>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Oval 60">
            <a:extLst>
              <a:ext uri="{FF2B5EF4-FFF2-40B4-BE49-F238E27FC236}">
                <a16:creationId xmlns:a16="http://schemas.microsoft.com/office/drawing/2014/main" id="{64CF2D9F-11D3-4861-9ECC-1DB547C6E434}"/>
              </a:ext>
            </a:extLst>
          </p:cNvPr>
          <p:cNvSpPr/>
          <p:nvPr/>
        </p:nvSpPr>
        <p:spPr>
          <a:xfrm>
            <a:off x="4300213" y="3682064"/>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Oval 61">
            <a:extLst>
              <a:ext uri="{FF2B5EF4-FFF2-40B4-BE49-F238E27FC236}">
                <a16:creationId xmlns:a16="http://schemas.microsoft.com/office/drawing/2014/main" id="{CFA287EF-B659-47E2-A1DA-F056D715514A}"/>
              </a:ext>
            </a:extLst>
          </p:cNvPr>
          <p:cNvSpPr/>
          <p:nvPr/>
        </p:nvSpPr>
        <p:spPr>
          <a:xfrm>
            <a:off x="2889704" y="5740650"/>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Oval 62">
            <a:extLst>
              <a:ext uri="{FF2B5EF4-FFF2-40B4-BE49-F238E27FC236}">
                <a16:creationId xmlns:a16="http://schemas.microsoft.com/office/drawing/2014/main" id="{742541FA-7624-4A43-A488-6CF4FA2BE35D}"/>
              </a:ext>
            </a:extLst>
          </p:cNvPr>
          <p:cNvSpPr/>
          <p:nvPr/>
        </p:nvSpPr>
        <p:spPr>
          <a:xfrm>
            <a:off x="2764331" y="3648930"/>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Oval 63">
            <a:extLst>
              <a:ext uri="{FF2B5EF4-FFF2-40B4-BE49-F238E27FC236}">
                <a16:creationId xmlns:a16="http://schemas.microsoft.com/office/drawing/2014/main" id="{94F578B1-76B7-4EA9-9F7E-A218E6A237DC}"/>
              </a:ext>
            </a:extLst>
          </p:cNvPr>
          <p:cNvSpPr/>
          <p:nvPr/>
        </p:nvSpPr>
        <p:spPr>
          <a:xfrm>
            <a:off x="4864692" y="1998373"/>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Oval 42">
            <a:extLst>
              <a:ext uri="{FF2B5EF4-FFF2-40B4-BE49-F238E27FC236}">
                <a16:creationId xmlns:a16="http://schemas.microsoft.com/office/drawing/2014/main" id="{3C7046F7-CFAA-494E-A2CC-B4BAE375C2C0}"/>
              </a:ext>
            </a:extLst>
          </p:cNvPr>
          <p:cNvSpPr/>
          <p:nvPr/>
        </p:nvSpPr>
        <p:spPr>
          <a:xfrm>
            <a:off x="3467932" y="1026942"/>
            <a:ext cx="4759506" cy="4759496"/>
          </a:xfrm>
          <a:prstGeom prst="ellipse">
            <a:avLst/>
          </a:prstGeom>
          <a:solidFill>
            <a:schemeClr val="accent1">
              <a:alpha val="50000"/>
            </a:schemeClr>
          </a:solidFill>
          <a:ln>
            <a:noFill/>
          </a:ln>
          <a:effectLst>
            <a:outerShdw blurRad="1193800" dist="3937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2630"/>
            <a:ext cx="12192000" cy="4378020"/>
          </a:xfrm>
          <a:prstGeom prst="rect">
            <a:avLst/>
          </a:prstGeom>
        </p:spPr>
      </p:pic>
    </p:spTree>
    <p:extLst>
      <p:ext uri="{BB962C8B-B14F-4D97-AF65-F5344CB8AC3E}">
        <p14:creationId xmlns:p14="http://schemas.microsoft.com/office/powerpoint/2010/main" val="2377987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6C55273-6DAC-4706-847B-20D176761EA6}"/>
              </a:ext>
            </a:extLst>
          </p:cNvPr>
          <p:cNvSpPr/>
          <p:nvPr/>
        </p:nvSpPr>
        <p:spPr>
          <a:xfrm>
            <a:off x="0" y="0"/>
            <a:ext cx="12192000" cy="6858000"/>
          </a:xfrm>
          <a:prstGeom prst="rect">
            <a:avLst/>
          </a:prstGeom>
          <a:gradFill>
            <a:gsLst>
              <a:gs pos="0">
                <a:schemeClr val="accent1">
                  <a:alpha val="95000"/>
                </a:schemeClr>
              </a:gs>
              <a:gs pos="100000">
                <a:schemeClr val="accent1">
                  <a:lumMod val="75000"/>
                  <a:alpha val="9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9" name="Group 8">
            <a:extLst>
              <a:ext uri="{FF2B5EF4-FFF2-40B4-BE49-F238E27FC236}">
                <a16:creationId xmlns:a16="http://schemas.microsoft.com/office/drawing/2014/main" id="{8648AAC3-DDEC-41D3-AD0F-10BD190AAAFF}"/>
              </a:ext>
            </a:extLst>
          </p:cNvPr>
          <p:cNvGrpSpPr/>
          <p:nvPr/>
        </p:nvGrpSpPr>
        <p:grpSpPr>
          <a:xfrm>
            <a:off x="396209" y="1694358"/>
            <a:ext cx="431133" cy="2710510"/>
            <a:chOff x="9483237" y="1321506"/>
            <a:chExt cx="273513" cy="1719570"/>
          </a:xfrm>
        </p:grpSpPr>
        <p:sp>
          <p:nvSpPr>
            <p:cNvPr id="3" name="Oval 2">
              <a:extLst>
                <a:ext uri="{FF2B5EF4-FFF2-40B4-BE49-F238E27FC236}">
                  <a16:creationId xmlns:a16="http://schemas.microsoft.com/office/drawing/2014/main" id="{B191D43E-1C7A-4F9D-B113-B2BFDD69D8CF}"/>
                </a:ext>
              </a:extLst>
            </p:cNvPr>
            <p:cNvSpPr/>
            <p:nvPr/>
          </p:nvSpPr>
          <p:spPr>
            <a:xfrm>
              <a:off x="9483237" y="2767564"/>
              <a:ext cx="273513" cy="27351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a:extLst>
                <a:ext uri="{FF2B5EF4-FFF2-40B4-BE49-F238E27FC236}">
                  <a16:creationId xmlns:a16="http://schemas.microsoft.com/office/drawing/2014/main" id="{891E6ED3-9A96-4234-9F4A-2D1E1F69031D}"/>
                </a:ext>
              </a:extLst>
            </p:cNvPr>
            <p:cNvSpPr/>
            <p:nvPr/>
          </p:nvSpPr>
          <p:spPr>
            <a:xfrm>
              <a:off x="9597191" y="1321506"/>
              <a:ext cx="45719" cy="1513093"/>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3" name="Group 12">
            <a:extLst>
              <a:ext uri="{FF2B5EF4-FFF2-40B4-BE49-F238E27FC236}">
                <a16:creationId xmlns:a16="http://schemas.microsoft.com/office/drawing/2014/main" id="{9F340472-8F38-4CA5-98A2-2944AD3B67E1}"/>
              </a:ext>
            </a:extLst>
          </p:cNvPr>
          <p:cNvGrpSpPr/>
          <p:nvPr/>
        </p:nvGrpSpPr>
        <p:grpSpPr>
          <a:xfrm>
            <a:off x="1495769" y="-1166509"/>
            <a:ext cx="257135" cy="3487066"/>
            <a:chOff x="3623255" y="0"/>
            <a:chExt cx="257135" cy="3487066"/>
          </a:xfrm>
        </p:grpSpPr>
        <p:sp>
          <p:nvSpPr>
            <p:cNvPr id="11" name="Oval 10">
              <a:extLst>
                <a:ext uri="{FF2B5EF4-FFF2-40B4-BE49-F238E27FC236}">
                  <a16:creationId xmlns:a16="http://schemas.microsoft.com/office/drawing/2014/main" id="{AD4ED5C7-B750-4152-A605-5B5DD39DD129}"/>
                </a:ext>
              </a:extLst>
            </p:cNvPr>
            <p:cNvSpPr/>
            <p:nvPr/>
          </p:nvSpPr>
          <p:spPr>
            <a:xfrm>
              <a:off x="3623255" y="3229934"/>
              <a:ext cx="257135"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11515858-126A-4388-9562-2EBE9AA55314}"/>
                </a:ext>
              </a:extLst>
            </p:cNvPr>
            <p:cNvSpPr/>
            <p:nvPr/>
          </p:nvSpPr>
          <p:spPr>
            <a:xfrm flipH="1">
              <a:off x="3728963" y="0"/>
              <a:ext cx="45719" cy="3292954"/>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8" name="Oval 7">
            <a:extLst>
              <a:ext uri="{FF2B5EF4-FFF2-40B4-BE49-F238E27FC236}">
                <a16:creationId xmlns:a16="http://schemas.microsoft.com/office/drawing/2014/main" id="{1234246C-06CC-4F46-91A1-A388FC097929}"/>
              </a:ext>
            </a:extLst>
          </p:cNvPr>
          <p:cNvSpPr/>
          <p:nvPr/>
        </p:nvSpPr>
        <p:spPr>
          <a:xfrm rot="15069083" flipH="1">
            <a:off x="6455403" y="5641201"/>
            <a:ext cx="149100" cy="149098"/>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Oval 13">
            <a:extLst>
              <a:ext uri="{FF2B5EF4-FFF2-40B4-BE49-F238E27FC236}">
                <a16:creationId xmlns:a16="http://schemas.microsoft.com/office/drawing/2014/main" id="{FDC8D2B7-1B07-4128-81BB-72CFF0D895BF}"/>
              </a:ext>
            </a:extLst>
          </p:cNvPr>
          <p:cNvSpPr/>
          <p:nvPr/>
        </p:nvSpPr>
        <p:spPr>
          <a:xfrm rot="15069083" flipH="1">
            <a:off x="3896239" y="1084595"/>
            <a:ext cx="84878" cy="8487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Oval 14">
            <a:extLst>
              <a:ext uri="{FF2B5EF4-FFF2-40B4-BE49-F238E27FC236}">
                <a16:creationId xmlns:a16="http://schemas.microsoft.com/office/drawing/2014/main" id="{11238697-93A1-41F7-B5FB-D8277B6CD468}"/>
              </a:ext>
            </a:extLst>
          </p:cNvPr>
          <p:cNvSpPr/>
          <p:nvPr/>
        </p:nvSpPr>
        <p:spPr>
          <a:xfrm rot="15069083" flipH="1">
            <a:off x="6288013" y="1815402"/>
            <a:ext cx="149100" cy="149098"/>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Oval 15">
            <a:extLst>
              <a:ext uri="{FF2B5EF4-FFF2-40B4-BE49-F238E27FC236}">
                <a16:creationId xmlns:a16="http://schemas.microsoft.com/office/drawing/2014/main" id="{ED296996-D9FC-483C-A4FC-356542DDF901}"/>
              </a:ext>
            </a:extLst>
          </p:cNvPr>
          <p:cNvSpPr/>
          <p:nvPr/>
        </p:nvSpPr>
        <p:spPr>
          <a:xfrm rot="15069083" flipH="1">
            <a:off x="2765309" y="5285853"/>
            <a:ext cx="84878" cy="8487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8" name="Group 17">
            <a:extLst>
              <a:ext uri="{FF2B5EF4-FFF2-40B4-BE49-F238E27FC236}">
                <a16:creationId xmlns:a16="http://schemas.microsoft.com/office/drawing/2014/main" id="{843C273F-3004-4627-A88E-9CD47D1697B9}"/>
              </a:ext>
            </a:extLst>
          </p:cNvPr>
          <p:cNvGrpSpPr/>
          <p:nvPr/>
        </p:nvGrpSpPr>
        <p:grpSpPr>
          <a:xfrm rot="10800000">
            <a:off x="10441858" y="4933949"/>
            <a:ext cx="242173" cy="3284169"/>
            <a:chOff x="3623232" y="0"/>
            <a:chExt cx="257133" cy="3487066"/>
          </a:xfrm>
        </p:grpSpPr>
        <p:sp>
          <p:nvSpPr>
            <p:cNvPr id="19" name="Oval 18">
              <a:extLst>
                <a:ext uri="{FF2B5EF4-FFF2-40B4-BE49-F238E27FC236}">
                  <a16:creationId xmlns:a16="http://schemas.microsoft.com/office/drawing/2014/main" id="{7B25C2EB-87AB-4307-9965-11DE5E719527}"/>
                </a:ext>
              </a:extLst>
            </p:cNvPr>
            <p:cNvSpPr/>
            <p:nvPr/>
          </p:nvSpPr>
          <p:spPr>
            <a:xfrm>
              <a:off x="3623232" y="3229934"/>
              <a:ext cx="257133"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a:extLst>
                <a:ext uri="{FF2B5EF4-FFF2-40B4-BE49-F238E27FC236}">
                  <a16:creationId xmlns:a16="http://schemas.microsoft.com/office/drawing/2014/main" id="{FC0050EF-2ABA-4264-A37A-FFA40A12A296}"/>
                </a:ext>
              </a:extLst>
            </p:cNvPr>
            <p:cNvSpPr/>
            <p:nvPr/>
          </p:nvSpPr>
          <p:spPr>
            <a:xfrm flipH="1">
              <a:off x="3728963" y="0"/>
              <a:ext cx="45719" cy="3292955"/>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1" name="Group 20">
            <a:extLst>
              <a:ext uri="{FF2B5EF4-FFF2-40B4-BE49-F238E27FC236}">
                <a16:creationId xmlns:a16="http://schemas.microsoft.com/office/drawing/2014/main" id="{9B1B5FB5-BDBB-4CA9-A1A7-70DD8B5936AD}"/>
              </a:ext>
            </a:extLst>
          </p:cNvPr>
          <p:cNvGrpSpPr/>
          <p:nvPr/>
        </p:nvGrpSpPr>
        <p:grpSpPr>
          <a:xfrm rot="10800000">
            <a:off x="10610703" y="808274"/>
            <a:ext cx="257135" cy="3487066"/>
            <a:chOff x="3623255" y="0"/>
            <a:chExt cx="257135" cy="3487066"/>
          </a:xfrm>
        </p:grpSpPr>
        <p:sp>
          <p:nvSpPr>
            <p:cNvPr id="22" name="Oval 21">
              <a:extLst>
                <a:ext uri="{FF2B5EF4-FFF2-40B4-BE49-F238E27FC236}">
                  <a16:creationId xmlns:a16="http://schemas.microsoft.com/office/drawing/2014/main" id="{17CCB20A-1C36-49C7-AC2C-1628C0B40100}"/>
                </a:ext>
              </a:extLst>
            </p:cNvPr>
            <p:cNvSpPr/>
            <p:nvPr/>
          </p:nvSpPr>
          <p:spPr>
            <a:xfrm>
              <a:off x="3623255" y="3229934"/>
              <a:ext cx="257135"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a:extLst>
                <a:ext uri="{FF2B5EF4-FFF2-40B4-BE49-F238E27FC236}">
                  <a16:creationId xmlns:a16="http://schemas.microsoft.com/office/drawing/2014/main" id="{FDE8CF0D-354A-435B-A7CC-D2E81BCBA2F1}"/>
                </a:ext>
              </a:extLst>
            </p:cNvPr>
            <p:cNvSpPr/>
            <p:nvPr/>
          </p:nvSpPr>
          <p:spPr>
            <a:xfrm flipH="1">
              <a:off x="3728963" y="0"/>
              <a:ext cx="45719" cy="3292954"/>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4" name="Group 23">
            <a:extLst>
              <a:ext uri="{FF2B5EF4-FFF2-40B4-BE49-F238E27FC236}">
                <a16:creationId xmlns:a16="http://schemas.microsoft.com/office/drawing/2014/main" id="{FA337A42-17B2-491A-8CD3-5983C6AB695F}"/>
              </a:ext>
            </a:extLst>
          </p:cNvPr>
          <p:cNvGrpSpPr/>
          <p:nvPr/>
        </p:nvGrpSpPr>
        <p:grpSpPr>
          <a:xfrm rot="10800000" flipH="1">
            <a:off x="11441168" y="3619499"/>
            <a:ext cx="203718" cy="2762661"/>
            <a:chOff x="3623292" y="0"/>
            <a:chExt cx="257138" cy="3487066"/>
          </a:xfrm>
        </p:grpSpPr>
        <p:sp>
          <p:nvSpPr>
            <p:cNvPr id="25" name="Oval 24">
              <a:extLst>
                <a:ext uri="{FF2B5EF4-FFF2-40B4-BE49-F238E27FC236}">
                  <a16:creationId xmlns:a16="http://schemas.microsoft.com/office/drawing/2014/main" id="{0F379EC3-2450-4F86-A36E-64C8969BEB42}"/>
                </a:ext>
              </a:extLst>
            </p:cNvPr>
            <p:cNvSpPr/>
            <p:nvPr/>
          </p:nvSpPr>
          <p:spPr>
            <a:xfrm>
              <a:off x="3623292" y="3229934"/>
              <a:ext cx="257138"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Rectangle 25">
              <a:extLst>
                <a:ext uri="{FF2B5EF4-FFF2-40B4-BE49-F238E27FC236}">
                  <a16:creationId xmlns:a16="http://schemas.microsoft.com/office/drawing/2014/main" id="{EED626F8-A6D6-4A1B-805A-12153A51EA32}"/>
                </a:ext>
              </a:extLst>
            </p:cNvPr>
            <p:cNvSpPr/>
            <p:nvPr/>
          </p:nvSpPr>
          <p:spPr>
            <a:xfrm flipH="1">
              <a:off x="3728963" y="0"/>
              <a:ext cx="45719" cy="3292954"/>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9" name="Oval 28">
            <a:extLst>
              <a:ext uri="{FF2B5EF4-FFF2-40B4-BE49-F238E27FC236}">
                <a16:creationId xmlns:a16="http://schemas.microsoft.com/office/drawing/2014/main" id="{D84716D7-72EF-422E-BAB6-A605CC4A4A67}"/>
              </a:ext>
            </a:extLst>
          </p:cNvPr>
          <p:cNvSpPr/>
          <p:nvPr/>
        </p:nvSpPr>
        <p:spPr>
          <a:xfrm rot="15069083" flipH="1">
            <a:off x="12016663" y="1646172"/>
            <a:ext cx="265870" cy="26586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Oval 29">
            <a:extLst>
              <a:ext uri="{FF2B5EF4-FFF2-40B4-BE49-F238E27FC236}">
                <a16:creationId xmlns:a16="http://schemas.microsoft.com/office/drawing/2014/main" id="{0F86DD65-E72C-4528-B048-3D948A1D3FCD}"/>
              </a:ext>
            </a:extLst>
          </p:cNvPr>
          <p:cNvSpPr/>
          <p:nvPr/>
        </p:nvSpPr>
        <p:spPr>
          <a:xfrm rot="15069083" flipH="1">
            <a:off x="922936" y="5866612"/>
            <a:ext cx="151352" cy="151350"/>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Oval 30">
            <a:extLst>
              <a:ext uri="{FF2B5EF4-FFF2-40B4-BE49-F238E27FC236}">
                <a16:creationId xmlns:a16="http://schemas.microsoft.com/office/drawing/2014/main" id="{1DE8B6E0-74C0-4409-BD09-4E01A6578FBD}"/>
              </a:ext>
            </a:extLst>
          </p:cNvPr>
          <p:cNvSpPr/>
          <p:nvPr/>
        </p:nvSpPr>
        <p:spPr>
          <a:xfrm rot="15069083" flipH="1">
            <a:off x="9514610" y="5236241"/>
            <a:ext cx="265870" cy="26586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Oval 31">
            <a:extLst>
              <a:ext uri="{FF2B5EF4-FFF2-40B4-BE49-F238E27FC236}">
                <a16:creationId xmlns:a16="http://schemas.microsoft.com/office/drawing/2014/main" id="{4315207D-FE86-45D2-BD2F-9BD6416207A8}"/>
              </a:ext>
            </a:extLst>
          </p:cNvPr>
          <p:cNvSpPr/>
          <p:nvPr/>
        </p:nvSpPr>
        <p:spPr>
          <a:xfrm rot="15069083" flipH="1">
            <a:off x="8871855" y="531198"/>
            <a:ext cx="151352" cy="151350"/>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54" name="Group 53">
            <a:extLst>
              <a:ext uri="{FF2B5EF4-FFF2-40B4-BE49-F238E27FC236}">
                <a16:creationId xmlns:a16="http://schemas.microsoft.com/office/drawing/2014/main" id="{9EF772CE-7621-4DD1-B731-EC402FA0E932}"/>
              </a:ext>
            </a:extLst>
          </p:cNvPr>
          <p:cNvGrpSpPr/>
          <p:nvPr/>
        </p:nvGrpSpPr>
        <p:grpSpPr>
          <a:xfrm>
            <a:off x="2754742" y="900033"/>
            <a:ext cx="6414912" cy="4977835"/>
            <a:chOff x="2438400" y="1005870"/>
            <a:chExt cx="6414912" cy="4977835"/>
          </a:xfrm>
          <a:solidFill>
            <a:schemeClr val="accent1"/>
          </a:solidFill>
        </p:grpSpPr>
        <p:cxnSp>
          <p:nvCxnSpPr>
            <p:cNvPr id="65" name="Straight Connector 64">
              <a:extLst>
                <a:ext uri="{FF2B5EF4-FFF2-40B4-BE49-F238E27FC236}">
                  <a16:creationId xmlns:a16="http://schemas.microsoft.com/office/drawing/2014/main" id="{8AE23C18-ACFD-4A98-A127-6D29E7060EBA}"/>
                </a:ext>
              </a:extLst>
            </p:cNvPr>
            <p:cNvCxnSpPr/>
            <p:nvPr/>
          </p:nvCxnSpPr>
          <p:spPr>
            <a:xfrm flipV="1">
              <a:off x="2614863" y="3850105"/>
              <a:ext cx="1411705" cy="213360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FD3D47B-140B-4638-B12F-AC3375C43751}"/>
                </a:ext>
              </a:extLst>
            </p:cNvPr>
            <p:cNvCxnSpPr/>
            <p:nvPr/>
          </p:nvCxnSpPr>
          <p:spPr>
            <a:xfrm>
              <a:off x="4026568" y="3866147"/>
              <a:ext cx="1267327" cy="8823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4A9DEB5-3802-48DF-98BF-5948A116746F}"/>
                </a:ext>
              </a:extLst>
            </p:cNvPr>
            <p:cNvCxnSpPr/>
            <p:nvPr/>
          </p:nvCxnSpPr>
          <p:spPr>
            <a:xfrm flipH="1">
              <a:off x="2614863" y="4780547"/>
              <a:ext cx="2662990" cy="119946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2CB47A0-8B73-4889-B335-9A1F66ABF94E}"/>
                </a:ext>
              </a:extLst>
            </p:cNvPr>
            <p:cNvCxnSpPr/>
            <p:nvPr/>
          </p:nvCxnSpPr>
          <p:spPr>
            <a:xfrm>
              <a:off x="2470484" y="3850105"/>
              <a:ext cx="2823411" cy="91440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203BD1A-E836-4C26-BFF8-1378B546EB4A}"/>
                </a:ext>
              </a:extLst>
            </p:cNvPr>
            <p:cNvCxnSpPr/>
            <p:nvPr/>
          </p:nvCxnSpPr>
          <p:spPr>
            <a:xfrm flipV="1">
              <a:off x="2438400" y="2823411"/>
              <a:ext cx="3834063" cy="10266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A2C2A96-9F6E-449A-A444-92A4F381E3F5}"/>
                </a:ext>
              </a:extLst>
            </p:cNvPr>
            <p:cNvCxnSpPr>
              <a:cxnSpLocks/>
            </p:cNvCxnSpPr>
            <p:nvPr/>
          </p:nvCxnSpPr>
          <p:spPr>
            <a:xfrm flipH="1" flipV="1">
              <a:off x="4660231" y="2180695"/>
              <a:ext cx="1666450" cy="6491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AEA4428-2E30-4FB6-8087-5DD4C711CB04}"/>
                </a:ext>
              </a:extLst>
            </p:cNvPr>
            <p:cNvCxnSpPr/>
            <p:nvPr/>
          </p:nvCxnSpPr>
          <p:spPr>
            <a:xfrm flipH="1">
              <a:off x="4026568" y="2130450"/>
              <a:ext cx="633663" cy="17320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A7D21F6-26B5-47C8-9FD3-D83D22A86A38}"/>
                </a:ext>
              </a:extLst>
            </p:cNvPr>
            <p:cNvCxnSpPr/>
            <p:nvPr/>
          </p:nvCxnSpPr>
          <p:spPr>
            <a:xfrm>
              <a:off x="4058652" y="3900350"/>
              <a:ext cx="3547859" cy="1029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41998DF-2839-45F3-A97A-10615332F151}"/>
                </a:ext>
              </a:extLst>
            </p:cNvPr>
            <p:cNvCxnSpPr>
              <a:cxnSpLocks/>
            </p:cNvCxnSpPr>
            <p:nvPr/>
          </p:nvCxnSpPr>
          <p:spPr>
            <a:xfrm>
              <a:off x="5293895" y="4752156"/>
              <a:ext cx="2423965" cy="2069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9033788-B2E2-4030-9D97-A3971EB0E1AE}"/>
                </a:ext>
              </a:extLst>
            </p:cNvPr>
            <p:cNvCxnSpPr>
              <a:cxnSpLocks/>
            </p:cNvCxnSpPr>
            <p:nvPr/>
          </p:nvCxnSpPr>
          <p:spPr>
            <a:xfrm flipV="1">
              <a:off x="7720414" y="2374232"/>
              <a:ext cx="1107852" cy="251857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691DCCF-9D33-4D76-98C4-6C8EC44741C2}"/>
                </a:ext>
              </a:extLst>
            </p:cNvPr>
            <p:cNvCxnSpPr/>
            <p:nvPr/>
          </p:nvCxnSpPr>
          <p:spPr>
            <a:xfrm flipH="1">
              <a:off x="5277853" y="2374232"/>
              <a:ext cx="3547859" cy="24063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227D2EA-36B4-409C-85B2-428C6747CE38}"/>
                </a:ext>
              </a:extLst>
            </p:cNvPr>
            <p:cNvCxnSpPr/>
            <p:nvPr/>
          </p:nvCxnSpPr>
          <p:spPr>
            <a:xfrm flipH="1" flipV="1">
              <a:off x="6248399" y="2823411"/>
              <a:ext cx="1435769" cy="21196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E96E6EB-1589-42DF-880C-0A9AAAD64FA2}"/>
                </a:ext>
              </a:extLst>
            </p:cNvPr>
            <p:cNvCxnSpPr/>
            <p:nvPr/>
          </p:nvCxnSpPr>
          <p:spPr>
            <a:xfrm flipV="1">
              <a:off x="6302617" y="2374232"/>
              <a:ext cx="2550695" cy="44917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D9AC6AF-9F73-46E3-B447-9A13215C3097}"/>
                </a:ext>
              </a:extLst>
            </p:cNvPr>
            <p:cNvCxnSpPr/>
            <p:nvPr/>
          </p:nvCxnSpPr>
          <p:spPr>
            <a:xfrm flipV="1">
              <a:off x="4660231" y="1005870"/>
              <a:ext cx="1238496" cy="112458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B4C9286-88DA-436C-BED0-C79CE325CC40}"/>
                </a:ext>
              </a:extLst>
            </p:cNvPr>
            <p:cNvCxnSpPr>
              <a:cxnSpLocks/>
            </p:cNvCxnSpPr>
            <p:nvPr/>
          </p:nvCxnSpPr>
          <p:spPr>
            <a:xfrm>
              <a:off x="5889384" y="1005870"/>
              <a:ext cx="399120" cy="18586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C61FDB-51D4-439B-9171-C6C78CBB1780}"/>
                </a:ext>
              </a:extLst>
            </p:cNvPr>
            <p:cNvCxnSpPr/>
            <p:nvPr/>
          </p:nvCxnSpPr>
          <p:spPr>
            <a:xfrm flipH="1">
              <a:off x="5250253" y="2914730"/>
              <a:ext cx="995592" cy="18989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37FD235-4FB5-42F2-B73A-5EEED6EE342E}"/>
                </a:ext>
              </a:extLst>
            </p:cNvPr>
            <p:cNvCxnSpPr/>
            <p:nvPr/>
          </p:nvCxnSpPr>
          <p:spPr>
            <a:xfrm>
              <a:off x="4644190" y="2164653"/>
              <a:ext cx="621140" cy="26714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56" name="Oval 55">
            <a:extLst>
              <a:ext uri="{FF2B5EF4-FFF2-40B4-BE49-F238E27FC236}">
                <a16:creationId xmlns:a16="http://schemas.microsoft.com/office/drawing/2014/main" id="{346517BD-28B2-41AB-952C-AEDEB09E4439}"/>
              </a:ext>
            </a:extLst>
          </p:cNvPr>
          <p:cNvSpPr/>
          <p:nvPr/>
        </p:nvSpPr>
        <p:spPr>
          <a:xfrm>
            <a:off x="6116029" y="871093"/>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Oval 56">
            <a:extLst>
              <a:ext uri="{FF2B5EF4-FFF2-40B4-BE49-F238E27FC236}">
                <a16:creationId xmlns:a16="http://schemas.microsoft.com/office/drawing/2014/main" id="{82F699A8-6D77-42C0-B0E2-D430D88393BB}"/>
              </a:ext>
            </a:extLst>
          </p:cNvPr>
          <p:cNvSpPr/>
          <p:nvPr/>
        </p:nvSpPr>
        <p:spPr>
          <a:xfrm>
            <a:off x="6483375" y="2685861"/>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8" name="Oval 57">
            <a:extLst>
              <a:ext uri="{FF2B5EF4-FFF2-40B4-BE49-F238E27FC236}">
                <a16:creationId xmlns:a16="http://schemas.microsoft.com/office/drawing/2014/main" id="{AA7E24D5-4E54-40D9-8224-B2538A960397}"/>
              </a:ext>
            </a:extLst>
          </p:cNvPr>
          <p:cNvSpPr/>
          <p:nvPr/>
        </p:nvSpPr>
        <p:spPr>
          <a:xfrm>
            <a:off x="8940418" y="2217574"/>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Oval 58">
            <a:extLst>
              <a:ext uri="{FF2B5EF4-FFF2-40B4-BE49-F238E27FC236}">
                <a16:creationId xmlns:a16="http://schemas.microsoft.com/office/drawing/2014/main" id="{B73C54AB-FBEC-49BF-80E5-F4FD8D6A985F}"/>
              </a:ext>
            </a:extLst>
          </p:cNvPr>
          <p:cNvSpPr/>
          <p:nvPr/>
        </p:nvSpPr>
        <p:spPr>
          <a:xfrm>
            <a:off x="7852737" y="4704303"/>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Oval 59">
            <a:extLst>
              <a:ext uri="{FF2B5EF4-FFF2-40B4-BE49-F238E27FC236}">
                <a16:creationId xmlns:a16="http://schemas.microsoft.com/office/drawing/2014/main" id="{BE6C3C77-CEFE-4FB0-979E-5F73E82E5AD2}"/>
              </a:ext>
            </a:extLst>
          </p:cNvPr>
          <p:cNvSpPr/>
          <p:nvPr/>
        </p:nvSpPr>
        <p:spPr>
          <a:xfrm>
            <a:off x="5529666" y="4563498"/>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Oval 60">
            <a:extLst>
              <a:ext uri="{FF2B5EF4-FFF2-40B4-BE49-F238E27FC236}">
                <a16:creationId xmlns:a16="http://schemas.microsoft.com/office/drawing/2014/main" id="{64CF2D9F-11D3-4861-9ECC-1DB547C6E434}"/>
              </a:ext>
            </a:extLst>
          </p:cNvPr>
          <p:cNvSpPr/>
          <p:nvPr/>
        </p:nvSpPr>
        <p:spPr>
          <a:xfrm>
            <a:off x="4300213" y="3682064"/>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Oval 61">
            <a:extLst>
              <a:ext uri="{FF2B5EF4-FFF2-40B4-BE49-F238E27FC236}">
                <a16:creationId xmlns:a16="http://schemas.microsoft.com/office/drawing/2014/main" id="{CFA287EF-B659-47E2-A1DA-F056D715514A}"/>
              </a:ext>
            </a:extLst>
          </p:cNvPr>
          <p:cNvSpPr/>
          <p:nvPr/>
        </p:nvSpPr>
        <p:spPr>
          <a:xfrm>
            <a:off x="2889704" y="5740650"/>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Oval 62">
            <a:extLst>
              <a:ext uri="{FF2B5EF4-FFF2-40B4-BE49-F238E27FC236}">
                <a16:creationId xmlns:a16="http://schemas.microsoft.com/office/drawing/2014/main" id="{742541FA-7624-4A43-A488-6CF4FA2BE35D}"/>
              </a:ext>
            </a:extLst>
          </p:cNvPr>
          <p:cNvSpPr/>
          <p:nvPr/>
        </p:nvSpPr>
        <p:spPr>
          <a:xfrm>
            <a:off x="2764331" y="3648930"/>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Oval 63">
            <a:extLst>
              <a:ext uri="{FF2B5EF4-FFF2-40B4-BE49-F238E27FC236}">
                <a16:creationId xmlns:a16="http://schemas.microsoft.com/office/drawing/2014/main" id="{94F578B1-76B7-4EA9-9F7E-A218E6A237DC}"/>
              </a:ext>
            </a:extLst>
          </p:cNvPr>
          <p:cNvSpPr/>
          <p:nvPr/>
        </p:nvSpPr>
        <p:spPr>
          <a:xfrm>
            <a:off x="4864692" y="1998373"/>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Oval 42">
            <a:extLst>
              <a:ext uri="{FF2B5EF4-FFF2-40B4-BE49-F238E27FC236}">
                <a16:creationId xmlns:a16="http://schemas.microsoft.com/office/drawing/2014/main" id="{3C7046F7-CFAA-494E-A2CC-B4BAE375C2C0}"/>
              </a:ext>
            </a:extLst>
          </p:cNvPr>
          <p:cNvSpPr/>
          <p:nvPr/>
        </p:nvSpPr>
        <p:spPr>
          <a:xfrm>
            <a:off x="3467932" y="1026942"/>
            <a:ext cx="4759506" cy="4759496"/>
          </a:xfrm>
          <a:prstGeom prst="ellipse">
            <a:avLst/>
          </a:prstGeom>
          <a:solidFill>
            <a:schemeClr val="accent1">
              <a:alpha val="50000"/>
            </a:schemeClr>
          </a:solidFill>
          <a:ln>
            <a:noFill/>
          </a:ln>
          <a:effectLst>
            <a:outerShdw blurRad="1193800" dist="3937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6577D634-E66B-4659-BF0F-42E758810513}"/>
              </a:ext>
            </a:extLst>
          </p:cNvPr>
          <p:cNvSpPr txBox="1"/>
          <p:nvPr/>
        </p:nvSpPr>
        <p:spPr>
          <a:xfrm>
            <a:off x="1795808" y="2376637"/>
            <a:ext cx="8600383" cy="1862048"/>
          </a:xfrm>
          <a:prstGeom prst="rect">
            <a:avLst/>
          </a:prstGeom>
          <a:noFill/>
        </p:spPr>
        <p:txBody>
          <a:bodyPr wrap="square" rtlCol="0">
            <a:spAutoFit/>
          </a:bodyPr>
          <a:lstStyle/>
          <a:p>
            <a:pPr algn="ctr"/>
            <a:r>
              <a:rPr lang="id-ID" sz="11500" b="1" dirty="0">
                <a:solidFill>
                  <a:schemeClr val="bg1"/>
                </a:solidFill>
                <a:latin typeface="Museo 700" panose="02000000000000000000" pitchFamily="2" charset="0"/>
              </a:rPr>
              <a:t>Thankyou</a:t>
            </a:r>
            <a:endParaRPr lang="id-ID" sz="49600" dirty="0">
              <a:solidFill>
                <a:schemeClr val="bg1"/>
              </a:solidFill>
              <a:latin typeface="Museo 700" panose="02000000000000000000" pitchFamily="2" charset="0"/>
            </a:endParaRPr>
          </a:p>
        </p:txBody>
      </p:sp>
      <p:sp>
        <p:nvSpPr>
          <p:cNvPr id="35" name="TextBox 34">
            <a:extLst>
              <a:ext uri="{FF2B5EF4-FFF2-40B4-BE49-F238E27FC236}">
                <a16:creationId xmlns:a16="http://schemas.microsoft.com/office/drawing/2014/main" id="{2ADB18BF-4277-4E7B-BF9E-E583FC2321E4}"/>
              </a:ext>
            </a:extLst>
          </p:cNvPr>
          <p:cNvSpPr txBox="1"/>
          <p:nvPr/>
        </p:nvSpPr>
        <p:spPr>
          <a:xfrm>
            <a:off x="7560768" y="3943085"/>
            <a:ext cx="3441486" cy="369332"/>
          </a:xfrm>
          <a:prstGeom prst="rect">
            <a:avLst/>
          </a:prstGeom>
          <a:noFill/>
        </p:spPr>
        <p:txBody>
          <a:bodyPr wrap="square" rtlCol="0">
            <a:spAutoFit/>
          </a:bodyPr>
          <a:lstStyle/>
          <a:p>
            <a:r>
              <a:rPr lang="id-ID" dirty="0">
                <a:solidFill>
                  <a:schemeClr val="bg1"/>
                </a:solidFill>
                <a:latin typeface="Poppins" panose="00000500000000000000" pitchFamily="50" charset="0"/>
                <a:cs typeface="Poppins" panose="00000500000000000000" pitchFamily="50" charset="0"/>
              </a:rPr>
              <a:t>For your attention</a:t>
            </a:r>
          </a:p>
        </p:txBody>
      </p:sp>
      <p:sp>
        <p:nvSpPr>
          <p:cNvPr id="82" name="Oval 81">
            <a:extLst>
              <a:ext uri="{FF2B5EF4-FFF2-40B4-BE49-F238E27FC236}">
                <a16:creationId xmlns:a16="http://schemas.microsoft.com/office/drawing/2014/main" id="{47FB6C34-5B03-4DDB-86F2-81BD35558D7D}"/>
              </a:ext>
            </a:extLst>
          </p:cNvPr>
          <p:cNvSpPr/>
          <p:nvPr/>
        </p:nvSpPr>
        <p:spPr>
          <a:xfrm>
            <a:off x="1894008" y="4328657"/>
            <a:ext cx="469682" cy="469682"/>
          </a:xfrm>
          <a:prstGeom prst="ellipse">
            <a:avLst/>
          </a:prstGeom>
          <a:solidFill>
            <a:schemeClr val="accent2"/>
          </a:solidFill>
          <a:ln>
            <a:noFill/>
          </a:ln>
          <a:effectLst>
            <a:outerShdw blurRad="698500" sx="102000" sy="102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Tree>
    <p:extLst>
      <p:ext uri="{BB962C8B-B14F-4D97-AF65-F5344CB8AC3E}">
        <p14:creationId xmlns:p14="http://schemas.microsoft.com/office/powerpoint/2010/main" val="165499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2017-Multicolor14">
      <a:dk1>
        <a:sysClr val="windowText" lastClr="000000"/>
      </a:dk1>
      <a:lt1>
        <a:sysClr val="window" lastClr="FFFFFF"/>
      </a:lt1>
      <a:dk2>
        <a:srgbClr val="222A35"/>
      </a:dk2>
      <a:lt2>
        <a:srgbClr val="DBEFF9"/>
      </a:lt2>
      <a:accent1>
        <a:srgbClr val="465162"/>
      </a:accent1>
      <a:accent2>
        <a:srgbClr val="638CB9"/>
      </a:accent2>
      <a:accent3>
        <a:srgbClr val="A6D13B"/>
      </a:accent3>
      <a:accent4>
        <a:srgbClr val="6BA222"/>
      </a:accent4>
      <a:accent5>
        <a:srgbClr val="56BCBE"/>
      </a:accent5>
      <a:accent6>
        <a:srgbClr val="B3E14D"/>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4927</TotalTime>
  <Words>196</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Calibri</vt:lpstr>
      <vt:lpstr>Calibri Light</vt:lpstr>
      <vt:lpstr>Gill Sans</vt:lpstr>
      <vt:lpstr>Museo 700</vt:lpstr>
      <vt:lpstr>Poppins</vt:lpstr>
      <vt:lpstr>Roboto Condensed</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macbook</dc:creator>
  <cp:lastModifiedBy>Tanvir Ahmed</cp:lastModifiedBy>
  <cp:revision>473</cp:revision>
  <dcterms:created xsi:type="dcterms:W3CDTF">2019-03-13T04:12:07Z</dcterms:created>
  <dcterms:modified xsi:type="dcterms:W3CDTF">2023-01-28T17:17:50Z</dcterms:modified>
</cp:coreProperties>
</file>