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C7F7"/>
    <a:srgbClr val="1D1D1D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6" autoAdjust="0"/>
    <p:restoredTop sz="94660"/>
  </p:normalViewPr>
  <p:slideViewPr>
    <p:cSldViewPr snapToGrid="0">
      <p:cViewPr>
        <p:scale>
          <a:sx n="50" d="100"/>
          <a:sy n="50" d="100"/>
        </p:scale>
        <p:origin x="1308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58E7A-C3CB-BEC8-9854-AFBF1D151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B9790-9C66-D576-00AB-4FBDEA83B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34A4C-6D64-F439-9625-BA77EF956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EB42-E0B5-4876-84D9-BE0DC06BC052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FADD7-45FB-4626-8FE4-B799E2060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42977-D7EE-3C38-F051-9D57928C9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A4CD-A321-4EDD-8F30-607ED8E01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6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2F1E1-012B-437C-EFC9-C6143EF27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1FDB1-6159-CDC6-2FAC-836CAEEF0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50142-CEE2-6E6D-5F04-59A267AC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EB42-E0B5-4876-84D9-BE0DC06BC052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D62BA-6B45-0C0E-03DD-E2E8893B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A4C3E-108B-6BC0-74D3-38EFB828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A4CD-A321-4EDD-8F30-607ED8E01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6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BDDC0D-6A21-F9DE-2923-B792EBE10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21C31-894C-5CF0-99AB-A9FB4183D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641D5-8EF3-9EF2-6F8B-7845EC6AE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EB42-E0B5-4876-84D9-BE0DC06BC052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B6FDA-9509-A04D-CF80-5FDE3E53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B74C7-B6CD-1575-897D-4B6F8EBBF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A4CD-A321-4EDD-8F30-607ED8E01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2991D-51D7-939D-81A0-31C7B2CB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4366E-7FCE-A47D-B0BD-70DF4ABE4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2A3F6-8BCE-840D-40E8-E6DBF19D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EB42-E0B5-4876-84D9-BE0DC06BC052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7E3D5-5FAC-92A4-B11D-69706FC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7D6E9-2BEE-21EA-646F-FEBF1C59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A4CD-A321-4EDD-8F30-607ED8E01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4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6357-17BF-A020-95D3-5E2F52404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97C05-CC62-100F-8974-58787CF9E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926C6-74B9-C672-4419-8B7165C7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EB42-E0B5-4876-84D9-BE0DC06BC052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E7B95-04AB-658A-C20E-3B40B1B2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533D5-E649-B758-1153-CAF1B6EC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A4CD-A321-4EDD-8F30-607ED8E01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6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3C88-977F-3D97-BFB0-2789522AB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5C65F-8F1E-13D6-3F17-87810AC82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07E97-E805-D979-BA53-EB6E8A1A6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B0028-24B3-A9BC-9497-9051624C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EB42-E0B5-4876-84D9-BE0DC06BC052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BF704-4964-6F55-609A-F1399572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54F43-7582-48FE-3090-18377AEF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A4CD-A321-4EDD-8F30-607ED8E01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E13EE-8EA1-3AC4-45BD-030ADFFE1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51231-4A22-5906-EB84-574A3132E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941E1-88A0-4462-370A-C2E2392C1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78ED2E-7E4F-C0FA-967B-8A823F43D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0EBC37-4F95-33B7-ED3F-0B984B6818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7B770-11E3-6F0D-FFE4-3D04AB09E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EB42-E0B5-4876-84D9-BE0DC06BC052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51184-A656-F02A-713C-CC4D46DBA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5CDCE1-B8B7-37C3-C7ED-0E888307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A4CD-A321-4EDD-8F30-607ED8E01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8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1A449-9A2B-6654-214C-F95C0A32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195A35-1262-E151-0004-72719098A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EB42-E0B5-4876-84D9-BE0DC06BC052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B721C-E7CF-0D48-442A-DBF17180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06C35-C3C4-8563-2689-73151EFC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A4CD-A321-4EDD-8F30-607ED8E01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6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4F0F34-A11F-55F1-7BF3-8D08E16E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EB42-E0B5-4876-84D9-BE0DC06BC052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1D142A-082E-E812-D431-509E05913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63C98-B9DA-600D-D44E-A8E10B1A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A4CD-A321-4EDD-8F30-607ED8E01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3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CE1A-3661-8E3B-FD4D-A9BD44912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17F25-6E79-C079-402B-DD279F608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C7522-230B-3C00-4F48-ABB566DDC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731A1-602D-31C6-9598-83AD56115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EB42-E0B5-4876-84D9-BE0DC06BC052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CCD87-42C3-ECA5-0B11-1AEDF2DE3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BCCE5-FB97-5FAA-2CA1-E654DFC3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A4CD-A321-4EDD-8F30-607ED8E01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0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35978-B23F-FD57-DEA2-0162E4812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D147AB-32D5-3E1A-5B98-376F8EA94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07663-8D71-0FEF-80EE-2E8CC9A94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5AED7-6D5F-95A9-B470-B47FBC31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EB42-E0B5-4876-84D9-BE0DC06BC052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2C5E0-7E11-54BB-FF80-6AB63ADE7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14019-1886-E652-4E1D-1832A482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A4CD-A321-4EDD-8F30-607ED8E01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1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D5D447-6C6D-C4DB-60F5-A6250F68D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2F3AE-9CC8-AE93-C4A9-8E17644A6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395B-4AE4-203E-7F86-CCA2FEEB8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2EB42-E0B5-4876-84D9-BE0DC06BC052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51C1A-27B9-ADA0-3169-C8AD37960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257D1-3C4D-3293-D3DC-81725656B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3A4CD-A321-4EDD-8F30-607ED8E01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7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DD88674-698D-C77A-DCDA-899C08E192E2}"/>
              </a:ext>
            </a:extLst>
          </p:cNvPr>
          <p:cNvGrpSpPr/>
          <p:nvPr/>
        </p:nvGrpSpPr>
        <p:grpSpPr>
          <a:xfrm>
            <a:off x="4296714" y="820313"/>
            <a:ext cx="2794000" cy="5190186"/>
            <a:chOff x="4296714" y="820313"/>
            <a:chExt cx="2794000" cy="51901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88A84A6-1015-CEA8-ED09-FA892AC25956}"/>
                </a:ext>
              </a:extLst>
            </p:cNvPr>
            <p:cNvSpPr/>
            <p:nvPr/>
          </p:nvSpPr>
          <p:spPr>
            <a:xfrm>
              <a:off x="4347514" y="820313"/>
              <a:ext cx="2743200" cy="5190186"/>
            </a:xfrm>
            <a:prstGeom prst="rect">
              <a:avLst/>
            </a:prstGeom>
            <a:solidFill>
              <a:srgbClr val="ABC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View User Icon Png - User Circle Icon Png Transparent PNG - 1920x1280 -  Free Download on NicePNG">
              <a:extLst>
                <a:ext uri="{FF2B5EF4-FFF2-40B4-BE49-F238E27FC236}">
                  <a16:creationId xmlns:a16="http://schemas.microsoft.com/office/drawing/2014/main" id="{B6D12CE8-BBA8-7342-996E-8230D52B3D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0714" y="1587500"/>
              <a:ext cx="363273" cy="3810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Notification icon Images, Stock Photos &amp; Vectors | Shutterstock">
              <a:extLst>
                <a:ext uri="{FF2B5EF4-FFF2-40B4-BE49-F238E27FC236}">
                  <a16:creationId xmlns:a16="http://schemas.microsoft.com/office/drawing/2014/main" id="{7DF9CA41-03C5-44C7-0724-B65409CA35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919"/>
            <a:stretch/>
          </p:blipFill>
          <p:spPr bwMode="auto">
            <a:xfrm>
              <a:off x="6501978" y="1612900"/>
              <a:ext cx="436336" cy="3810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2FC594-95D0-5FFE-380A-C8BB8F2F977B}"/>
                </a:ext>
              </a:extLst>
            </p:cNvPr>
            <p:cNvSpPr txBox="1"/>
            <p:nvPr/>
          </p:nvSpPr>
          <p:spPr>
            <a:xfrm>
              <a:off x="4875887" y="1078107"/>
              <a:ext cx="1690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Hijack Detection System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3655CF3-ABFD-71F6-969D-7D2CE9EFE423}"/>
                </a:ext>
              </a:extLst>
            </p:cNvPr>
            <p:cNvSpPr/>
            <p:nvPr/>
          </p:nvSpPr>
          <p:spPr>
            <a:xfrm>
              <a:off x="4875887" y="2938297"/>
              <a:ext cx="1690335" cy="431800"/>
            </a:xfrm>
            <a:prstGeom prst="round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I’m Hijacked </a:t>
              </a:r>
              <a:r>
                <a:rPr lang="en-US" dirty="0">
                  <a:sym typeface="Wingdings" panose="05000000000000000000" pitchFamily="2" charset="2"/>
                </a:rPr>
                <a:t></a:t>
              </a: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DDA501-BC35-1406-2199-53D0D6F101F7}"/>
                </a:ext>
              </a:extLst>
            </p:cNvPr>
            <p:cNvSpPr txBox="1"/>
            <p:nvPr/>
          </p:nvSpPr>
          <p:spPr>
            <a:xfrm>
              <a:off x="4296714" y="2016706"/>
              <a:ext cx="8980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Hijacked User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6ECDD7-BEF2-74FC-16A6-A4E6D9F3A6BA}"/>
                </a:ext>
              </a:extLst>
            </p:cNvPr>
            <p:cNvSpPr txBox="1"/>
            <p:nvPr/>
          </p:nvSpPr>
          <p:spPr>
            <a:xfrm>
              <a:off x="6283539" y="2045464"/>
              <a:ext cx="7970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Notification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BB3143D-0ABE-A9E8-AC91-94741FC5FCAF}"/>
                </a:ext>
              </a:extLst>
            </p:cNvPr>
            <p:cNvSpPr/>
            <p:nvPr/>
          </p:nvSpPr>
          <p:spPr>
            <a:xfrm>
              <a:off x="4873946" y="3719292"/>
              <a:ext cx="1690335" cy="431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Check Reported Status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67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F97D4CB-2939-B8AB-D732-7FD25670458C}"/>
              </a:ext>
            </a:extLst>
          </p:cNvPr>
          <p:cNvGrpSpPr/>
          <p:nvPr/>
        </p:nvGrpSpPr>
        <p:grpSpPr>
          <a:xfrm>
            <a:off x="961801" y="1024765"/>
            <a:ext cx="2794000" cy="5190186"/>
            <a:chOff x="4245914" y="934613"/>
            <a:chExt cx="2794000" cy="519018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3E4CDA7-585E-DD56-6ED8-ED5F6575474A}"/>
                </a:ext>
              </a:extLst>
            </p:cNvPr>
            <p:cNvGrpSpPr/>
            <p:nvPr/>
          </p:nvGrpSpPr>
          <p:grpSpPr>
            <a:xfrm>
              <a:off x="4245914" y="934613"/>
              <a:ext cx="2794000" cy="5190186"/>
              <a:chOff x="4245914" y="934613"/>
              <a:chExt cx="2794000" cy="519018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88A84A6-1015-CEA8-ED09-FA892AC25956}"/>
                  </a:ext>
                </a:extLst>
              </p:cNvPr>
              <p:cNvSpPr/>
              <p:nvPr/>
            </p:nvSpPr>
            <p:spPr>
              <a:xfrm>
                <a:off x="4296714" y="934613"/>
                <a:ext cx="2743200" cy="5190186"/>
              </a:xfrm>
              <a:prstGeom prst="rect">
                <a:avLst/>
              </a:prstGeom>
              <a:solidFill>
                <a:srgbClr val="ABC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026" name="Picture 2" descr="View User Icon Png - User Circle Icon Png Transparent PNG - 1920x1280 -  Free Download on NicePNG">
                <a:extLst>
                  <a:ext uri="{FF2B5EF4-FFF2-40B4-BE49-F238E27FC236}">
                    <a16:creationId xmlns:a16="http://schemas.microsoft.com/office/drawing/2014/main" id="{B6D12CE8-BBA8-7342-996E-8230D52B3D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9914" y="1701800"/>
                <a:ext cx="363273" cy="381000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Notification icon Images, Stock Photos &amp; Vectors | Shutterstock">
                <a:extLst>
                  <a:ext uri="{FF2B5EF4-FFF2-40B4-BE49-F238E27FC236}">
                    <a16:creationId xmlns:a16="http://schemas.microsoft.com/office/drawing/2014/main" id="{7DF9CA41-03C5-44C7-0724-B65409CA35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8919"/>
              <a:stretch/>
            </p:blipFill>
            <p:spPr bwMode="auto">
              <a:xfrm>
                <a:off x="6451178" y="1727200"/>
                <a:ext cx="436336" cy="381000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2FC594-95D0-5FFE-380A-C8BB8F2F977B}"/>
                  </a:ext>
                </a:extLst>
              </p:cNvPr>
              <p:cNvSpPr txBox="1"/>
              <p:nvPr/>
            </p:nvSpPr>
            <p:spPr>
              <a:xfrm>
                <a:off x="4825087" y="1192407"/>
                <a:ext cx="1690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Hijack Detection System</a:t>
                </a: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3655CF3-ABFD-71F6-969D-7D2CE9EFE423}"/>
                  </a:ext>
                </a:extLst>
              </p:cNvPr>
              <p:cNvSpPr/>
              <p:nvPr/>
            </p:nvSpPr>
            <p:spPr>
              <a:xfrm>
                <a:off x="4825087" y="3052597"/>
                <a:ext cx="1690335" cy="431800"/>
              </a:xfrm>
              <a:prstGeom prst="roundRect">
                <a:avLst/>
              </a:prstGeom>
              <a:solidFill>
                <a:srgbClr val="FF3399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I’m Hijacked </a:t>
                </a:r>
                <a:r>
                  <a:rPr lang="en-US" dirty="0">
                    <a:sym typeface="Wingdings" panose="05000000000000000000" pitchFamily="2" charset="2"/>
                  </a:rPr>
                  <a:t></a:t>
                </a:r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DDA501-BC35-1406-2199-53D0D6F101F7}"/>
                  </a:ext>
                </a:extLst>
              </p:cNvPr>
              <p:cNvSpPr txBox="1"/>
              <p:nvPr/>
            </p:nvSpPr>
            <p:spPr>
              <a:xfrm>
                <a:off x="4245914" y="2131006"/>
                <a:ext cx="89800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Hijacked User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6ECDD7-BEF2-74FC-16A6-A4E6D9F3A6BA}"/>
                  </a:ext>
                </a:extLst>
              </p:cNvPr>
              <p:cNvSpPr txBox="1"/>
              <p:nvPr/>
            </p:nvSpPr>
            <p:spPr>
              <a:xfrm>
                <a:off x="6232739" y="2159764"/>
                <a:ext cx="79701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Notification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ABB3143D-0ABE-A9E8-AC91-94741FC5FCAF}"/>
                  </a:ext>
                </a:extLst>
              </p:cNvPr>
              <p:cNvSpPr/>
              <p:nvPr/>
            </p:nvSpPr>
            <p:spPr>
              <a:xfrm>
                <a:off x="4823146" y="3833592"/>
                <a:ext cx="1690335" cy="431800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Check Reported Status</a:t>
                </a:r>
              </a:p>
            </p:txBody>
          </p:sp>
        </p:grpSp>
        <p:pic>
          <p:nvPicPr>
            <p:cNvPr id="1030" name="Picture 6" descr="Google to put a muzzle on Android apps accessing location data in the  background | ZDNet">
              <a:extLst>
                <a:ext uri="{FF2B5EF4-FFF2-40B4-BE49-F238E27FC236}">
                  <a16:creationId xmlns:a16="http://schemas.microsoft.com/office/drawing/2014/main" id="{3A5B4D27-F7B4-7318-4240-AB5B1A244A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28" t="10225" r="8885" b="8804"/>
            <a:stretch/>
          </p:blipFill>
          <p:spPr bwMode="auto">
            <a:xfrm>
              <a:off x="4673196" y="3677436"/>
              <a:ext cx="1958049" cy="170904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91BFC8-4417-0363-3F13-F8A0DFCA5D5D}"/>
              </a:ext>
            </a:extLst>
          </p:cNvPr>
          <p:cNvGrpSpPr/>
          <p:nvPr/>
        </p:nvGrpSpPr>
        <p:grpSpPr>
          <a:xfrm>
            <a:off x="936044" y="1076280"/>
            <a:ext cx="2794000" cy="5190186"/>
            <a:chOff x="4245914" y="934613"/>
            <a:chExt cx="2794000" cy="519018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8B1217C-916D-BAED-C45F-016A8BB006F1}"/>
                </a:ext>
              </a:extLst>
            </p:cNvPr>
            <p:cNvGrpSpPr/>
            <p:nvPr/>
          </p:nvGrpSpPr>
          <p:grpSpPr>
            <a:xfrm>
              <a:off x="4245914" y="934613"/>
              <a:ext cx="2794000" cy="5190186"/>
              <a:chOff x="4245914" y="934613"/>
              <a:chExt cx="2794000" cy="519018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E8AA28D-F481-86EC-5034-13C88EB6CCF1}"/>
                  </a:ext>
                </a:extLst>
              </p:cNvPr>
              <p:cNvSpPr/>
              <p:nvPr/>
            </p:nvSpPr>
            <p:spPr>
              <a:xfrm>
                <a:off x="4296714" y="934613"/>
                <a:ext cx="2743200" cy="5190186"/>
              </a:xfrm>
              <a:prstGeom prst="rect">
                <a:avLst/>
              </a:prstGeom>
              <a:solidFill>
                <a:srgbClr val="ABC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9" name="Picture 2" descr="View User Icon Png - User Circle Icon Png Transparent PNG - 1920x1280 -  Free Download on NicePNG">
                <a:extLst>
                  <a:ext uri="{FF2B5EF4-FFF2-40B4-BE49-F238E27FC236}">
                    <a16:creationId xmlns:a16="http://schemas.microsoft.com/office/drawing/2014/main" id="{821B0A36-D4DD-E3F1-5B48-AB270FB795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9914" y="1701800"/>
                <a:ext cx="363273" cy="381000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4" descr="Notification icon Images, Stock Photos &amp; Vectors | Shutterstock">
                <a:extLst>
                  <a:ext uri="{FF2B5EF4-FFF2-40B4-BE49-F238E27FC236}">
                    <a16:creationId xmlns:a16="http://schemas.microsoft.com/office/drawing/2014/main" id="{25D594AB-3E88-7835-C91B-945C9BA51A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8919"/>
              <a:stretch/>
            </p:blipFill>
            <p:spPr bwMode="auto">
              <a:xfrm>
                <a:off x="6451178" y="1727200"/>
                <a:ext cx="436336" cy="381000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F4B6838-3A80-0AAE-4BA8-9503C7D511A9}"/>
                  </a:ext>
                </a:extLst>
              </p:cNvPr>
              <p:cNvSpPr txBox="1"/>
              <p:nvPr/>
            </p:nvSpPr>
            <p:spPr>
              <a:xfrm>
                <a:off x="4825087" y="1192407"/>
                <a:ext cx="1690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Hijack Detection System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82564036-DD81-9E35-6AC0-B108FFEEE0C5}"/>
                  </a:ext>
                </a:extLst>
              </p:cNvPr>
              <p:cNvSpPr/>
              <p:nvPr/>
            </p:nvSpPr>
            <p:spPr>
              <a:xfrm>
                <a:off x="4825087" y="3052597"/>
                <a:ext cx="1690335" cy="431800"/>
              </a:xfrm>
              <a:prstGeom prst="roundRect">
                <a:avLst/>
              </a:prstGeom>
              <a:solidFill>
                <a:srgbClr val="FF3399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I’m Hijacked </a:t>
                </a:r>
                <a:r>
                  <a:rPr lang="en-US" dirty="0">
                    <a:sym typeface="Wingdings" panose="05000000000000000000" pitchFamily="2" charset="2"/>
                  </a:rPr>
                  <a:t></a:t>
                </a:r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33E65A0-3168-1858-96A4-8A2BB82C1697}"/>
                  </a:ext>
                </a:extLst>
              </p:cNvPr>
              <p:cNvSpPr txBox="1"/>
              <p:nvPr/>
            </p:nvSpPr>
            <p:spPr>
              <a:xfrm>
                <a:off x="4245914" y="2131006"/>
                <a:ext cx="89800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Hijacked User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8EDB697-CB8A-B317-7483-06E766C92F96}"/>
                  </a:ext>
                </a:extLst>
              </p:cNvPr>
              <p:cNvSpPr txBox="1"/>
              <p:nvPr/>
            </p:nvSpPr>
            <p:spPr>
              <a:xfrm>
                <a:off x="6232739" y="2159764"/>
                <a:ext cx="79701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Notification</a:t>
                </a:r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AF73D8A6-D265-1973-EF56-0B7BDEE4472B}"/>
                  </a:ext>
                </a:extLst>
              </p:cNvPr>
              <p:cNvSpPr/>
              <p:nvPr/>
            </p:nvSpPr>
            <p:spPr>
              <a:xfrm>
                <a:off x="4823146" y="3833592"/>
                <a:ext cx="1690335" cy="431800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Check Reported Status</a:t>
                </a:r>
              </a:p>
            </p:txBody>
          </p:sp>
        </p:grpSp>
        <p:pic>
          <p:nvPicPr>
            <p:cNvPr id="17" name="Picture 6" descr="Google to put a muzzle on Android apps accessing location data in the  background | ZDNet">
              <a:extLst>
                <a:ext uri="{FF2B5EF4-FFF2-40B4-BE49-F238E27FC236}">
                  <a16:creationId xmlns:a16="http://schemas.microsoft.com/office/drawing/2014/main" id="{0D49D632-D39B-EC95-F06A-4AC975AA8A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28" t="10225" r="8885" b="8804"/>
            <a:stretch/>
          </p:blipFill>
          <p:spPr bwMode="auto">
            <a:xfrm>
              <a:off x="4673196" y="3677436"/>
              <a:ext cx="1958049" cy="170904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3724C4F-D407-B32B-F898-3E2A72822349}"/>
              </a:ext>
            </a:extLst>
          </p:cNvPr>
          <p:cNvGrpSpPr/>
          <p:nvPr/>
        </p:nvGrpSpPr>
        <p:grpSpPr>
          <a:xfrm>
            <a:off x="4548237" y="979456"/>
            <a:ext cx="4815169" cy="5190186"/>
            <a:chOff x="4245914" y="934613"/>
            <a:chExt cx="4815170" cy="519018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2A57498-44BE-9CD6-246D-5E7C3CAD86FF}"/>
                </a:ext>
              </a:extLst>
            </p:cNvPr>
            <p:cNvGrpSpPr/>
            <p:nvPr/>
          </p:nvGrpSpPr>
          <p:grpSpPr>
            <a:xfrm>
              <a:off x="4245914" y="934613"/>
              <a:ext cx="4815170" cy="5190186"/>
              <a:chOff x="4245914" y="934613"/>
              <a:chExt cx="4815170" cy="5190186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681A739-FDC6-0F78-29DE-816F0AD6186E}"/>
                  </a:ext>
                </a:extLst>
              </p:cNvPr>
              <p:cNvSpPr/>
              <p:nvPr/>
            </p:nvSpPr>
            <p:spPr>
              <a:xfrm>
                <a:off x="4296714" y="934613"/>
                <a:ext cx="2743200" cy="5190186"/>
              </a:xfrm>
              <a:prstGeom prst="rect">
                <a:avLst/>
              </a:prstGeom>
              <a:solidFill>
                <a:srgbClr val="ABC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0" name="Picture 2" descr="View User Icon Png - User Circle Icon Png Transparent PNG - 1920x1280 -  Free Download on NicePNG">
                <a:extLst>
                  <a:ext uri="{FF2B5EF4-FFF2-40B4-BE49-F238E27FC236}">
                    <a16:creationId xmlns:a16="http://schemas.microsoft.com/office/drawing/2014/main" id="{6580377B-A1B3-0FB0-6297-3AB63419B8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9914" y="1701800"/>
                <a:ext cx="363273" cy="381000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4" descr="Notification icon Images, Stock Photos &amp; Vectors | Shutterstock">
                <a:extLst>
                  <a:ext uri="{FF2B5EF4-FFF2-40B4-BE49-F238E27FC236}">
                    <a16:creationId xmlns:a16="http://schemas.microsoft.com/office/drawing/2014/main" id="{B3D57D68-BC3C-6DAF-2239-9EC7C0E204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8919"/>
              <a:stretch/>
            </p:blipFill>
            <p:spPr bwMode="auto">
              <a:xfrm>
                <a:off x="6451178" y="1727200"/>
                <a:ext cx="436336" cy="381000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FE785F6-2076-D5EF-5D83-B4D2B50D0FF6}"/>
                  </a:ext>
                </a:extLst>
              </p:cNvPr>
              <p:cNvSpPr txBox="1"/>
              <p:nvPr/>
            </p:nvSpPr>
            <p:spPr>
              <a:xfrm>
                <a:off x="4825087" y="1192407"/>
                <a:ext cx="1690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Hijack Detection System</a:t>
                </a:r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A749DB3B-0BB5-68E7-14E9-2C9E674041F0}"/>
                  </a:ext>
                </a:extLst>
              </p:cNvPr>
              <p:cNvSpPr/>
              <p:nvPr/>
            </p:nvSpPr>
            <p:spPr>
              <a:xfrm>
                <a:off x="4825087" y="3052597"/>
                <a:ext cx="1690335" cy="431800"/>
              </a:xfrm>
              <a:prstGeom prst="roundRect">
                <a:avLst/>
              </a:prstGeom>
              <a:solidFill>
                <a:srgbClr val="FF3399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I’m Hijacked </a:t>
                </a:r>
                <a:r>
                  <a:rPr lang="en-US" dirty="0">
                    <a:sym typeface="Wingdings" panose="05000000000000000000" pitchFamily="2" charset="2"/>
                  </a:rPr>
                  <a:t></a:t>
                </a:r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3D4B010-CD0E-5F81-5759-B7622F5D00A1}"/>
                  </a:ext>
                </a:extLst>
              </p:cNvPr>
              <p:cNvSpPr txBox="1"/>
              <p:nvPr/>
            </p:nvSpPr>
            <p:spPr>
              <a:xfrm>
                <a:off x="4245914" y="2131006"/>
                <a:ext cx="89800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Hijacked User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F0D050D-38FD-DDC2-50A9-ED3141418C03}"/>
                  </a:ext>
                </a:extLst>
              </p:cNvPr>
              <p:cNvSpPr txBox="1"/>
              <p:nvPr/>
            </p:nvSpPr>
            <p:spPr>
              <a:xfrm>
                <a:off x="6232739" y="2159764"/>
                <a:ext cx="79701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Notification</a:t>
                </a: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0B2E1656-294A-5B7B-AC56-69B226F1F376}"/>
                  </a:ext>
                </a:extLst>
              </p:cNvPr>
              <p:cNvSpPr/>
              <p:nvPr/>
            </p:nvSpPr>
            <p:spPr>
              <a:xfrm>
                <a:off x="4823146" y="3833592"/>
                <a:ext cx="1690335" cy="431800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Check Reported Status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0528EDB-953D-E90F-3F1C-ACAAF84B40DD}"/>
                  </a:ext>
                </a:extLst>
              </p:cNvPr>
              <p:cNvSpPr txBox="1"/>
              <p:nvPr/>
            </p:nvSpPr>
            <p:spPr>
              <a:xfrm>
                <a:off x="8876353" y="4435266"/>
                <a:ext cx="1847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000" dirty="0"/>
              </a:p>
            </p:txBody>
          </p:sp>
        </p:grpSp>
        <p:pic>
          <p:nvPicPr>
            <p:cNvPr id="28" name="Picture 6" descr="Google to put a muzzle on Android apps accessing location data in the  background | ZDNet">
              <a:extLst>
                <a:ext uri="{FF2B5EF4-FFF2-40B4-BE49-F238E27FC236}">
                  <a16:creationId xmlns:a16="http://schemas.microsoft.com/office/drawing/2014/main" id="{01DA4D29-49CA-AF39-AC61-B5F988945C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28" t="10225" r="8885" b="8804"/>
            <a:stretch/>
          </p:blipFill>
          <p:spPr bwMode="auto">
            <a:xfrm>
              <a:off x="4673196" y="3677436"/>
              <a:ext cx="1958049" cy="170904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44BE6F1-3722-8482-6157-7509AF2D297F}"/>
              </a:ext>
            </a:extLst>
          </p:cNvPr>
          <p:cNvSpPr/>
          <p:nvPr/>
        </p:nvSpPr>
        <p:spPr>
          <a:xfrm>
            <a:off x="5903696" y="4191160"/>
            <a:ext cx="635775" cy="192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CD2E02-20CF-D24A-8AC9-ABCD2BC64F19}"/>
              </a:ext>
            </a:extLst>
          </p:cNvPr>
          <p:cNvSpPr txBox="1"/>
          <p:nvPr/>
        </p:nvSpPr>
        <p:spPr>
          <a:xfrm>
            <a:off x="5804734" y="4146194"/>
            <a:ext cx="952505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microphone?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A22189D-8676-65F1-E9D6-14478C26A773}"/>
              </a:ext>
            </a:extLst>
          </p:cNvPr>
          <p:cNvGrpSpPr/>
          <p:nvPr/>
        </p:nvGrpSpPr>
        <p:grpSpPr>
          <a:xfrm>
            <a:off x="8089539" y="979456"/>
            <a:ext cx="2794000" cy="5190186"/>
            <a:chOff x="8344594" y="1024765"/>
            <a:chExt cx="2794000" cy="519018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DE77FFF2-67EC-FC6A-86D6-E7E9059A4377}"/>
                </a:ext>
              </a:extLst>
            </p:cNvPr>
            <p:cNvGrpSpPr/>
            <p:nvPr/>
          </p:nvGrpSpPr>
          <p:grpSpPr>
            <a:xfrm>
              <a:off x="8344594" y="1024765"/>
              <a:ext cx="2794000" cy="5190186"/>
              <a:chOff x="8344594" y="1024765"/>
              <a:chExt cx="2794000" cy="5190186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F8585C11-D40F-716B-6342-FC96790A7B8A}"/>
                  </a:ext>
                </a:extLst>
              </p:cNvPr>
              <p:cNvGrpSpPr/>
              <p:nvPr/>
            </p:nvGrpSpPr>
            <p:grpSpPr>
              <a:xfrm>
                <a:off x="8344594" y="1024765"/>
                <a:ext cx="2794000" cy="5190186"/>
                <a:chOff x="4245914" y="934613"/>
                <a:chExt cx="2794000" cy="5190186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66429255-342B-2F64-DE1E-42A46686C7E8}"/>
                    </a:ext>
                  </a:extLst>
                </p:cNvPr>
                <p:cNvSpPr/>
                <p:nvPr/>
              </p:nvSpPr>
              <p:spPr>
                <a:xfrm>
                  <a:off x="4296714" y="934613"/>
                  <a:ext cx="2743200" cy="5190186"/>
                </a:xfrm>
                <a:prstGeom prst="rect">
                  <a:avLst/>
                </a:prstGeom>
                <a:solidFill>
                  <a:srgbClr val="AB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74" name="Picture 2" descr="View User Icon Png - User Circle Icon Png Transparent PNG - 1920x1280 -  Free Download on NicePNG">
                  <a:extLst>
                    <a:ext uri="{FF2B5EF4-FFF2-40B4-BE49-F238E27FC236}">
                      <a16:creationId xmlns:a16="http://schemas.microsoft.com/office/drawing/2014/main" id="{5C123C39-DECC-1A4B-4C38-782AECA5B4C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99914" y="1701800"/>
                  <a:ext cx="363273" cy="381000"/>
                </a:xfrm>
                <a:prstGeom prst="roundRect">
                  <a:avLst>
                    <a:gd name="adj" fmla="val 16667"/>
                  </a:avLst>
                </a:prstGeom>
                <a:ln>
                  <a:noFill/>
                </a:ln>
                <a:effectLst>
                  <a:outerShdw blurRad="76200" dist="38100" dir="7800000" algn="tl" rotWithShape="0">
                    <a:srgbClr val="000000">
                      <a:alpha val="40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4200000"/>
                  </a:lightRig>
                </a:scene3d>
                <a:sp3d prstMaterial="plastic">
                  <a:bevelT w="381000" h="114300" prst="relaxedInset"/>
                  <a:contourClr>
                    <a:srgbClr val="969696"/>
                  </a:contourClr>
                </a:sp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5" name="Picture 4" descr="Notification icon Images, Stock Photos &amp; Vectors | Shutterstock">
                  <a:extLst>
                    <a:ext uri="{FF2B5EF4-FFF2-40B4-BE49-F238E27FC236}">
                      <a16:creationId xmlns:a16="http://schemas.microsoft.com/office/drawing/2014/main" id="{CE0061A9-2C37-8A35-6336-C55245950D9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8919"/>
                <a:stretch/>
              </p:blipFill>
              <p:spPr bwMode="auto">
                <a:xfrm>
                  <a:off x="6451178" y="1727200"/>
                  <a:ext cx="436336" cy="381000"/>
                </a:xfrm>
                <a:prstGeom prst="roundRect">
                  <a:avLst>
                    <a:gd name="adj" fmla="val 16667"/>
                  </a:avLst>
                </a:prstGeom>
                <a:ln>
                  <a:noFill/>
                </a:ln>
                <a:effectLst>
                  <a:outerShdw blurRad="76200" dist="38100" dir="7800000" algn="tl" rotWithShape="0">
                    <a:srgbClr val="000000">
                      <a:alpha val="40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4200000"/>
                  </a:lightRig>
                </a:scene3d>
                <a:sp3d prstMaterial="plastic">
                  <a:bevelT w="381000" h="114300" prst="relaxedInset"/>
                  <a:contourClr>
                    <a:srgbClr val="969696"/>
                  </a:contourClr>
                </a:sp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5ED12DF-8764-650C-CECC-084D3E9AAE08}"/>
                    </a:ext>
                  </a:extLst>
                </p:cNvPr>
                <p:cNvSpPr txBox="1"/>
                <p:nvPr/>
              </p:nvSpPr>
              <p:spPr>
                <a:xfrm>
                  <a:off x="4825087" y="1192407"/>
                  <a:ext cx="169033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Hijack Detection System</a:t>
                  </a:r>
                </a:p>
              </p:txBody>
            </p:sp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1C9FB396-944F-FC71-2E32-7BD8BE34F4C8}"/>
                    </a:ext>
                  </a:extLst>
                </p:cNvPr>
                <p:cNvSpPr/>
                <p:nvPr/>
              </p:nvSpPr>
              <p:spPr>
                <a:xfrm>
                  <a:off x="4825087" y="3052597"/>
                  <a:ext cx="1690335" cy="431800"/>
                </a:xfrm>
                <a:prstGeom prst="roundRect">
                  <a:avLst/>
                </a:prstGeom>
                <a:solidFill>
                  <a:srgbClr val="FF3399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I’m Hijacked </a:t>
                  </a:r>
                  <a:r>
                    <a:rPr lang="en-US" dirty="0">
                      <a:sym typeface="Wingdings" panose="05000000000000000000" pitchFamily="2" charset="2"/>
                    </a:rPr>
                    <a:t></a:t>
                  </a:r>
                  <a:endParaRPr lang="en-US" dirty="0"/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650F19C6-3D53-FC2E-3C9D-F1F05F2FAE99}"/>
                    </a:ext>
                  </a:extLst>
                </p:cNvPr>
                <p:cNvSpPr txBox="1"/>
                <p:nvPr/>
              </p:nvSpPr>
              <p:spPr>
                <a:xfrm>
                  <a:off x="4245914" y="2131006"/>
                  <a:ext cx="89800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Hijacked User</a:t>
                  </a: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7E6FBD5-AFCB-4BFC-F641-B009BFCFA3B1}"/>
                    </a:ext>
                  </a:extLst>
                </p:cNvPr>
                <p:cNvSpPr txBox="1"/>
                <p:nvPr/>
              </p:nvSpPr>
              <p:spPr>
                <a:xfrm>
                  <a:off x="6232739" y="2159764"/>
                  <a:ext cx="79701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Notification</a:t>
                  </a:r>
                </a:p>
              </p:txBody>
            </p:sp>
          </p:grpSp>
          <p:pic>
            <p:nvPicPr>
              <p:cNvPr id="72" name="Picture 12">
                <a:extLst>
                  <a:ext uri="{FF2B5EF4-FFF2-40B4-BE49-F238E27FC236}">
                    <a16:creationId xmlns:a16="http://schemas.microsoft.com/office/drawing/2014/main" id="{DDE147CB-B8EA-C158-BD3D-1493768890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84220" y="3865862"/>
                <a:ext cx="565548" cy="5655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1D5B7E4-8126-908D-B934-7F6D71B42B2A}"/>
                </a:ext>
              </a:extLst>
            </p:cNvPr>
            <p:cNvSpPr txBox="1"/>
            <p:nvPr/>
          </p:nvSpPr>
          <p:spPr>
            <a:xfrm>
              <a:off x="8923767" y="4673623"/>
              <a:ext cx="1951175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50" dirty="0">
                  <a:latin typeface="Arial" panose="020B0604020202020204" pitchFamily="34" charset="0"/>
                  <a:cs typeface="Arial" panose="020B0604020202020204" pitchFamily="34" charset="0"/>
                </a:rPr>
                <a:t>Getting nearby IP Cam footages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0596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D687DB32-F857-DF98-B07E-10D43B2E22BA}"/>
              </a:ext>
            </a:extLst>
          </p:cNvPr>
          <p:cNvGrpSpPr/>
          <p:nvPr/>
        </p:nvGrpSpPr>
        <p:grpSpPr>
          <a:xfrm>
            <a:off x="1273731" y="965157"/>
            <a:ext cx="2794000" cy="5190186"/>
            <a:chOff x="8344594" y="1024765"/>
            <a:chExt cx="2794000" cy="519018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08D2003-9339-6CC5-E9E4-746C16E0926A}"/>
                </a:ext>
              </a:extLst>
            </p:cNvPr>
            <p:cNvGrpSpPr/>
            <p:nvPr/>
          </p:nvGrpSpPr>
          <p:grpSpPr>
            <a:xfrm>
              <a:off x="8344594" y="1024765"/>
              <a:ext cx="2794000" cy="5190186"/>
              <a:chOff x="8344594" y="1024765"/>
              <a:chExt cx="2794000" cy="5190186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4D9F12B3-6884-8491-169C-471F563B4C47}"/>
                  </a:ext>
                </a:extLst>
              </p:cNvPr>
              <p:cNvGrpSpPr/>
              <p:nvPr/>
            </p:nvGrpSpPr>
            <p:grpSpPr>
              <a:xfrm>
                <a:off x="8344594" y="1024765"/>
                <a:ext cx="2794000" cy="5190186"/>
                <a:chOff x="4245914" y="934613"/>
                <a:chExt cx="2794000" cy="5190186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853957A8-098E-2D4F-7731-823BB5CD99D5}"/>
                    </a:ext>
                  </a:extLst>
                </p:cNvPr>
                <p:cNvSpPr/>
                <p:nvPr/>
              </p:nvSpPr>
              <p:spPr>
                <a:xfrm>
                  <a:off x="4296714" y="934613"/>
                  <a:ext cx="2743200" cy="5190186"/>
                </a:xfrm>
                <a:prstGeom prst="rect">
                  <a:avLst/>
                </a:prstGeom>
                <a:solidFill>
                  <a:srgbClr val="AB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58" name="Picture 2" descr="View User Icon Png - User Circle Icon Png Transparent PNG - 1920x1280 -  Free Download on NicePNG">
                  <a:extLst>
                    <a:ext uri="{FF2B5EF4-FFF2-40B4-BE49-F238E27FC236}">
                      <a16:creationId xmlns:a16="http://schemas.microsoft.com/office/drawing/2014/main" id="{03C9AD33-C3EB-4F7D-B416-47B364CB9F9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99914" y="1701800"/>
                  <a:ext cx="363273" cy="381000"/>
                </a:xfrm>
                <a:prstGeom prst="roundRect">
                  <a:avLst>
                    <a:gd name="adj" fmla="val 16667"/>
                  </a:avLst>
                </a:prstGeom>
                <a:ln>
                  <a:noFill/>
                </a:ln>
                <a:effectLst>
                  <a:outerShdw blurRad="76200" dist="38100" dir="7800000" algn="tl" rotWithShape="0">
                    <a:srgbClr val="000000">
                      <a:alpha val="40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4200000"/>
                  </a:lightRig>
                </a:scene3d>
                <a:sp3d prstMaterial="plastic">
                  <a:bevelT w="381000" h="114300" prst="relaxedInset"/>
                  <a:contourClr>
                    <a:srgbClr val="969696"/>
                  </a:contourClr>
                </a:sp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9" name="Picture 4" descr="Notification icon Images, Stock Photos &amp; Vectors | Shutterstock">
                  <a:extLst>
                    <a:ext uri="{FF2B5EF4-FFF2-40B4-BE49-F238E27FC236}">
                      <a16:creationId xmlns:a16="http://schemas.microsoft.com/office/drawing/2014/main" id="{1136C44A-3B44-4588-F1B5-9045BAC16E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8919"/>
                <a:stretch/>
              </p:blipFill>
              <p:spPr bwMode="auto">
                <a:xfrm>
                  <a:off x="6451178" y="1727200"/>
                  <a:ext cx="436336" cy="381000"/>
                </a:xfrm>
                <a:prstGeom prst="roundRect">
                  <a:avLst>
                    <a:gd name="adj" fmla="val 16667"/>
                  </a:avLst>
                </a:prstGeom>
                <a:ln>
                  <a:noFill/>
                </a:ln>
                <a:effectLst>
                  <a:outerShdw blurRad="76200" dist="38100" dir="7800000" algn="tl" rotWithShape="0">
                    <a:srgbClr val="000000">
                      <a:alpha val="40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4200000"/>
                  </a:lightRig>
                </a:scene3d>
                <a:sp3d prstMaterial="plastic">
                  <a:bevelT w="381000" h="114300" prst="relaxedInset"/>
                  <a:contourClr>
                    <a:srgbClr val="969696"/>
                  </a:contourClr>
                </a:sp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DBC4272-25B2-F159-DF80-9197FABDA285}"/>
                    </a:ext>
                  </a:extLst>
                </p:cNvPr>
                <p:cNvSpPr txBox="1"/>
                <p:nvPr/>
              </p:nvSpPr>
              <p:spPr>
                <a:xfrm>
                  <a:off x="4825087" y="1192407"/>
                  <a:ext cx="169033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Hijack Detection System</a:t>
                  </a:r>
                </a:p>
              </p:txBody>
            </p:sp>
            <p:sp>
              <p:nvSpPr>
                <p:cNvPr id="61" name="Rectangle: Rounded Corners 60">
                  <a:extLst>
                    <a:ext uri="{FF2B5EF4-FFF2-40B4-BE49-F238E27FC236}">
                      <a16:creationId xmlns:a16="http://schemas.microsoft.com/office/drawing/2014/main" id="{BCA3E45F-8903-FB73-2953-1A2A00F41E64}"/>
                    </a:ext>
                  </a:extLst>
                </p:cNvPr>
                <p:cNvSpPr/>
                <p:nvPr/>
              </p:nvSpPr>
              <p:spPr>
                <a:xfrm>
                  <a:off x="4825087" y="3052597"/>
                  <a:ext cx="1690335" cy="431800"/>
                </a:xfrm>
                <a:prstGeom prst="roundRect">
                  <a:avLst/>
                </a:prstGeom>
                <a:solidFill>
                  <a:srgbClr val="FF3399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I’m Hijacked </a:t>
                  </a:r>
                  <a:r>
                    <a:rPr lang="en-US" dirty="0">
                      <a:sym typeface="Wingdings" panose="05000000000000000000" pitchFamily="2" charset="2"/>
                    </a:rPr>
                    <a:t></a:t>
                  </a:r>
                  <a:endParaRPr lang="en-US" dirty="0"/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638767E1-1FB4-3EC7-4ECA-A372EAA6F35F}"/>
                    </a:ext>
                  </a:extLst>
                </p:cNvPr>
                <p:cNvSpPr txBox="1"/>
                <p:nvPr/>
              </p:nvSpPr>
              <p:spPr>
                <a:xfrm>
                  <a:off x="4245914" y="2131006"/>
                  <a:ext cx="89800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Hijacked User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2DE8C701-4FD0-6F19-89BA-D9DAAC894100}"/>
                    </a:ext>
                  </a:extLst>
                </p:cNvPr>
                <p:cNvSpPr txBox="1"/>
                <p:nvPr/>
              </p:nvSpPr>
              <p:spPr>
                <a:xfrm>
                  <a:off x="6232739" y="2159764"/>
                  <a:ext cx="79701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Notification</a:t>
                  </a:r>
                </a:p>
              </p:txBody>
            </p:sp>
          </p:grpSp>
          <p:pic>
            <p:nvPicPr>
              <p:cNvPr id="56" name="Picture 12">
                <a:extLst>
                  <a:ext uri="{FF2B5EF4-FFF2-40B4-BE49-F238E27FC236}">
                    <a16:creationId xmlns:a16="http://schemas.microsoft.com/office/drawing/2014/main" id="{9CDE37ED-A905-5F12-1E91-408AEAC9A9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84220" y="3865862"/>
                <a:ext cx="565548" cy="5655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F8D964E-EC8D-7538-2379-B882CFAE4AC6}"/>
                </a:ext>
              </a:extLst>
            </p:cNvPr>
            <p:cNvSpPr txBox="1"/>
            <p:nvPr/>
          </p:nvSpPr>
          <p:spPr>
            <a:xfrm>
              <a:off x="9124831" y="4668885"/>
              <a:ext cx="1284326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50" dirty="0">
                  <a:latin typeface="Arial" panose="020B0604020202020204" pitchFamily="34" charset="0"/>
                  <a:cs typeface="Arial" panose="020B0604020202020204" pitchFamily="34" charset="0"/>
                </a:rPr>
                <a:t>Collecting face data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12283E5-7F4F-AC92-5294-5E48DF87AB6D}"/>
              </a:ext>
            </a:extLst>
          </p:cNvPr>
          <p:cNvGrpSpPr/>
          <p:nvPr/>
        </p:nvGrpSpPr>
        <p:grpSpPr>
          <a:xfrm>
            <a:off x="4955040" y="965157"/>
            <a:ext cx="2794000" cy="5190186"/>
            <a:chOff x="8344594" y="1024765"/>
            <a:chExt cx="2794000" cy="5190186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E4627FD-BC7F-521F-9FC5-80AB9DAC39AE}"/>
                </a:ext>
              </a:extLst>
            </p:cNvPr>
            <p:cNvGrpSpPr/>
            <p:nvPr/>
          </p:nvGrpSpPr>
          <p:grpSpPr>
            <a:xfrm>
              <a:off x="8344594" y="1024765"/>
              <a:ext cx="2794000" cy="5190186"/>
              <a:chOff x="8344594" y="1024765"/>
              <a:chExt cx="2794000" cy="5190186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9330D2F4-E31C-A3AE-7F0B-1C08C3CE2D72}"/>
                  </a:ext>
                </a:extLst>
              </p:cNvPr>
              <p:cNvGrpSpPr/>
              <p:nvPr/>
            </p:nvGrpSpPr>
            <p:grpSpPr>
              <a:xfrm>
                <a:off x="8344594" y="1024765"/>
                <a:ext cx="2794000" cy="5190186"/>
                <a:chOff x="4245914" y="934613"/>
                <a:chExt cx="2794000" cy="5190186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8CCA2F0B-109D-15EA-630A-4D7FFD1B63E1}"/>
                    </a:ext>
                  </a:extLst>
                </p:cNvPr>
                <p:cNvSpPr/>
                <p:nvPr/>
              </p:nvSpPr>
              <p:spPr>
                <a:xfrm>
                  <a:off x="4296714" y="934613"/>
                  <a:ext cx="2743200" cy="5190186"/>
                </a:xfrm>
                <a:prstGeom prst="rect">
                  <a:avLst/>
                </a:prstGeom>
                <a:solidFill>
                  <a:srgbClr val="ABC7F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70" name="Picture 2" descr="View User Icon Png - User Circle Icon Png Transparent PNG - 1920x1280 -  Free Download on NicePNG">
                  <a:extLst>
                    <a:ext uri="{FF2B5EF4-FFF2-40B4-BE49-F238E27FC236}">
                      <a16:creationId xmlns:a16="http://schemas.microsoft.com/office/drawing/2014/main" id="{BC6DC341-E6D6-D9A1-EEFD-6FD4DA83822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99914" y="1701800"/>
                  <a:ext cx="363273" cy="381000"/>
                </a:xfrm>
                <a:prstGeom prst="roundRect">
                  <a:avLst>
                    <a:gd name="adj" fmla="val 16667"/>
                  </a:avLst>
                </a:prstGeom>
                <a:ln>
                  <a:noFill/>
                </a:ln>
                <a:effectLst>
                  <a:outerShdw blurRad="76200" dist="38100" dir="7800000" algn="tl" rotWithShape="0">
                    <a:srgbClr val="000000">
                      <a:alpha val="40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4200000"/>
                  </a:lightRig>
                </a:scene3d>
                <a:sp3d prstMaterial="plastic">
                  <a:bevelT w="381000" h="114300" prst="relaxedInset"/>
                  <a:contourClr>
                    <a:srgbClr val="969696"/>
                  </a:contourClr>
                </a:sp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1" name="Picture 4" descr="Notification icon Images, Stock Photos &amp; Vectors | Shutterstock">
                  <a:extLst>
                    <a:ext uri="{FF2B5EF4-FFF2-40B4-BE49-F238E27FC236}">
                      <a16:creationId xmlns:a16="http://schemas.microsoft.com/office/drawing/2014/main" id="{9457CFAB-2844-0E17-C1BA-668E112B9E2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8919"/>
                <a:stretch/>
              </p:blipFill>
              <p:spPr bwMode="auto">
                <a:xfrm>
                  <a:off x="6451178" y="1727200"/>
                  <a:ext cx="436336" cy="381000"/>
                </a:xfrm>
                <a:prstGeom prst="roundRect">
                  <a:avLst>
                    <a:gd name="adj" fmla="val 16667"/>
                  </a:avLst>
                </a:prstGeom>
                <a:ln>
                  <a:noFill/>
                </a:ln>
                <a:effectLst>
                  <a:outerShdw blurRad="76200" dist="38100" dir="7800000" algn="tl" rotWithShape="0">
                    <a:srgbClr val="000000">
                      <a:alpha val="40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4200000"/>
                  </a:lightRig>
                </a:scene3d>
                <a:sp3d prstMaterial="plastic">
                  <a:bevelT w="381000" h="114300" prst="relaxedInset"/>
                  <a:contourClr>
                    <a:srgbClr val="969696"/>
                  </a:contourClr>
                </a:sp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FEE01E69-0FE5-870F-1487-8F19746A35F9}"/>
                    </a:ext>
                  </a:extLst>
                </p:cNvPr>
                <p:cNvSpPr txBox="1"/>
                <p:nvPr/>
              </p:nvSpPr>
              <p:spPr>
                <a:xfrm>
                  <a:off x="4825087" y="1192407"/>
                  <a:ext cx="169033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Hijack Detection System</a:t>
                  </a:r>
                </a:p>
              </p:txBody>
            </p:sp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B2D319F5-7FC5-64D4-AB1F-218786B7F3C1}"/>
                    </a:ext>
                  </a:extLst>
                </p:cNvPr>
                <p:cNvSpPr/>
                <p:nvPr/>
              </p:nvSpPr>
              <p:spPr>
                <a:xfrm>
                  <a:off x="4825087" y="3052597"/>
                  <a:ext cx="1690335" cy="431800"/>
                </a:xfrm>
                <a:prstGeom prst="roundRect">
                  <a:avLst/>
                </a:prstGeom>
                <a:solidFill>
                  <a:srgbClr val="FF3399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I’m Hijacked </a:t>
                  </a:r>
                  <a:r>
                    <a:rPr lang="en-US" dirty="0">
                      <a:sym typeface="Wingdings" panose="05000000000000000000" pitchFamily="2" charset="2"/>
                    </a:rPr>
                    <a:t></a:t>
                  </a:r>
                  <a:endParaRPr lang="en-US" dirty="0"/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20CC0D94-932C-AADA-77E0-A9EB68438AA0}"/>
                    </a:ext>
                  </a:extLst>
                </p:cNvPr>
                <p:cNvSpPr txBox="1"/>
                <p:nvPr/>
              </p:nvSpPr>
              <p:spPr>
                <a:xfrm>
                  <a:off x="4245914" y="2131006"/>
                  <a:ext cx="89800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Hijacked User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2AECE50E-F37D-EDBF-9814-3108309DAE4E}"/>
                    </a:ext>
                  </a:extLst>
                </p:cNvPr>
                <p:cNvSpPr txBox="1"/>
                <p:nvPr/>
              </p:nvSpPr>
              <p:spPr>
                <a:xfrm>
                  <a:off x="6232739" y="2159764"/>
                  <a:ext cx="79701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Notification</a:t>
                  </a:r>
                </a:p>
              </p:txBody>
            </p:sp>
          </p:grpSp>
          <p:pic>
            <p:nvPicPr>
              <p:cNvPr id="68" name="Picture 12">
                <a:extLst>
                  <a:ext uri="{FF2B5EF4-FFF2-40B4-BE49-F238E27FC236}">
                    <a16:creationId xmlns:a16="http://schemas.microsoft.com/office/drawing/2014/main" id="{B40B687D-F525-475F-F4CD-8D0B46F10C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84220" y="3865862"/>
                <a:ext cx="565548" cy="5655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E502A7F-72F1-B6E5-A03C-C93F485A29BC}"/>
                </a:ext>
              </a:extLst>
            </p:cNvPr>
            <p:cNvSpPr txBox="1"/>
            <p:nvPr/>
          </p:nvSpPr>
          <p:spPr>
            <a:xfrm>
              <a:off x="9121330" y="4629129"/>
              <a:ext cx="1345240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50" dirty="0">
                  <a:latin typeface="Arial" panose="020B0604020202020204" pitchFamily="34" charset="0"/>
                  <a:cs typeface="Arial" panose="020B0604020202020204" pitchFamily="34" charset="0"/>
                </a:rPr>
                <a:t>Sending info to police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C190A7E-88D0-E80C-C281-011D4EBEB92D}"/>
              </a:ext>
            </a:extLst>
          </p:cNvPr>
          <p:cNvGrpSpPr/>
          <p:nvPr/>
        </p:nvGrpSpPr>
        <p:grpSpPr>
          <a:xfrm>
            <a:off x="8837866" y="939757"/>
            <a:ext cx="2794000" cy="5190186"/>
            <a:chOff x="8344594" y="999365"/>
            <a:chExt cx="2794000" cy="5190186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2FDC75A-FC73-8882-5BEF-5B9270B0C841}"/>
                </a:ext>
              </a:extLst>
            </p:cNvPr>
            <p:cNvGrpSpPr/>
            <p:nvPr/>
          </p:nvGrpSpPr>
          <p:grpSpPr>
            <a:xfrm>
              <a:off x="8344594" y="999365"/>
              <a:ext cx="2794000" cy="5190186"/>
              <a:chOff x="4245914" y="909213"/>
              <a:chExt cx="2794000" cy="5190186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2CC1924-E561-8A17-EB93-474F44B1D8A2}"/>
                  </a:ext>
                </a:extLst>
              </p:cNvPr>
              <p:cNvSpPr/>
              <p:nvPr/>
            </p:nvSpPr>
            <p:spPr>
              <a:xfrm>
                <a:off x="4296714" y="909213"/>
                <a:ext cx="2743200" cy="5190186"/>
              </a:xfrm>
              <a:prstGeom prst="rect">
                <a:avLst/>
              </a:prstGeom>
              <a:solidFill>
                <a:srgbClr val="ABC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2" name="Picture 2" descr="View User Icon Png - User Circle Icon Png Transparent PNG - 1920x1280 -  Free Download on NicePNG">
                <a:extLst>
                  <a:ext uri="{FF2B5EF4-FFF2-40B4-BE49-F238E27FC236}">
                    <a16:creationId xmlns:a16="http://schemas.microsoft.com/office/drawing/2014/main" id="{5027B05F-DA04-9E09-D450-48B62363AE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9914" y="1701800"/>
                <a:ext cx="363273" cy="381000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3" name="Picture 4" descr="Notification icon Images, Stock Photos &amp; Vectors | Shutterstock">
                <a:extLst>
                  <a:ext uri="{FF2B5EF4-FFF2-40B4-BE49-F238E27FC236}">
                    <a16:creationId xmlns:a16="http://schemas.microsoft.com/office/drawing/2014/main" id="{CE9AD11A-B64A-B92E-5812-67430B0A60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8919"/>
              <a:stretch/>
            </p:blipFill>
            <p:spPr bwMode="auto">
              <a:xfrm>
                <a:off x="6451178" y="1727200"/>
                <a:ext cx="436336" cy="381000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F365363-5AA1-1D32-4DA0-932705BA8CFC}"/>
                  </a:ext>
                </a:extLst>
              </p:cNvPr>
              <p:cNvSpPr txBox="1"/>
              <p:nvPr/>
            </p:nvSpPr>
            <p:spPr>
              <a:xfrm>
                <a:off x="4825087" y="1192407"/>
                <a:ext cx="1690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Hijack Detection System</a:t>
                </a:r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C6D84124-033E-A689-A82C-C55D5F6A64CA}"/>
                  </a:ext>
                </a:extLst>
              </p:cNvPr>
              <p:cNvSpPr/>
              <p:nvPr/>
            </p:nvSpPr>
            <p:spPr>
              <a:xfrm>
                <a:off x="4825087" y="3052597"/>
                <a:ext cx="1690335" cy="431800"/>
              </a:xfrm>
              <a:prstGeom prst="roundRect">
                <a:avLst/>
              </a:prstGeom>
              <a:solidFill>
                <a:srgbClr val="FF3399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I’m Hijacked </a:t>
                </a:r>
                <a:r>
                  <a:rPr lang="en-US" dirty="0">
                    <a:sym typeface="Wingdings" panose="05000000000000000000" pitchFamily="2" charset="2"/>
                  </a:rPr>
                  <a:t></a:t>
                </a:r>
                <a:endParaRPr lang="en-US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50594F8-2D65-020F-5BF9-F3DCD2D87FB2}"/>
                  </a:ext>
                </a:extLst>
              </p:cNvPr>
              <p:cNvSpPr txBox="1"/>
              <p:nvPr/>
            </p:nvSpPr>
            <p:spPr>
              <a:xfrm>
                <a:off x="4245914" y="2131006"/>
                <a:ext cx="89800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Hijacked User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2C606CF-DE25-B160-63D4-FC31A2344058}"/>
                  </a:ext>
                </a:extLst>
              </p:cNvPr>
              <p:cNvSpPr txBox="1"/>
              <p:nvPr/>
            </p:nvSpPr>
            <p:spPr>
              <a:xfrm>
                <a:off x="6232739" y="2159764"/>
                <a:ext cx="79701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Notification</a:t>
                </a: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86EF6DE-A639-B7B3-2B02-DFC5C8A231B7}"/>
                </a:ext>
              </a:extLst>
            </p:cNvPr>
            <p:cNvSpPr txBox="1"/>
            <p:nvPr/>
          </p:nvSpPr>
          <p:spPr>
            <a:xfrm>
              <a:off x="9512756" y="4552929"/>
              <a:ext cx="508473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50" dirty="0">
                  <a:latin typeface="Arial" panose="020B0604020202020204" pitchFamily="34" charset="0"/>
                  <a:cs typeface="Arial" panose="020B0604020202020204" pitchFamily="34" charset="0"/>
                </a:rPr>
                <a:t>Done!</a:t>
              </a:r>
            </a:p>
          </p:txBody>
        </p:sp>
      </p:grpSp>
      <p:pic>
        <p:nvPicPr>
          <p:cNvPr id="2052" name="Picture 4" descr="Sales Symbol png download - 512*512 - Free Transparent Point Of Sale png  Download. - CleanPNG / KissPNG">
            <a:extLst>
              <a:ext uri="{FF2B5EF4-FFF2-40B4-BE49-F238E27FC236}">
                <a16:creationId xmlns:a16="http://schemas.microsoft.com/office/drawing/2014/main" id="{468EB940-468F-26EF-13D3-047061336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115" y="3853629"/>
            <a:ext cx="910301" cy="52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80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100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Munir Hossain</dc:creator>
  <cp:lastModifiedBy>Md. Munir Hossain</cp:lastModifiedBy>
  <cp:revision>1</cp:revision>
  <dcterms:created xsi:type="dcterms:W3CDTF">2022-04-21T23:30:19Z</dcterms:created>
  <dcterms:modified xsi:type="dcterms:W3CDTF">2022-04-22T00:09:18Z</dcterms:modified>
</cp:coreProperties>
</file>