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8" r:id="rId4"/>
    <p:sldId id="258" r:id="rId5"/>
    <p:sldId id="298" r:id="rId6"/>
    <p:sldId id="299" r:id="rId7"/>
    <p:sldId id="301" r:id="rId8"/>
    <p:sldId id="300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E08A4C-C1B6-46A7-A658-477DD819B8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550C5-7581-47F9-AFE5-349831176F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5CBF1-B08A-44EE-BA5E-2D4FEB5ACD9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F7B94-0A22-4517-B8B1-D32DCAE020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C3DA7-E9FD-45DE-96E2-ACC64EFFC9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AAF8-8491-4EE2-9EDB-1BC22235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6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D94-FD56-4A7A-B91D-9BAE3E641B6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F50A2-B8AE-4079-9C1E-692EA6F1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0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441C-A7C8-461C-81A5-47A50FBF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571F3-3E93-4EB7-91B2-FEDC227DE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1622-4B8A-42D4-9584-BCA66D73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5676-E434-45E3-89FB-ABB41E9F824E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D47-D572-4106-AC38-414B1453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6B83-EC0D-4F3C-B4D7-1473DBCD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35DB6B-6044-4A44-9269-2120671CBA57}"/>
              </a:ext>
            </a:extLst>
          </p:cNvPr>
          <p:cNvSpPr/>
          <p:nvPr/>
        </p:nvSpPr>
        <p:spPr>
          <a:xfrm>
            <a:off x="-48" y="-3834"/>
            <a:ext cx="12192098" cy="6637631"/>
          </a:xfrm>
          <a:custGeom>
            <a:avLst/>
            <a:gdLst>
              <a:gd name="connsiteX0" fmla="*/ 4064051 w 12192098"/>
              <a:gd name="connsiteY0" fmla="*/ 2214250 h 6637631"/>
              <a:gd name="connsiteX1" fmla="*/ 4064051 w 12192098"/>
              <a:gd name="connsiteY1" fmla="*/ 4423381 h 6637631"/>
              <a:gd name="connsiteX2" fmla="*/ 6093530 w 12192098"/>
              <a:gd name="connsiteY2" fmla="*/ 4423381 h 6637631"/>
              <a:gd name="connsiteX3" fmla="*/ 6093530 w 12192098"/>
              <a:gd name="connsiteY3" fmla="*/ 2214250 h 6637631"/>
              <a:gd name="connsiteX4" fmla="*/ 4062146 w 12192098"/>
              <a:gd name="connsiteY4" fmla="*/ 1 h 6637631"/>
              <a:gd name="connsiteX5" fmla="*/ 6094813 w 12192098"/>
              <a:gd name="connsiteY5" fmla="*/ 1 h 6637631"/>
              <a:gd name="connsiteX6" fmla="*/ 6094813 w 12192098"/>
              <a:gd name="connsiteY6" fmla="*/ 2213685 h 6637631"/>
              <a:gd name="connsiteX7" fmla="*/ 8126197 w 12192098"/>
              <a:gd name="connsiteY7" fmla="*/ 2213685 h 6637631"/>
              <a:gd name="connsiteX8" fmla="*/ 8126197 w 12192098"/>
              <a:gd name="connsiteY8" fmla="*/ 4427935 h 6637631"/>
              <a:gd name="connsiteX9" fmla="*/ 6094813 w 12192098"/>
              <a:gd name="connsiteY9" fmla="*/ 4427935 h 6637631"/>
              <a:gd name="connsiteX10" fmla="*/ 6094813 w 12192098"/>
              <a:gd name="connsiteY10" fmla="*/ 6637631 h 6637631"/>
              <a:gd name="connsiteX11" fmla="*/ 4062146 w 12192098"/>
              <a:gd name="connsiteY11" fmla="*/ 6637631 h 6637631"/>
              <a:gd name="connsiteX12" fmla="*/ 4062146 w 12192098"/>
              <a:gd name="connsiteY12" fmla="*/ 4427935 h 6637631"/>
              <a:gd name="connsiteX13" fmla="*/ 2032668 w 12192098"/>
              <a:gd name="connsiteY13" fmla="*/ 4427935 h 6637631"/>
              <a:gd name="connsiteX14" fmla="*/ 2032668 w 12192098"/>
              <a:gd name="connsiteY14" fmla="*/ 6637631 h 6637631"/>
              <a:gd name="connsiteX15" fmla="*/ 0 w 12192098"/>
              <a:gd name="connsiteY15" fmla="*/ 6637631 h 6637631"/>
              <a:gd name="connsiteX16" fmla="*/ 0 w 12192098"/>
              <a:gd name="connsiteY16" fmla="*/ 4423381 h 6637631"/>
              <a:gd name="connsiteX17" fmla="*/ 2031384 w 12192098"/>
              <a:gd name="connsiteY17" fmla="*/ 4423381 h 6637631"/>
              <a:gd name="connsiteX18" fmla="*/ 2031384 w 12192098"/>
              <a:gd name="connsiteY18" fmla="*/ 2214250 h 6637631"/>
              <a:gd name="connsiteX19" fmla="*/ 0 w 12192098"/>
              <a:gd name="connsiteY19" fmla="*/ 2214250 h 6637631"/>
              <a:gd name="connsiteX20" fmla="*/ 0 w 12192098"/>
              <a:gd name="connsiteY20" fmla="*/ 1 h 6637631"/>
              <a:gd name="connsiteX21" fmla="*/ 2032668 w 12192098"/>
              <a:gd name="connsiteY21" fmla="*/ 1 h 6637631"/>
              <a:gd name="connsiteX22" fmla="*/ 2032668 w 12192098"/>
              <a:gd name="connsiteY22" fmla="*/ 2213685 h 6637631"/>
              <a:gd name="connsiteX23" fmla="*/ 4062146 w 12192098"/>
              <a:gd name="connsiteY23" fmla="*/ 2213685 h 6637631"/>
              <a:gd name="connsiteX24" fmla="*/ 8128046 w 12192098"/>
              <a:gd name="connsiteY24" fmla="*/ 0 h 6637631"/>
              <a:gd name="connsiteX25" fmla="*/ 10160714 w 12192098"/>
              <a:gd name="connsiteY25" fmla="*/ 0 h 6637631"/>
              <a:gd name="connsiteX26" fmla="*/ 10160714 w 12192098"/>
              <a:gd name="connsiteY26" fmla="*/ 2213685 h 6637631"/>
              <a:gd name="connsiteX27" fmla="*/ 12192098 w 12192098"/>
              <a:gd name="connsiteY27" fmla="*/ 2213685 h 6637631"/>
              <a:gd name="connsiteX28" fmla="*/ 12192098 w 12192098"/>
              <a:gd name="connsiteY28" fmla="*/ 4427935 h 6637631"/>
              <a:gd name="connsiteX29" fmla="*/ 10160714 w 12192098"/>
              <a:gd name="connsiteY29" fmla="*/ 4427935 h 6637631"/>
              <a:gd name="connsiteX30" fmla="*/ 10160714 w 12192098"/>
              <a:gd name="connsiteY30" fmla="*/ 6637631 h 6637631"/>
              <a:gd name="connsiteX31" fmla="*/ 8128046 w 12192098"/>
              <a:gd name="connsiteY31" fmla="*/ 6637631 h 6637631"/>
              <a:gd name="connsiteX32" fmla="*/ 8128046 w 12192098"/>
              <a:gd name="connsiteY32" fmla="*/ 4423381 h 6637631"/>
              <a:gd name="connsiteX33" fmla="*/ 10159430 w 12192098"/>
              <a:gd name="connsiteY33" fmla="*/ 4423381 h 6637631"/>
              <a:gd name="connsiteX34" fmla="*/ 10159430 w 12192098"/>
              <a:gd name="connsiteY34" fmla="*/ 2214250 h 6637631"/>
              <a:gd name="connsiteX35" fmla="*/ 8128046 w 12192098"/>
              <a:gd name="connsiteY35" fmla="*/ 2214250 h 663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98" h="6637631">
                <a:moveTo>
                  <a:pt x="4064051" y="2214250"/>
                </a:moveTo>
                <a:lnTo>
                  <a:pt x="4064051" y="4423381"/>
                </a:lnTo>
                <a:lnTo>
                  <a:pt x="6093530" y="4423381"/>
                </a:lnTo>
                <a:lnTo>
                  <a:pt x="6093530" y="2214250"/>
                </a:lnTo>
                <a:close/>
                <a:moveTo>
                  <a:pt x="4062146" y="1"/>
                </a:moveTo>
                <a:lnTo>
                  <a:pt x="6094813" y="1"/>
                </a:lnTo>
                <a:lnTo>
                  <a:pt x="6094813" y="2213685"/>
                </a:lnTo>
                <a:lnTo>
                  <a:pt x="8126197" y="2213685"/>
                </a:lnTo>
                <a:lnTo>
                  <a:pt x="8126197" y="4427935"/>
                </a:lnTo>
                <a:lnTo>
                  <a:pt x="6094813" y="4427935"/>
                </a:lnTo>
                <a:lnTo>
                  <a:pt x="6094813" y="6637631"/>
                </a:lnTo>
                <a:lnTo>
                  <a:pt x="4062146" y="6637631"/>
                </a:lnTo>
                <a:lnTo>
                  <a:pt x="4062146" y="4427935"/>
                </a:lnTo>
                <a:lnTo>
                  <a:pt x="2032668" y="4427935"/>
                </a:lnTo>
                <a:lnTo>
                  <a:pt x="2032668" y="6637631"/>
                </a:lnTo>
                <a:lnTo>
                  <a:pt x="0" y="6637631"/>
                </a:lnTo>
                <a:lnTo>
                  <a:pt x="0" y="4423381"/>
                </a:lnTo>
                <a:lnTo>
                  <a:pt x="2031384" y="4423381"/>
                </a:lnTo>
                <a:lnTo>
                  <a:pt x="2031384" y="2214250"/>
                </a:lnTo>
                <a:lnTo>
                  <a:pt x="0" y="2214250"/>
                </a:lnTo>
                <a:lnTo>
                  <a:pt x="0" y="1"/>
                </a:lnTo>
                <a:lnTo>
                  <a:pt x="2032668" y="1"/>
                </a:lnTo>
                <a:lnTo>
                  <a:pt x="2032668" y="2213685"/>
                </a:lnTo>
                <a:lnTo>
                  <a:pt x="4062146" y="2213685"/>
                </a:lnTo>
                <a:close/>
                <a:moveTo>
                  <a:pt x="8128046" y="0"/>
                </a:moveTo>
                <a:lnTo>
                  <a:pt x="10160714" y="0"/>
                </a:lnTo>
                <a:lnTo>
                  <a:pt x="10160714" y="2213685"/>
                </a:lnTo>
                <a:lnTo>
                  <a:pt x="12192098" y="2213685"/>
                </a:lnTo>
                <a:lnTo>
                  <a:pt x="12192098" y="4427935"/>
                </a:lnTo>
                <a:lnTo>
                  <a:pt x="10160714" y="4427935"/>
                </a:lnTo>
                <a:lnTo>
                  <a:pt x="10160714" y="6637631"/>
                </a:lnTo>
                <a:lnTo>
                  <a:pt x="8128046" y="6637631"/>
                </a:lnTo>
                <a:lnTo>
                  <a:pt x="8128046" y="4423381"/>
                </a:lnTo>
                <a:lnTo>
                  <a:pt x="10159430" y="4423381"/>
                </a:lnTo>
                <a:lnTo>
                  <a:pt x="10159430" y="2214250"/>
                </a:lnTo>
                <a:lnTo>
                  <a:pt x="8128046" y="221425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defTabSz="292093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333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95BC3690-1153-4474-9721-9F9F9FF5B8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" y="-3833"/>
            <a:ext cx="12192098" cy="6637631"/>
          </a:xfrm>
          <a:custGeom>
            <a:avLst/>
            <a:gdLst>
              <a:gd name="connsiteX0" fmla="*/ 2032668 w 12192098"/>
              <a:gd name="connsiteY0" fmla="*/ 2214250 h 6637631"/>
              <a:gd name="connsiteX1" fmla="*/ 2032668 w 12192098"/>
              <a:gd name="connsiteY1" fmla="*/ 4423381 h 6637631"/>
              <a:gd name="connsiteX2" fmla="*/ 4062145 w 12192098"/>
              <a:gd name="connsiteY2" fmla="*/ 4423381 h 6637631"/>
              <a:gd name="connsiteX3" fmla="*/ 4062145 w 12192098"/>
              <a:gd name="connsiteY3" fmla="*/ 2214250 h 6637631"/>
              <a:gd name="connsiteX4" fmla="*/ 2031384 w 12192098"/>
              <a:gd name="connsiteY4" fmla="*/ 1 h 6637631"/>
              <a:gd name="connsiteX5" fmla="*/ 4064052 w 12192098"/>
              <a:gd name="connsiteY5" fmla="*/ 1 h 6637631"/>
              <a:gd name="connsiteX6" fmla="*/ 4064052 w 12192098"/>
              <a:gd name="connsiteY6" fmla="*/ 2213686 h 6637631"/>
              <a:gd name="connsiteX7" fmla="*/ 6093530 w 12192098"/>
              <a:gd name="connsiteY7" fmla="*/ 2213686 h 6637631"/>
              <a:gd name="connsiteX8" fmla="*/ 6093530 w 12192098"/>
              <a:gd name="connsiteY8" fmla="*/ 1 h 6637631"/>
              <a:gd name="connsiteX9" fmla="*/ 8126197 w 12192098"/>
              <a:gd name="connsiteY9" fmla="*/ 1 h 6637631"/>
              <a:gd name="connsiteX10" fmla="*/ 8126197 w 12192098"/>
              <a:gd name="connsiteY10" fmla="*/ 2214250 h 6637631"/>
              <a:gd name="connsiteX11" fmla="*/ 6094814 w 12192098"/>
              <a:gd name="connsiteY11" fmla="*/ 2214250 h 6637631"/>
              <a:gd name="connsiteX12" fmla="*/ 6094814 w 12192098"/>
              <a:gd name="connsiteY12" fmla="*/ 4423381 h 6637631"/>
              <a:gd name="connsiteX13" fmla="*/ 8126197 w 12192098"/>
              <a:gd name="connsiteY13" fmla="*/ 4423381 h 6637631"/>
              <a:gd name="connsiteX14" fmla="*/ 8126197 w 12192098"/>
              <a:gd name="connsiteY14" fmla="*/ 6637631 h 6637631"/>
              <a:gd name="connsiteX15" fmla="*/ 6093530 w 12192098"/>
              <a:gd name="connsiteY15" fmla="*/ 6637631 h 6637631"/>
              <a:gd name="connsiteX16" fmla="*/ 6093530 w 12192098"/>
              <a:gd name="connsiteY16" fmla="*/ 4427935 h 6637631"/>
              <a:gd name="connsiteX17" fmla="*/ 4064052 w 12192098"/>
              <a:gd name="connsiteY17" fmla="*/ 4427935 h 6637631"/>
              <a:gd name="connsiteX18" fmla="*/ 4064052 w 12192098"/>
              <a:gd name="connsiteY18" fmla="*/ 6637631 h 6637631"/>
              <a:gd name="connsiteX19" fmla="*/ 2031384 w 12192098"/>
              <a:gd name="connsiteY19" fmla="*/ 6637631 h 6637631"/>
              <a:gd name="connsiteX20" fmla="*/ 2031384 w 12192098"/>
              <a:gd name="connsiteY20" fmla="*/ 4427935 h 6637631"/>
              <a:gd name="connsiteX21" fmla="*/ 0 w 12192098"/>
              <a:gd name="connsiteY21" fmla="*/ 4427935 h 6637631"/>
              <a:gd name="connsiteX22" fmla="*/ 0 w 12192098"/>
              <a:gd name="connsiteY22" fmla="*/ 2213686 h 6637631"/>
              <a:gd name="connsiteX23" fmla="*/ 2031384 w 12192098"/>
              <a:gd name="connsiteY23" fmla="*/ 2213686 h 6637631"/>
              <a:gd name="connsiteX24" fmla="*/ 10159430 w 12192098"/>
              <a:gd name="connsiteY24" fmla="*/ 0 h 6637631"/>
              <a:gd name="connsiteX25" fmla="*/ 12192098 w 12192098"/>
              <a:gd name="connsiteY25" fmla="*/ 0 h 6637631"/>
              <a:gd name="connsiteX26" fmla="*/ 12192098 w 12192098"/>
              <a:gd name="connsiteY26" fmla="*/ 2214250 h 6637631"/>
              <a:gd name="connsiteX27" fmla="*/ 10160714 w 12192098"/>
              <a:gd name="connsiteY27" fmla="*/ 2214250 h 6637631"/>
              <a:gd name="connsiteX28" fmla="*/ 10160714 w 12192098"/>
              <a:gd name="connsiteY28" fmla="*/ 4423381 h 6637631"/>
              <a:gd name="connsiteX29" fmla="*/ 12192098 w 12192098"/>
              <a:gd name="connsiteY29" fmla="*/ 4423381 h 6637631"/>
              <a:gd name="connsiteX30" fmla="*/ 12192098 w 12192098"/>
              <a:gd name="connsiteY30" fmla="*/ 6637631 h 6637631"/>
              <a:gd name="connsiteX31" fmla="*/ 10159430 w 12192098"/>
              <a:gd name="connsiteY31" fmla="*/ 6637631 h 6637631"/>
              <a:gd name="connsiteX32" fmla="*/ 10159430 w 12192098"/>
              <a:gd name="connsiteY32" fmla="*/ 4427935 h 6637631"/>
              <a:gd name="connsiteX33" fmla="*/ 8128046 w 12192098"/>
              <a:gd name="connsiteY33" fmla="*/ 4427935 h 6637631"/>
              <a:gd name="connsiteX34" fmla="*/ 8128046 w 12192098"/>
              <a:gd name="connsiteY34" fmla="*/ 2213685 h 6637631"/>
              <a:gd name="connsiteX35" fmla="*/ 10159430 w 12192098"/>
              <a:gd name="connsiteY35" fmla="*/ 2213685 h 663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98" h="6637631">
                <a:moveTo>
                  <a:pt x="2032668" y="2214250"/>
                </a:moveTo>
                <a:lnTo>
                  <a:pt x="2032668" y="4423381"/>
                </a:lnTo>
                <a:lnTo>
                  <a:pt x="4062145" y="4423381"/>
                </a:lnTo>
                <a:lnTo>
                  <a:pt x="4062145" y="2214250"/>
                </a:lnTo>
                <a:close/>
                <a:moveTo>
                  <a:pt x="2031384" y="1"/>
                </a:moveTo>
                <a:lnTo>
                  <a:pt x="4064052" y="1"/>
                </a:lnTo>
                <a:lnTo>
                  <a:pt x="4064052" y="2213686"/>
                </a:lnTo>
                <a:lnTo>
                  <a:pt x="6093530" y="2213686"/>
                </a:lnTo>
                <a:lnTo>
                  <a:pt x="6093530" y="1"/>
                </a:lnTo>
                <a:lnTo>
                  <a:pt x="8126197" y="1"/>
                </a:lnTo>
                <a:lnTo>
                  <a:pt x="8126197" y="2214250"/>
                </a:lnTo>
                <a:lnTo>
                  <a:pt x="6094814" y="2214250"/>
                </a:lnTo>
                <a:lnTo>
                  <a:pt x="6094814" y="4423381"/>
                </a:lnTo>
                <a:lnTo>
                  <a:pt x="8126197" y="4423381"/>
                </a:lnTo>
                <a:lnTo>
                  <a:pt x="8126197" y="6637631"/>
                </a:lnTo>
                <a:lnTo>
                  <a:pt x="6093530" y="6637631"/>
                </a:lnTo>
                <a:lnTo>
                  <a:pt x="6093530" y="4427935"/>
                </a:lnTo>
                <a:lnTo>
                  <a:pt x="4064052" y="4427935"/>
                </a:lnTo>
                <a:lnTo>
                  <a:pt x="4064052" y="6637631"/>
                </a:lnTo>
                <a:lnTo>
                  <a:pt x="2031384" y="6637631"/>
                </a:lnTo>
                <a:lnTo>
                  <a:pt x="2031384" y="4427935"/>
                </a:lnTo>
                <a:lnTo>
                  <a:pt x="0" y="4427935"/>
                </a:lnTo>
                <a:lnTo>
                  <a:pt x="0" y="2213686"/>
                </a:lnTo>
                <a:lnTo>
                  <a:pt x="2031384" y="2213686"/>
                </a:lnTo>
                <a:close/>
                <a:moveTo>
                  <a:pt x="10159430" y="0"/>
                </a:moveTo>
                <a:lnTo>
                  <a:pt x="12192098" y="0"/>
                </a:lnTo>
                <a:lnTo>
                  <a:pt x="12192098" y="2214250"/>
                </a:lnTo>
                <a:lnTo>
                  <a:pt x="10160714" y="2214250"/>
                </a:lnTo>
                <a:lnTo>
                  <a:pt x="10160714" y="4423381"/>
                </a:lnTo>
                <a:lnTo>
                  <a:pt x="12192098" y="4423381"/>
                </a:lnTo>
                <a:lnTo>
                  <a:pt x="12192098" y="6637631"/>
                </a:lnTo>
                <a:lnTo>
                  <a:pt x="10159430" y="6637631"/>
                </a:lnTo>
                <a:lnTo>
                  <a:pt x="10159430" y="4427935"/>
                </a:lnTo>
                <a:lnTo>
                  <a:pt x="8128046" y="4427935"/>
                </a:lnTo>
                <a:lnTo>
                  <a:pt x="8128046" y="2213685"/>
                </a:lnTo>
                <a:lnTo>
                  <a:pt x="10159430" y="22136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0C74-1452-437C-B050-5B2C2E266D82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B0626ED-F5B2-49A2-9917-347329D345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08739" y="2651933"/>
            <a:ext cx="4483260" cy="3981865"/>
          </a:xfrm>
          <a:custGeom>
            <a:avLst/>
            <a:gdLst>
              <a:gd name="connsiteX0" fmla="*/ 0 w 4483260"/>
              <a:gd name="connsiteY0" fmla="*/ 0 h 3981865"/>
              <a:gd name="connsiteX1" fmla="*/ 4483260 w 4483260"/>
              <a:gd name="connsiteY1" fmla="*/ 0 h 3981865"/>
              <a:gd name="connsiteX2" fmla="*/ 4483260 w 4483260"/>
              <a:gd name="connsiteY2" fmla="*/ 3981865 h 3981865"/>
              <a:gd name="connsiteX3" fmla="*/ 0 w 4483260"/>
              <a:gd name="connsiteY3" fmla="*/ 3981865 h 3981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260" h="3981865">
                <a:moveTo>
                  <a:pt x="0" y="0"/>
                </a:moveTo>
                <a:lnTo>
                  <a:pt x="4483260" y="0"/>
                </a:lnTo>
                <a:lnTo>
                  <a:pt x="4483260" y="3981865"/>
                </a:lnTo>
                <a:lnTo>
                  <a:pt x="0" y="39818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33EFCCE-CF4A-4A11-A02B-DF3E57E37D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08739" y="1161"/>
            <a:ext cx="4483260" cy="2650772"/>
          </a:xfrm>
          <a:custGeom>
            <a:avLst/>
            <a:gdLst>
              <a:gd name="connsiteX0" fmla="*/ 0 w 4483260"/>
              <a:gd name="connsiteY0" fmla="*/ 0 h 2650772"/>
              <a:gd name="connsiteX1" fmla="*/ 4483260 w 4483260"/>
              <a:gd name="connsiteY1" fmla="*/ 0 h 2650772"/>
              <a:gd name="connsiteX2" fmla="*/ 4483260 w 4483260"/>
              <a:gd name="connsiteY2" fmla="*/ 2650772 h 2650772"/>
              <a:gd name="connsiteX3" fmla="*/ 0 w 4483260"/>
              <a:gd name="connsiteY3" fmla="*/ 2650772 h 26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260" h="2650772">
                <a:moveTo>
                  <a:pt x="0" y="0"/>
                </a:moveTo>
                <a:lnTo>
                  <a:pt x="4483260" y="0"/>
                </a:lnTo>
                <a:lnTo>
                  <a:pt x="4483260" y="2650772"/>
                </a:lnTo>
                <a:lnTo>
                  <a:pt x="0" y="2650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2CAA9F4-5B81-4833-B8F4-A15F801A10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0"/>
            <a:ext cx="4024393" cy="6633798"/>
          </a:xfrm>
          <a:custGeom>
            <a:avLst/>
            <a:gdLst>
              <a:gd name="connsiteX0" fmla="*/ 0 w 4024393"/>
              <a:gd name="connsiteY0" fmla="*/ 0 h 6633798"/>
              <a:gd name="connsiteX1" fmla="*/ 4024393 w 4024393"/>
              <a:gd name="connsiteY1" fmla="*/ 0 h 6633798"/>
              <a:gd name="connsiteX2" fmla="*/ 4024393 w 4024393"/>
              <a:gd name="connsiteY2" fmla="*/ 6633798 h 6633798"/>
              <a:gd name="connsiteX3" fmla="*/ 0 w 4024393"/>
              <a:gd name="connsiteY3" fmla="*/ 6633798 h 663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393" h="6633798">
                <a:moveTo>
                  <a:pt x="0" y="0"/>
                </a:moveTo>
                <a:lnTo>
                  <a:pt x="4024393" y="0"/>
                </a:lnTo>
                <a:lnTo>
                  <a:pt x="4024393" y="6633798"/>
                </a:lnTo>
                <a:lnTo>
                  <a:pt x="0" y="66337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8E9-6767-48D0-8F6C-CB5D3A5F65EE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638854-9CAC-44AE-9A94-15FA924FFC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2339" y="1"/>
            <a:ext cx="7392692" cy="6714039"/>
          </a:xfrm>
          <a:custGeom>
            <a:avLst/>
            <a:gdLst>
              <a:gd name="connsiteX0" fmla="*/ 1478539 w 7392692"/>
              <a:gd name="connsiteY0" fmla="*/ 0 h 6714039"/>
              <a:gd name="connsiteX1" fmla="*/ 7392692 w 7392692"/>
              <a:gd name="connsiteY1" fmla="*/ 0 h 6714039"/>
              <a:gd name="connsiteX2" fmla="*/ 5914154 w 7392692"/>
              <a:gd name="connsiteY2" fmla="*/ 6714039 h 6714039"/>
              <a:gd name="connsiteX3" fmla="*/ 0 w 7392692"/>
              <a:gd name="connsiteY3" fmla="*/ 6714039 h 671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2692" h="6714039">
                <a:moveTo>
                  <a:pt x="1478539" y="0"/>
                </a:moveTo>
                <a:lnTo>
                  <a:pt x="7392692" y="0"/>
                </a:lnTo>
                <a:lnTo>
                  <a:pt x="5914154" y="6714039"/>
                </a:lnTo>
                <a:lnTo>
                  <a:pt x="0" y="67140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5685-637B-4AB8-B30F-6B9092C3FB6C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60F462-5FCA-48A6-A195-BFD5349C2B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72514" y="5556806"/>
            <a:ext cx="2065300" cy="1076991"/>
          </a:xfrm>
          <a:custGeom>
            <a:avLst/>
            <a:gdLst>
              <a:gd name="connsiteX0" fmla="*/ 0 w 2065300"/>
              <a:gd name="connsiteY0" fmla="*/ 0 h 1076991"/>
              <a:gd name="connsiteX1" fmla="*/ 2065300 w 2065300"/>
              <a:gd name="connsiteY1" fmla="*/ 0 h 1076991"/>
              <a:gd name="connsiteX2" fmla="*/ 2065300 w 2065300"/>
              <a:gd name="connsiteY2" fmla="*/ 1076991 h 1076991"/>
              <a:gd name="connsiteX3" fmla="*/ 0 w 2065300"/>
              <a:gd name="connsiteY3" fmla="*/ 1076991 h 107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00" h="1076991">
                <a:moveTo>
                  <a:pt x="0" y="0"/>
                </a:moveTo>
                <a:lnTo>
                  <a:pt x="2065300" y="0"/>
                </a:lnTo>
                <a:lnTo>
                  <a:pt x="2065300" y="1076991"/>
                </a:lnTo>
                <a:lnTo>
                  <a:pt x="0" y="10769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A884625-86A1-47F3-9F6A-2D11D26890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17554" y="4834397"/>
            <a:ext cx="2065300" cy="1799400"/>
          </a:xfrm>
          <a:custGeom>
            <a:avLst/>
            <a:gdLst>
              <a:gd name="connsiteX0" fmla="*/ 0 w 2065300"/>
              <a:gd name="connsiteY0" fmla="*/ 0 h 1799400"/>
              <a:gd name="connsiteX1" fmla="*/ 2065300 w 2065300"/>
              <a:gd name="connsiteY1" fmla="*/ 0 h 1799400"/>
              <a:gd name="connsiteX2" fmla="*/ 2065300 w 2065300"/>
              <a:gd name="connsiteY2" fmla="*/ 1799400 h 1799400"/>
              <a:gd name="connsiteX3" fmla="*/ 0 w 2065300"/>
              <a:gd name="connsiteY3" fmla="*/ 1799400 h 17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00" h="1799400">
                <a:moveTo>
                  <a:pt x="0" y="0"/>
                </a:moveTo>
                <a:lnTo>
                  <a:pt x="2065300" y="0"/>
                </a:lnTo>
                <a:lnTo>
                  <a:pt x="2065300" y="1799400"/>
                </a:lnTo>
                <a:lnTo>
                  <a:pt x="0" y="1799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FF2538A-BCF3-4299-AFA5-F5149E5DA3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63597" y="4039750"/>
            <a:ext cx="2065300" cy="2594048"/>
          </a:xfrm>
          <a:custGeom>
            <a:avLst/>
            <a:gdLst>
              <a:gd name="connsiteX0" fmla="*/ 0 w 2065300"/>
              <a:gd name="connsiteY0" fmla="*/ 0 h 2594048"/>
              <a:gd name="connsiteX1" fmla="*/ 2065300 w 2065300"/>
              <a:gd name="connsiteY1" fmla="*/ 0 h 2594048"/>
              <a:gd name="connsiteX2" fmla="*/ 2065300 w 2065300"/>
              <a:gd name="connsiteY2" fmla="*/ 2594048 h 2594048"/>
              <a:gd name="connsiteX3" fmla="*/ 0 w 2065300"/>
              <a:gd name="connsiteY3" fmla="*/ 2594048 h 259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00" h="2594048">
                <a:moveTo>
                  <a:pt x="0" y="0"/>
                </a:moveTo>
                <a:lnTo>
                  <a:pt x="2065300" y="0"/>
                </a:lnTo>
                <a:lnTo>
                  <a:pt x="2065300" y="2594048"/>
                </a:lnTo>
                <a:lnTo>
                  <a:pt x="0" y="2594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D96F1-C8BD-4938-A619-247C03CB73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08889" y="4834397"/>
            <a:ext cx="2065300" cy="1799400"/>
          </a:xfrm>
          <a:custGeom>
            <a:avLst/>
            <a:gdLst>
              <a:gd name="connsiteX0" fmla="*/ 0 w 2065300"/>
              <a:gd name="connsiteY0" fmla="*/ 0 h 1799400"/>
              <a:gd name="connsiteX1" fmla="*/ 2065300 w 2065300"/>
              <a:gd name="connsiteY1" fmla="*/ 0 h 1799400"/>
              <a:gd name="connsiteX2" fmla="*/ 2065300 w 2065300"/>
              <a:gd name="connsiteY2" fmla="*/ 1799400 h 1799400"/>
              <a:gd name="connsiteX3" fmla="*/ 0 w 2065300"/>
              <a:gd name="connsiteY3" fmla="*/ 1799400 h 17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00" h="1799400">
                <a:moveTo>
                  <a:pt x="0" y="0"/>
                </a:moveTo>
                <a:lnTo>
                  <a:pt x="2065300" y="0"/>
                </a:lnTo>
                <a:lnTo>
                  <a:pt x="2065300" y="1799400"/>
                </a:lnTo>
                <a:lnTo>
                  <a:pt x="0" y="1799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DD86F5-F560-43BC-9112-A9FCA33E7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180" y="5556806"/>
            <a:ext cx="2065300" cy="1076991"/>
          </a:xfrm>
          <a:custGeom>
            <a:avLst/>
            <a:gdLst>
              <a:gd name="connsiteX0" fmla="*/ 0 w 2065300"/>
              <a:gd name="connsiteY0" fmla="*/ 0 h 1076991"/>
              <a:gd name="connsiteX1" fmla="*/ 2065300 w 2065300"/>
              <a:gd name="connsiteY1" fmla="*/ 0 h 1076991"/>
              <a:gd name="connsiteX2" fmla="*/ 2065300 w 2065300"/>
              <a:gd name="connsiteY2" fmla="*/ 1076991 h 1076991"/>
              <a:gd name="connsiteX3" fmla="*/ 0 w 2065300"/>
              <a:gd name="connsiteY3" fmla="*/ 1076991 h 107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00" h="1076991">
                <a:moveTo>
                  <a:pt x="0" y="0"/>
                </a:moveTo>
                <a:lnTo>
                  <a:pt x="2065300" y="0"/>
                </a:lnTo>
                <a:lnTo>
                  <a:pt x="2065300" y="1076991"/>
                </a:lnTo>
                <a:lnTo>
                  <a:pt x="0" y="10769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72B-D41A-4170-8A6D-E5771B4CB02B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9FF1EB5-B5AD-4AC3-98A7-767E066DF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317" y="254000"/>
            <a:ext cx="5069838" cy="6207760"/>
          </a:xfrm>
          <a:custGeom>
            <a:avLst/>
            <a:gdLst>
              <a:gd name="connsiteX0" fmla="*/ 0 w 5438274"/>
              <a:gd name="connsiteY0" fmla="*/ 0 h 2788389"/>
              <a:gd name="connsiteX1" fmla="*/ 5438274 w 5438274"/>
              <a:gd name="connsiteY1" fmla="*/ 0 h 2788389"/>
              <a:gd name="connsiteX2" fmla="*/ 5438274 w 5438274"/>
              <a:gd name="connsiteY2" fmla="*/ 2788389 h 2788389"/>
              <a:gd name="connsiteX3" fmla="*/ 0 w 5438274"/>
              <a:gd name="connsiteY3" fmla="*/ 2788389 h 27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8274" h="2788389">
                <a:moveTo>
                  <a:pt x="0" y="0"/>
                </a:moveTo>
                <a:lnTo>
                  <a:pt x="5438274" y="0"/>
                </a:lnTo>
                <a:lnTo>
                  <a:pt x="5438274" y="2788389"/>
                </a:lnTo>
                <a:lnTo>
                  <a:pt x="0" y="27883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156" y="826851"/>
            <a:ext cx="5673643" cy="863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293B-F184-4340-9D4A-EC16FCAE29A4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D34C2D-525B-4B65-95B8-9D4D82C4EF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3541" y="1644220"/>
            <a:ext cx="6731624" cy="4973783"/>
          </a:xfrm>
          <a:custGeom>
            <a:avLst/>
            <a:gdLst>
              <a:gd name="connsiteX0" fmla="*/ 0 w 5438274"/>
              <a:gd name="connsiteY0" fmla="*/ 0 h 2788389"/>
              <a:gd name="connsiteX1" fmla="*/ 5438274 w 5438274"/>
              <a:gd name="connsiteY1" fmla="*/ 0 h 2788389"/>
              <a:gd name="connsiteX2" fmla="*/ 5438274 w 5438274"/>
              <a:gd name="connsiteY2" fmla="*/ 2788389 h 2788389"/>
              <a:gd name="connsiteX3" fmla="*/ 0 w 5438274"/>
              <a:gd name="connsiteY3" fmla="*/ 2788389 h 27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8274" h="2788389">
                <a:moveTo>
                  <a:pt x="0" y="0"/>
                </a:moveTo>
                <a:lnTo>
                  <a:pt x="5438274" y="0"/>
                </a:lnTo>
                <a:lnTo>
                  <a:pt x="5438274" y="2788389"/>
                </a:lnTo>
                <a:lnTo>
                  <a:pt x="0" y="27883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B299-6085-4C5D-BD55-9DF73C37D01C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B43FEC-1578-46B1-A567-8B72A0AF3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44125" y="904862"/>
            <a:ext cx="5438274" cy="2788389"/>
          </a:xfrm>
          <a:custGeom>
            <a:avLst/>
            <a:gdLst>
              <a:gd name="connsiteX0" fmla="*/ 0 w 5438274"/>
              <a:gd name="connsiteY0" fmla="*/ 0 h 2788389"/>
              <a:gd name="connsiteX1" fmla="*/ 5438274 w 5438274"/>
              <a:gd name="connsiteY1" fmla="*/ 0 h 2788389"/>
              <a:gd name="connsiteX2" fmla="*/ 5438274 w 5438274"/>
              <a:gd name="connsiteY2" fmla="*/ 2788389 h 2788389"/>
              <a:gd name="connsiteX3" fmla="*/ 0 w 5438274"/>
              <a:gd name="connsiteY3" fmla="*/ 2788389 h 27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8274" h="2788389">
                <a:moveTo>
                  <a:pt x="0" y="0"/>
                </a:moveTo>
                <a:lnTo>
                  <a:pt x="5438274" y="0"/>
                </a:lnTo>
                <a:lnTo>
                  <a:pt x="5438274" y="2788389"/>
                </a:lnTo>
                <a:lnTo>
                  <a:pt x="0" y="27883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552E27-E466-45CF-BF09-6C3110A4E0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3957944"/>
            <a:ext cx="5534523" cy="2342148"/>
          </a:xfrm>
          <a:custGeom>
            <a:avLst/>
            <a:gdLst>
              <a:gd name="connsiteX0" fmla="*/ 0 w 5534523"/>
              <a:gd name="connsiteY0" fmla="*/ 0 h 2342148"/>
              <a:gd name="connsiteX1" fmla="*/ 5534523 w 5534523"/>
              <a:gd name="connsiteY1" fmla="*/ 0 h 2342148"/>
              <a:gd name="connsiteX2" fmla="*/ 5534523 w 5534523"/>
              <a:gd name="connsiteY2" fmla="*/ 2342148 h 2342148"/>
              <a:gd name="connsiteX3" fmla="*/ 0 w 5534523"/>
              <a:gd name="connsiteY3" fmla="*/ 2342148 h 234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3" h="2342148">
                <a:moveTo>
                  <a:pt x="0" y="0"/>
                </a:moveTo>
                <a:lnTo>
                  <a:pt x="5534523" y="0"/>
                </a:lnTo>
                <a:lnTo>
                  <a:pt x="5534523" y="2342148"/>
                </a:lnTo>
                <a:lnTo>
                  <a:pt x="0" y="2342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B3EE-3C0E-44A9-B665-8C5C95CC5C73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958A196-4D25-4C3F-8D57-0245CE4CC8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8778" y="2167910"/>
            <a:ext cx="3360143" cy="2522180"/>
          </a:xfrm>
          <a:custGeom>
            <a:avLst/>
            <a:gdLst>
              <a:gd name="connsiteX0" fmla="*/ 0 w 3360143"/>
              <a:gd name="connsiteY0" fmla="*/ 0 h 2522180"/>
              <a:gd name="connsiteX1" fmla="*/ 3360143 w 3360143"/>
              <a:gd name="connsiteY1" fmla="*/ 0 h 2522180"/>
              <a:gd name="connsiteX2" fmla="*/ 3360143 w 3360143"/>
              <a:gd name="connsiteY2" fmla="*/ 2522180 h 2522180"/>
              <a:gd name="connsiteX3" fmla="*/ 0 w 3360143"/>
              <a:gd name="connsiteY3" fmla="*/ 2522180 h 252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0143" h="2522180">
                <a:moveTo>
                  <a:pt x="0" y="0"/>
                </a:moveTo>
                <a:lnTo>
                  <a:pt x="3360143" y="0"/>
                </a:lnTo>
                <a:lnTo>
                  <a:pt x="3360143" y="2522180"/>
                </a:lnTo>
                <a:lnTo>
                  <a:pt x="0" y="25221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87E719A-EB3B-48E5-8CC5-CE119A3D18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167910"/>
            <a:ext cx="3317942" cy="2522180"/>
          </a:xfrm>
          <a:custGeom>
            <a:avLst/>
            <a:gdLst>
              <a:gd name="connsiteX0" fmla="*/ 0 w 3317942"/>
              <a:gd name="connsiteY0" fmla="*/ 0 h 2522180"/>
              <a:gd name="connsiteX1" fmla="*/ 3317942 w 3317942"/>
              <a:gd name="connsiteY1" fmla="*/ 0 h 2522180"/>
              <a:gd name="connsiteX2" fmla="*/ 3317942 w 3317942"/>
              <a:gd name="connsiteY2" fmla="*/ 2522180 h 2522180"/>
              <a:gd name="connsiteX3" fmla="*/ 0 w 3317942"/>
              <a:gd name="connsiteY3" fmla="*/ 2522180 h 252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942" h="2522180">
                <a:moveTo>
                  <a:pt x="0" y="0"/>
                </a:moveTo>
                <a:lnTo>
                  <a:pt x="3317942" y="0"/>
                </a:lnTo>
                <a:lnTo>
                  <a:pt x="3317942" y="2522180"/>
                </a:lnTo>
                <a:lnTo>
                  <a:pt x="0" y="25221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7E1F-BB67-4DEF-BF4D-5CCD85EF3469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51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124A9A5-CB69-42EC-A018-6C5B129FC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7532" y="2024901"/>
            <a:ext cx="2139828" cy="3822170"/>
          </a:xfrm>
          <a:custGeom>
            <a:avLst/>
            <a:gdLst>
              <a:gd name="connsiteX0" fmla="*/ 0 w 2139828"/>
              <a:gd name="connsiteY0" fmla="*/ 0 h 3822170"/>
              <a:gd name="connsiteX1" fmla="*/ 2139828 w 2139828"/>
              <a:gd name="connsiteY1" fmla="*/ 0 h 3822170"/>
              <a:gd name="connsiteX2" fmla="*/ 2139828 w 2139828"/>
              <a:gd name="connsiteY2" fmla="*/ 3822170 h 3822170"/>
              <a:gd name="connsiteX3" fmla="*/ 0 w 2139828"/>
              <a:gd name="connsiteY3" fmla="*/ 3822170 h 38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828" h="3822170">
                <a:moveTo>
                  <a:pt x="0" y="0"/>
                </a:moveTo>
                <a:lnTo>
                  <a:pt x="2139828" y="0"/>
                </a:lnTo>
                <a:lnTo>
                  <a:pt x="2139828" y="3822170"/>
                </a:lnTo>
                <a:lnTo>
                  <a:pt x="0" y="38221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538FDBB-6BAA-4390-A54E-5CFA618256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24789" y="2024901"/>
            <a:ext cx="2139828" cy="3822170"/>
          </a:xfrm>
          <a:custGeom>
            <a:avLst/>
            <a:gdLst>
              <a:gd name="connsiteX0" fmla="*/ 0 w 2139828"/>
              <a:gd name="connsiteY0" fmla="*/ 0 h 3822170"/>
              <a:gd name="connsiteX1" fmla="*/ 2139828 w 2139828"/>
              <a:gd name="connsiteY1" fmla="*/ 0 h 3822170"/>
              <a:gd name="connsiteX2" fmla="*/ 2139828 w 2139828"/>
              <a:gd name="connsiteY2" fmla="*/ 3822170 h 3822170"/>
              <a:gd name="connsiteX3" fmla="*/ 0 w 2139828"/>
              <a:gd name="connsiteY3" fmla="*/ 3822170 h 38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828" h="3822170">
                <a:moveTo>
                  <a:pt x="0" y="0"/>
                </a:moveTo>
                <a:lnTo>
                  <a:pt x="2139828" y="0"/>
                </a:lnTo>
                <a:lnTo>
                  <a:pt x="2139828" y="3822170"/>
                </a:lnTo>
                <a:lnTo>
                  <a:pt x="0" y="38221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3983EF-1BA2-4B19-B31E-F9C1727FA5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2877" y="2024901"/>
            <a:ext cx="2139828" cy="3822170"/>
          </a:xfrm>
          <a:custGeom>
            <a:avLst/>
            <a:gdLst>
              <a:gd name="connsiteX0" fmla="*/ 0 w 2139828"/>
              <a:gd name="connsiteY0" fmla="*/ 0 h 3822170"/>
              <a:gd name="connsiteX1" fmla="*/ 2139828 w 2139828"/>
              <a:gd name="connsiteY1" fmla="*/ 0 h 3822170"/>
              <a:gd name="connsiteX2" fmla="*/ 2139828 w 2139828"/>
              <a:gd name="connsiteY2" fmla="*/ 3822170 h 3822170"/>
              <a:gd name="connsiteX3" fmla="*/ 0 w 2139828"/>
              <a:gd name="connsiteY3" fmla="*/ 3822170 h 38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828" h="3822170">
                <a:moveTo>
                  <a:pt x="0" y="0"/>
                </a:moveTo>
                <a:lnTo>
                  <a:pt x="2139828" y="0"/>
                </a:lnTo>
                <a:lnTo>
                  <a:pt x="2139828" y="3822170"/>
                </a:lnTo>
                <a:lnTo>
                  <a:pt x="0" y="38221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21FA-3B4D-4B1C-96F9-B3B2C425F095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76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35111F4-6449-47E3-857A-259EBA59A6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4181" y="2129846"/>
            <a:ext cx="11083632" cy="233168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A1ED-224F-46B4-9CC1-3A76DD058B2B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0D63-26DC-42AD-83DA-C7D2A99A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21CC-363B-46F1-9BA4-80489701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FA7A-A411-45B0-B92D-6A271274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41B7-07CB-49B8-BFD2-953BA3651323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81D5-087C-4E95-8DA7-3DEF3518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3331-8E3B-4531-8C0E-B7F490A5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3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1C7DE4-5E6E-4FC5-9C8C-6AAD382727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981256"/>
            <a:ext cx="12191995" cy="2876745"/>
          </a:xfrm>
          <a:custGeom>
            <a:avLst/>
            <a:gdLst>
              <a:gd name="connsiteX0" fmla="*/ 706867 w 12191995"/>
              <a:gd name="connsiteY0" fmla="*/ 1425 h 2876745"/>
              <a:gd name="connsiteX1" fmla="*/ 4220957 w 12191995"/>
              <a:gd name="connsiteY1" fmla="*/ 1161628 h 2876745"/>
              <a:gd name="connsiteX2" fmla="*/ 10074585 w 12191995"/>
              <a:gd name="connsiteY2" fmla="*/ 746432 h 2876745"/>
              <a:gd name="connsiteX3" fmla="*/ 12171631 w 12191995"/>
              <a:gd name="connsiteY3" fmla="*/ 61157 h 2876745"/>
              <a:gd name="connsiteX4" fmla="*/ 12191995 w 12191995"/>
              <a:gd name="connsiteY4" fmla="*/ 64052 h 2876745"/>
              <a:gd name="connsiteX5" fmla="*/ 12191995 w 12191995"/>
              <a:gd name="connsiteY5" fmla="*/ 2876745 h 2876745"/>
              <a:gd name="connsiteX6" fmla="*/ 0 w 12191995"/>
              <a:gd name="connsiteY6" fmla="*/ 2876745 h 2876745"/>
              <a:gd name="connsiteX7" fmla="*/ 0 w 12191995"/>
              <a:gd name="connsiteY7" fmla="*/ 51908 h 2876745"/>
              <a:gd name="connsiteX8" fmla="*/ 350448 w 12191995"/>
              <a:gd name="connsiteY8" fmla="*/ 18124 h 2876745"/>
              <a:gd name="connsiteX9" fmla="*/ 706867 w 12191995"/>
              <a:gd name="connsiteY9" fmla="*/ 1425 h 28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5" h="2876745">
                <a:moveTo>
                  <a:pt x="706867" y="1425"/>
                </a:moveTo>
                <a:cubicBezTo>
                  <a:pt x="2322065" y="-32332"/>
                  <a:pt x="3279325" y="539106"/>
                  <a:pt x="4220957" y="1161628"/>
                </a:cubicBezTo>
                <a:cubicBezTo>
                  <a:pt x="5853896" y="2240956"/>
                  <a:pt x="8428040" y="2393255"/>
                  <a:pt x="10074585" y="746432"/>
                </a:cubicBezTo>
                <a:cubicBezTo>
                  <a:pt x="11019195" y="-28389"/>
                  <a:pt x="11952951" y="33562"/>
                  <a:pt x="12171631" y="61157"/>
                </a:cubicBezTo>
                <a:lnTo>
                  <a:pt x="12191995" y="64052"/>
                </a:lnTo>
                <a:lnTo>
                  <a:pt x="12191995" y="2876745"/>
                </a:lnTo>
                <a:lnTo>
                  <a:pt x="0" y="2876745"/>
                </a:lnTo>
                <a:lnTo>
                  <a:pt x="0" y="51908"/>
                </a:lnTo>
                <a:lnTo>
                  <a:pt x="350448" y="18124"/>
                </a:lnTo>
                <a:cubicBezTo>
                  <a:pt x="472767" y="9335"/>
                  <a:pt x="591495" y="3836"/>
                  <a:pt x="706867" y="142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E70-2EEA-4AFA-BEAB-537A3925B0C7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E61EB7B-E66D-4D9F-91CF-4C0745F095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03266" y="3719273"/>
            <a:ext cx="2110654" cy="2110653"/>
          </a:xfrm>
          <a:custGeom>
            <a:avLst/>
            <a:gdLst>
              <a:gd name="connsiteX0" fmla="*/ 1055327 w 2110654"/>
              <a:gd name="connsiteY0" fmla="*/ 0 h 2110653"/>
              <a:gd name="connsiteX1" fmla="*/ 1801513 w 2110654"/>
              <a:gd name="connsiteY1" fmla="*/ 309141 h 2110653"/>
              <a:gd name="connsiteX2" fmla="*/ 1801513 w 2110654"/>
              <a:gd name="connsiteY2" fmla="*/ 1801512 h 2110653"/>
              <a:gd name="connsiteX3" fmla="*/ 309141 w 2110654"/>
              <a:gd name="connsiteY3" fmla="*/ 1801512 h 2110653"/>
              <a:gd name="connsiteX4" fmla="*/ 309141 w 2110654"/>
              <a:gd name="connsiteY4" fmla="*/ 309141 h 2110653"/>
              <a:gd name="connsiteX5" fmla="*/ 1055327 w 2110654"/>
              <a:gd name="connsiteY5" fmla="*/ 0 h 211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0654" h="2110653">
                <a:moveTo>
                  <a:pt x="1055327" y="0"/>
                </a:moveTo>
                <a:cubicBezTo>
                  <a:pt x="1325400" y="0"/>
                  <a:pt x="1595472" y="103047"/>
                  <a:pt x="1801513" y="309141"/>
                </a:cubicBezTo>
                <a:cubicBezTo>
                  <a:pt x="2213702" y="721222"/>
                  <a:pt x="2213702" y="1389431"/>
                  <a:pt x="1801513" y="1801512"/>
                </a:cubicBezTo>
                <a:cubicBezTo>
                  <a:pt x="1389432" y="2213700"/>
                  <a:pt x="721222" y="2213700"/>
                  <a:pt x="309141" y="1801512"/>
                </a:cubicBezTo>
                <a:cubicBezTo>
                  <a:pt x="-103047" y="1389431"/>
                  <a:pt x="-103047" y="721222"/>
                  <a:pt x="309141" y="309141"/>
                </a:cubicBezTo>
                <a:cubicBezTo>
                  <a:pt x="515182" y="103047"/>
                  <a:pt x="785254" y="0"/>
                  <a:pt x="10553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5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9EB6B89-EA82-4E56-B64B-9BC0BB825E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9222" y="640080"/>
            <a:ext cx="1871450" cy="1871450"/>
          </a:xfrm>
          <a:custGeom>
            <a:avLst/>
            <a:gdLst>
              <a:gd name="connsiteX0" fmla="*/ 935725 w 1871450"/>
              <a:gd name="connsiteY0" fmla="*/ 0 h 1871450"/>
              <a:gd name="connsiteX1" fmla="*/ 1871450 w 1871450"/>
              <a:gd name="connsiteY1" fmla="*/ 935725 h 1871450"/>
              <a:gd name="connsiteX2" fmla="*/ 935725 w 1871450"/>
              <a:gd name="connsiteY2" fmla="*/ 1871450 h 1871450"/>
              <a:gd name="connsiteX3" fmla="*/ 0 w 1871450"/>
              <a:gd name="connsiteY3" fmla="*/ 935725 h 1871450"/>
              <a:gd name="connsiteX4" fmla="*/ 935725 w 1871450"/>
              <a:gd name="connsiteY4" fmla="*/ 0 h 18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1450" h="1871450">
                <a:moveTo>
                  <a:pt x="935725" y="0"/>
                </a:moveTo>
                <a:cubicBezTo>
                  <a:pt x="1452512" y="0"/>
                  <a:pt x="1871450" y="418938"/>
                  <a:pt x="1871450" y="935725"/>
                </a:cubicBezTo>
                <a:cubicBezTo>
                  <a:pt x="1871450" y="1452512"/>
                  <a:pt x="1452512" y="1871450"/>
                  <a:pt x="935725" y="1871450"/>
                </a:cubicBezTo>
                <a:cubicBezTo>
                  <a:pt x="418938" y="1871450"/>
                  <a:pt x="0" y="1452512"/>
                  <a:pt x="0" y="935725"/>
                </a:cubicBezTo>
                <a:cubicBezTo>
                  <a:pt x="0" y="418938"/>
                  <a:pt x="418938" y="0"/>
                  <a:pt x="9357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E48E-2DC1-4D3E-8DA0-6FA1CC286FB1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7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3D17BAD-1B36-4E26-B9F8-929A18B594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1118" y="3429000"/>
            <a:ext cx="4334430" cy="253196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DA9D-3AAF-4C01-AE9C-D8BCAB2D3DCE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9075FA-A491-4DC5-941E-8F9372D39066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7E22-33BC-4138-81C4-3F82918E2D5E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6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65C408-309F-4601-B53A-905BCC579F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23EF-D418-4CE9-88A6-547BF8E9F067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9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A4E71-3BC5-4700-85FE-6301D26E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6EA3-2EF7-4A20-832F-2CA842E838B2}" type="datetime1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D2BF6-F26F-4392-A41F-3577A48E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7D4F-F8D2-45C6-9035-8F0A63AD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ACE6-15F1-44E5-B70E-9E8C81FA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CC3D3-AD67-4CF8-837D-38AF68CD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8503-8B02-4EB8-825B-492A603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A945-3B65-46A6-80BA-6E3E3A9BB853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FEB1-8D67-46C4-8903-C1C57B2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3007-6F30-4A99-96FE-20F6268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18C1-7499-40E3-AE20-F9E454CCD14C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7D67E1D-1E0A-4DE4-B2AA-C32453EBC8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27757" y="3368618"/>
            <a:ext cx="2225238" cy="1477526"/>
          </a:xfrm>
          <a:custGeom>
            <a:avLst/>
            <a:gdLst>
              <a:gd name="connsiteX0" fmla="*/ 0 w 2225238"/>
              <a:gd name="connsiteY0" fmla="*/ 0 h 1477526"/>
              <a:gd name="connsiteX1" fmla="*/ 2225238 w 2225238"/>
              <a:gd name="connsiteY1" fmla="*/ 0 h 1477526"/>
              <a:gd name="connsiteX2" fmla="*/ 2225238 w 2225238"/>
              <a:gd name="connsiteY2" fmla="*/ 1477526 h 1477526"/>
              <a:gd name="connsiteX3" fmla="*/ 0 w 2225238"/>
              <a:gd name="connsiteY3" fmla="*/ 1477526 h 147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238" h="1477526">
                <a:moveTo>
                  <a:pt x="0" y="0"/>
                </a:moveTo>
                <a:lnTo>
                  <a:pt x="2225238" y="0"/>
                </a:lnTo>
                <a:lnTo>
                  <a:pt x="2225238" y="1477526"/>
                </a:lnTo>
                <a:lnTo>
                  <a:pt x="0" y="1477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0091AF4-E1BC-4678-A139-0F081C2283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3704" y="2197309"/>
            <a:ext cx="1477526" cy="2225238"/>
          </a:xfrm>
          <a:custGeom>
            <a:avLst/>
            <a:gdLst>
              <a:gd name="connsiteX0" fmla="*/ 0 w 1477526"/>
              <a:gd name="connsiteY0" fmla="*/ 0 h 2225238"/>
              <a:gd name="connsiteX1" fmla="*/ 1477526 w 1477526"/>
              <a:gd name="connsiteY1" fmla="*/ 0 h 2225238"/>
              <a:gd name="connsiteX2" fmla="*/ 1477526 w 1477526"/>
              <a:gd name="connsiteY2" fmla="*/ 2225238 h 2225238"/>
              <a:gd name="connsiteX3" fmla="*/ 0 w 1477526"/>
              <a:gd name="connsiteY3" fmla="*/ 2225238 h 22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526" h="2225238">
                <a:moveTo>
                  <a:pt x="0" y="0"/>
                </a:moveTo>
                <a:lnTo>
                  <a:pt x="1477526" y="0"/>
                </a:lnTo>
                <a:lnTo>
                  <a:pt x="1477526" y="2225238"/>
                </a:lnTo>
                <a:lnTo>
                  <a:pt x="0" y="22252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04EF2F-BA92-4EA9-B3D1-9F4A52D052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85627" y="2031736"/>
            <a:ext cx="3746040" cy="2134091"/>
          </a:xfrm>
          <a:custGeom>
            <a:avLst/>
            <a:gdLst>
              <a:gd name="connsiteX0" fmla="*/ 0 w 3746040"/>
              <a:gd name="connsiteY0" fmla="*/ 0 h 2134091"/>
              <a:gd name="connsiteX1" fmla="*/ 3746040 w 3746040"/>
              <a:gd name="connsiteY1" fmla="*/ 0 h 2134091"/>
              <a:gd name="connsiteX2" fmla="*/ 3746040 w 3746040"/>
              <a:gd name="connsiteY2" fmla="*/ 2134091 h 2134091"/>
              <a:gd name="connsiteX3" fmla="*/ 0 w 3746040"/>
              <a:gd name="connsiteY3" fmla="*/ 2134091 h 213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040" h="2134091">
                <a:moveTo>
                  <a:pt x="0" y="0"/>
                </a:moveTo>
                <a:lnTo>
                  <a:pt x="3746040" y="0"/>
                </a:lnTo>
                <a:lnTo>
                  <a:pt x="3746040" y="2134091"/>
                </a:lnTo>
                <a:lnTo>
                  <a:pt x="0" y="21340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FBA-31A1-4B8E-B8CE-621F2C10E482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0FEDAC-5175-4B46-9FD4-CBAE06B122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8589" y="2382626"/>
            <a:ext cx="3974079" cy="3013201"/>
          </a:xfrm>
          <a:custGeom>
            <a:avLst/>
            <a:gdLst>
              <a:gd name="connsiteX0" fmla="*/ 0 w 3974079"/>
              <a:gd name="connsiteY0" fmla="*/ 0 h 3013201"/>
              <a:gd name="connsiteX1" fmla="*/ 3974079 w 3974079"/>
              <a:gd name="connsiteY1" fmla="*/ 0 h 3013201"/>
              <a:gd name="connsiteX2" fmla="*/ 3974079 w 3974079"/>
              <a:gd name="connsiteY2" fmla="*/ 3013201 h 3013201"/>
              <a:gd name="connsiteX3" fmla="*/ 0 w 3974079"/>
              <a:gd name="connsiteY3" fmla="*/ 3013201 h 301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4079" h="3013201">
                <a:moveTo>
                  <a:pt x="0" y="0"/>
                </a:moveTo>
                <a:lnTo>
                  <a:pt x="3974079" y="0"/>
                </a:lnTo>
                <a:lnTo>
                  <a:pt x="3974079" y="3013201"/>
                </a:lnTo>
                <a:lnTo>
                  <a:pt x="0" y="30132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4321-ED03-447D-B504-DB0CFB2FE497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B07468-4C93-494A-B2AE-C68AE94F94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0942" y="2082687"/>
            <a:ext cx="3470347" cy="2214242"/>
          </a:xfrm>
          <a:custGeom>
            <a:avLst/>
            <a:gdLst>
              <a:gd name="connsiteX0" fmla="*/ 0 w 3470347"/>
              <a:gd name="connsiteY0" fmla="*/ 0 h 2214242"/>
              <a:gd name="connsiteX1" fmla="*/ 3470347 w 3470347"/>
              <a:gd name="connsiteY1" fmla="*/ 0 h 2214242"/>
              <a:gd name="connsiteX2" fmla="*/ 3470347 w 3470347"/>
              <a:gd name="connsiteY2" fmla="*/ 2214242 h 2214242"/>
              <a:gd name="connsiteX3" fmla="*/ 0 w 3470347"/>
              <a:gd name="connsiteY3" fmla="*/ 2214242 h 221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0347" h="2214242">
                <a:moveTo>
                  <a:pt x="0" y="0"/>
                </a:moveTo>
                <a:lnTo>
                  <a:pt x="3470347" y="0"/>
                </a:lnTo>
                <a:lnTo>
                  <a:pt x="3470347" y="2214242"/>
                </a:lnTo>
                <a:lnTo>
                  <a:pt x="0" y="22142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901-5962-4E5B-915E-625249AAEE81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B2F892-91F5-440B-8CF3-5212FAFD0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2973" y="1152001"/>
            <a:ext cx="4241534" cy="2585037"/>
          </a:xfrm>
          <a:custGeom>
            <a:avLst/>
            <a:gdLst>
              <a:gd name="connsiteX0" fmla="*/ 0 w 4241534"/>
              <a:gd name="connsiteY0" fmla="*/ 0 h 2585037"/>
              <a:gd name="connsiteX1" fmla="*/ 4241534 w 4241534"/>
              <a:gd name="connsiteY1" fmla="*/ 0 h 2585037"/>
              <a:gd name="connsiteX2" fmla="*/ 4241534 w 4241534"/>
              <a:gd name="connsiteY2" fmla="*/ 2585037 h 2585037"/>
              <a:gd name="connsiteX3" fmla="*/ 0 w 4241534"/>
              <a:gd name="connsiteY3" fmla="*/ 2585037 h 258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534" h="2585037">
                <a:moveTo>
                  <a:pt x="0" y="0"/>
                </a:moveTo>
                <a:lnTo>
                  <a:pt x="4241534" y="0"/>
                </a:lnTo>
                <a:lnTo>
                  <a:pt x="4241534" y="2585037"/>
                </a:lnTo>
                <a:lnTo>
                  <a:pt x="0" y="2585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882-22BD-475C-A3CC-DF6CEF2688B8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24C27AC-AD47-419B-9E51-7399799337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27260" y="2219069"/>
            <a:ext cx="1429270" cy="1429270"/>
          </a:xfrm>
          <a:custGeom>
            <a:avLst/>
            <a:gdLst>
              <a:gd name="connsiteX0" fmla="*/ 714635 w 1429270"/>
              <a:gd name="connsiteY0" fmla="*/ 0 h 1429270"/>
              <a:gd name="connsiteX1" fmla="*/ 1429270 w 1429270"/>
              <a:gd name="connsiteY1" fmla="*/ 714635 h 1429270"/>
              <a:gd name="connsiteX2" fmla="*/ 714635 w 1429270"/>
              <a:gd name="connsiteY2" fmla="*/ 1429270 h 1429270"/>
              <a:gd name="connsiteX3" fmla="*/ 0 w 1429270"/>
              <a:gd name="connsiteY3" fmla="*/ 714635 h 1429270"/>
              <a:gd name="connsiteX4" fmla="*/ 714635 w 1429270"/>
              <a:gd name="connsiteY4" fmla="*/ 0 h 142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270" h="1429270">
                <a:moveTo>
                  <a:pt x="714635" y="0"/>
                </a:moveTo>
                <a:cubicBezTo>
                  <a:pt x="1109317" y="0"/>
                  <a:pt x="1429270" y="319953"/>
                  <a:pt x="1429270" y="714635"/>
                </a:cubicBezTo>
                <a:cubicBezTo>
                  <a:pt x="1429270" y="1109317"/>
                  <a:pt x="1109317" y="1429270"/>
                  <a:pt x="714635" y="1429270"/>
                </a:cubicBezTo>
                <a:cubicBezTo>
                  <a:pt x="319953" y="1429270"/>
                  <a:pt x="0" y="1109317"/>
                  <a:pt x="0" y="714635"/>
                </a:cubicBezTo>
                <a:cubicBezTo>
                  <a:pt x="0" y="319953"/>
                  <a:pt x="319953" y="0"/>
                  <a:pt x="714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40E6CF6-16B0-47E6-83EE-A9052AA4C5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0771" y="2219069"/>
            <a:ext cx="1429270" cy="1429270"/>
          </a:xfrm>
          <a:custGeom>
            <a:avLst/>
            <a:gdLst>
              <a:gd name="connsiteX0" fmla="*/ 714635 w 1429270"/>
              <a:gd name="connsiteY0" fmla="*/ 0 h 1429270"/>
              <a:gd name="connsiteX1" fmla="*/ 1429270 w 1429270"/>
              <a:gd name="connsiteY1" fmla="*/ 714635 h 1429270"/>
              <a:gd name="connsiteX2" fmla="*/ 714635 w 1429270"/>
              <a:gd name="connsiteY2" fmla="*/ 1429270 h 1429270"/>
              <a:gd name="connsiteX3" fmla="*/ 0 w 1429270"/>
              <a:gd name="connsiteY3" fmla="*/ 714635 h 1429270"/>
              <a:gd name="connsiteX4" fmla="*/ 714635 w 1429270"/>
              <a:gd name="connsiteY4" fmla="*/ 0 h 142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270" h="1429270">
                <a:moveTo>
                  <a:pt x="714635" y="0"/>
                </a:moveTo>
                <a:cubicBezTo>
                  <a:pt x="1109317" y="0"/>
                  <a:pt x="1429270" y="319953"/>
                  <a:pt x="1429270" y="714635"/>
                </a:cubicBezTo>
                <a:cubicBezTo>
                  <a:pt x="1429270" y="1109317"/>
                  <a:pt x="1109317" y="1429270"/>
                  <a:pt x="714635" y="1429270"/>
                </a:cubicBezTo>
                <a:cubicBezTo>
                  <a:pt x="319953" y="1429270"/>
                  <a:pt x="0" y="1109317"/>
                  <a:pt x="0" y="714635"/>
                </a:cubicBezTo>
                <a:cubicBezTo>
                  <a:pt x="0" y="319953"/>
                  <a:pt x="319953" y="0"/>
                  <a:pt x="714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2D0FC2C-BAD2-49EA-86F4-47CCE0A0CB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4283" y="2219069"/>
            <a:ext cx="1429270" cy="1429270"/>
          </a:xfrm>
          <a:custGeom>
            <a:avLst/>
            <a:gdLst>
              <a:gd name="connsiteX0" fmla="*/ 714635 w 1429270"/>
              <a:gd name="connsiteY0" fmla="*/ 0 h 1429270"/>
              <a:gd name="connsiteX1" fmla="*/ 1429270 w 1429270"/>
              <a:gd name="connsiteY1" fmla="*/ 714635 h 1429270"/>
              <a:gd name="connsiteX2" fmla="*/ 714635 w 1429270"/>
              <a:gd name="connsiteY2" fmla="*/ 1429270 h 1429270"/>
              <a:gd name="connsiteX3" fmla="*/ 0 w 1429270"/>
              <a:gd name="connsiteY3" fmla="*/ 714635 h 1429270"/>
              <a:gd name="connsiteX4" fmla="*/ 714635 w 1429270"/>
              <a:gd name="connsiteY4" fmla="*/ 0 h 142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270" h="1429270">
                <a:moveTo>
                  <a:pt x="714635" y="0"/>
                </a:moveTo>
                <a:cubicBezTo>
                  <a:pt x="1109317" y="0"/>
                  <a:pt x="1429270" y="319953"/>
                  <a:pt x="1429270" y="714635"/>
                </a:cubicBezTo>
                <a:cubicBezTo>
                  <a:pt x="1429270" y="1109317"/>
                  <a:pt x="1109317" y="1429270"/>
                  <a:pt x="714635" y="1429270"/>
                </a:cubicBezTo>
                <a:cubicBezTo>
                  <a:pt x="319953" y="1429270"/>
                  <a:pt x="0" y="1109317"/>
                  <a:pt x="0" y="714635"/>
                </a:cubicBezTo>
                <a:cubicBezTo>
                  <a:pt x="0" y="319953"/>
                  <a:pt x="319953" y="0"/>
                  <a:pt x="714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3CBC6CD-7284-4E4B-8F43-E820870477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92101" y="2219069"/>
            <a:ext cx="1429270" cy="1429270"/>
          </a:xfrm>
          <a:custGeom>
            <a:avLst/>
            <a:gdLst>
              <a:gd name="connsiteX0" fmla="*/ 714635 w 1429270"/>
              <a:gd name="connsiteY0" fmla="*/ 0 h 1429270"/>
              <a:gd name="connsiteX1" fmla="*/ 1429270 w 1429270"/>
              <a:gd name="connsiteY1" fmla="*/ 714635 h 1429270"/>
              <a:gd name="connsiteX2" fmla="*/ 714635 w 1429270"/>
              <a:gd name="connsiteY2" fmla="*/ 1429270 h 1429270"/>
              <a:gd name="connsiteX3" fmla="*/ 0 w 1429270"/>
              <a:gd name="connsiteY3" fmla="*/ 714635 h 1429270"/>
              <a:gd name="connsiteX4" fmla="*/ 714635 w 1429270"/>
              <a:gd name="connsiteY4" fmla="*/ 0 h 142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270" h="1429270">
                <a:moveTo>
                  <a:pt x="714635" y="0"/>
                </a:moveTo>
                <a:cubicBezTo>
                  <a:pt x="1109317" y="0"/>
                  <a:pt x="1429270" y="319953"/>
                  <a:pt x="1429270" y="714635"/>
                </a:cubicBezTo>
                <a:cubicBezTo>
                  <a:pt x="1429270" y="1109317"/>
                  <a:pt x="1109317" y="1429270"/>
                  <a:pt x="714635" y="1429270"/>
                </a:cubicBezTo>
                <a:cubicBezTo>
                  <a:pt x="319953" y="1429270"/>
                  <a:pt x="0" y="1109317"/>
                  <a:pt x="0" y="714635"/>
                </a:cubicBezTo>
                <a:cubicBezTo>
                  <a:pt x="0" y="319953"/>
                  <a:pt x="319953" y="0"/>
                  <a:pt x="714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8140C-F4EF-4227-AF33-39C1C15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7BD0-A5B1-40A9-A3E5-DDD5DDF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5BCE-9048-40A3-962E-A025AD9DF0B2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8FD0-185F-4A84-BDA0-7D1FD7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F39B-62BD-42C0-B92F-24282BA1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EFF8F-A329-4131-A4EF-CF645E3D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851"/>
            <a:ext cx="10515600" cy="863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E75F6-ACD8-4834-A35D-27121B7A9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5A6B-81AF-47A6-A461-36A24B709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589D-F877-4FC1-B52D-81418D6F5606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9CCC-1730-4A09-B650-BF2374EDB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C907-0768-4E3D-9D65-B41E281B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8986" y="6261237"/>
            <a:ext cx="528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35ABA734-85CA-4359-9E37-482FD8AB06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75" r:id="rId5"/>
    <p:sldLayoutId id="2147483674" r:id="rId6"/>
    <p:sldLayoutId id="2147483673" r:id="rId7"/>
    <p:sldLayoutId id="2147483672" r:id="rId8"/>
    <p:sldLayoutId id="2147483671" r:id="rId9"/>
    <p:sldLayoutId id="2147483670" r:id="rId10"/>
    <p:sldLayoutId id="2147483669" r:id="rId11"/>
    <p:sldLayoutId id="2147483668" r:id="rId12"/>
    <p:sldLayoutId id="2147483667" r:id="rId13"/>
    <p:sldLayoutId id="2147483666" r:id="rId14"/>
    <p:sldLayoutId id="2147483665" r:id="rId15"/>
    <p:sldLayoutId id="2147483664" r:id="rId16"/>
    <p:sldLayoutId id="2147483663" r:id="rId17"/>
    <p:sldLayoutId id="2147483662" r:id="rId18"/>
    <p:sldLayoutId id="2147483661" r:id="rId19"/>
    <p:sldLayoutId id="2147483660" r:id="rId20"/>
    <p:sldLayoutId id="2147483659" r:id="rId21"/>
    <p:sldLayoutId id="2147483658" r:id="rId22"/>
    <p:sldLayoutId id="2147483657" r:id="rId23"/>
    <p:sldLayoutId id="2147483656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>
          <a:solidFill>
            <a:schemeClr val="tx1">
              <a:lumMod val="90000"/>
              <a:lumOff val="10000"/>
            </a:schemeClr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localhost/OnlineRestaurent/index.php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5"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Shape 32">
            <a:extLst>
              <a:ext uri="{FF2B5EF4-FFF2-40B4-BE49-F238E27FC236}">
                <a16:creationId xmlns:a16="http://schemas.microsoft.com/office/drawing/2014/main" id="{E6DCFF91-1340-4A06-AE36-1295A21ABE0B}"/>
              </a:ext>
            </a:extLst>
          </p:cNvPr>
          <p:cNvSpPr/>
          <p:nvPr/>
        </p:nvSpPr>
        <p:spPr>
          <a:xfrm>
            <a:off x="0" y="3898503"/>
            <a:ext cx="8772525" cy="2127151"/>
          </a:xfrm>
          <a:prstGeom prst="rect">
            <a:avLst/>
          </a:prstGeom>
          <a:solidFill>
            <a:srgbClr val="002060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2D07-6582-4513-AB69-0EFCCCD01FCA}"/>
              </a:ext>
            </a:extLst>
          </p:cNvPr>
          <p:cNvSpPr/>
          <p:nvPr/>
        </p:nvSpPr>
        <p:spPr>
          <a:xfrm>
            <a:off x="849206" y="4214300"/>
            <a:ext cx="3379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oppins Light" panose="00000400000000000000" pitchFamily="2" charset="0"/>
                <a:ea typeface="Open Sans Light" panose="020B0306030504020204" pitchFamily="34" charset="0"/>
                <a:cs typeface="Poppins Light" panose="00000400000000000000" pitchFamily="2" charset="0"/>
              </a:rPr>
              <a:t>Welcome to Our</a:t>
            </a:r>
            <a:endParaRPr lang="en-US" sz="2400" b="1" dirty="0">
              <a:solidFill>
                <a:schemeClr val="bg1"/>
              </a:solidFill>
              <a:latin typeface="Poppins Light" panose="00000400000000000000" pitchFamily="2" charset="0"/>
              <a:ea typeface="Open Sans Light" panose="020B0306030504020204" pitchFamily="34" charset="0"/>
              <a:cs typeface="Poppins Light" panose="00000400000000000000" pitchFamily="2" charset="0"/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AE0BF650-5EBB-4242-948C-1085EEAEB7BA}"/>
              </a:ext>
            </a:extLst>
          </p:cNvPr>
          <p:cNvSpPr txBox="1">
            <a:spLocks/>
          </p:cNvSpPr>
          <p:nvPr/>
        </p:nvSpPr>
        <p:spPr>
          <a:xfrm>
            <a:off x="672359" y="4782374"/>
            <a:ext cx="7406640" cy="1078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b="1" dirty="0">
              <a:solidFill>
                <a:schemeClr val="bg1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12" name="Shape 33">
            <a:extLst>
              <a:ext uri="{FF2B5EF4-FFF2-40B4-BE49-F238E27FC236}">
                <a16:creationId xmlns:a16="http://schemas.microsoft.com/office/drawing/2014/main" id="{D4503F65-C9F0-4E53-BF01-01C96FC007DA}"/>
              </a:ext>
            </a:extLst>
          </p:cNvPr>
          <p:cNvSpPr/>
          <p:nvPr/>
        </p:nvSpPr>
        <p:spPr>
          <a:xfrm>
            <a:off x="8761941" y="3898503"/>
            <a:ext cx="2801167" cy="2127151"/>
          </a:xfrm>
          <a:prstGeom prst="rect">
            <a:avLst/>
          </a:pr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7"/>
          </a:p>
        </p:txBody>
      </p:sp>
      <p:sp>
        <p:nvSpPr>
          <p:cNvPr id="22" name="Shape 5487">
            <a:extLst>
              <a:ext uri="{FF2B5EF4-FFF2-40B4-BE49-F238E27FC236}">
                <a16:creationId xmlns:a16="http://schemas.microsoft.com/office/drawing/2014/main" id="{EFB77ECC-1C2D-4A9A-8DA1-4163889198F8}"/>
              </a:ext>
            </a:extLst>
          </p:cNvPr>
          <p:cNvSpPr/>
          <p:nvPr/>
        </p:nvSpPr>
        <p:spPr>
          <a:xfrm>
            <a:off x="9757003" y="4346835"/>
            <a:ext cx="1157000" cy="1140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3" y="21600"/>
                </a:moveTo>
                <a:cubicBezTo>
                  <a:pt x="19238" y="21600"/>
                  <a:pt x="18900" y="21257"/>
                  <a:pt x="18563" y="20914"/>
                </a:cubicBezTo>
                <a:cubicBezTo>
                  <a:pt x="14175" y="16457"/>
                  <a:pt x="14175" y="16457"/>
                  <a:pt x="14175" y="16457"/>
                </a:cubicBezTo>
                <a:cubicBezTo>
                  <a:pt x="12825" y="17486"/>
                  <a:pt x="11138" y="18171"/>
                  <a:pt x="9112" y="18171"/>
                </a:cubicBezTo>
                <a:cubicBezTo>
                  <a:pt x="4050" y="18171"/>
                  <a:pt x="0" y="14057"/>
                  <a:pt x="0" y="8914"/>
                </a:cubicBezTo>
                <a:cubicBezTo>
                  <a:pt x="0" y="4114"/>
                  <a:pt x="4050" y="0"/>
                  <a:pt x="9112" y="0"/>
                </a:cubicBezTo>
                <a:cubicBezTo>
                  <a:pt x="14175" y="0"/>
                  <a:pt x="18225" y="4114"/>
                  <a:pt x="18225" y="8914"/>
                </a:cubicBezTo>
                <a:cubicBezTo>
                  <a:pt x="18225" y="10971"/>
                  <a:pt x="17550" y="12686"/>
                  <a:pt x="16538" y="14057"/>
                </a:cubicBezTo>
                <a:cubicBezTo>
                  <a:pt x="20925" y="18514"/>
                  <a:pt x="20925" y="18514"/>
                  <a:pt x="20925" y="18514"/>
                </a:cubicBezTo>
                <a:cubicBezTo>
                  <a:pt x="21263" y="18857"/>
                  <a:pt x="21600" y="19543"/>
                  <a:pt x="21600" y="19886"/>
                </a:cubicBezTo>
                <a:cubicBezTo>
                  <a:pt x="21600" y="20914"/>
                  <a:pt x="20588" y="21600"/>
                  <a:pt x="19913" y="21600"/>
                </a:cubicBezTo>
                <a:close/>
                <a:moveTo>
                  <a:pt x="9112" y="3086"/>
                </a:moveTo>
                <a:cubicBezTo>
                  <a:pt x="6075" y="3086"/>
                  <a:pt x="3375" y="5829"/>
                  <a:pt x="3375" y="8914"/>
                </a:cubicBezTo>
                <a:cubicBezTo>
                  <a:pt x="3375" y="12343"/>
                  <a:pt x="6075" y="14743"/>
                  <a:pt x="9112" y="14743"/>
                </a:cubicBezTo>
                <a:cubicBezTo>
                  <a:pt x="12488" y="14743"/>
                  <a:pt x="14850" y="12343"/>
                  <a:pt x="14850" y="8914"/>
                </a:cubicBezTo>
                <a:cubicBezTo>
                  <a:pt x="14850" y="5829"/>
                  <a:pt x="12488" y="3086"/>
                  <a:pt x="9112" y="308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3" tIns="45713" rIns="45713" bIns="45713" numCol="1" anchor="t">
            <a:noAutofit/>
          </a:bodyPr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09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9855AF1-CD58-4C3B-A218-9D6F8F55F46A}"/>
              </a:ext>
            </a:extLst>
          </p:cNvPr>
          <p:cNvSpPr/>
          <p:nvPr/>
        </p:nvSpPr>
        <p:spPr>
          <a:xfrm>
            <a:off x="11563109" y="3898503"/>
            <a:ext cx="639474" cy="2127151"/>
          </a:xfrm>
          <a:prstGeom prst="rect">
            <a:avLst/>
          </a:prstGeom>
          <a:solidFill>
            <a:srgbClr val="002060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7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4F9F7F-1BE5-49E9-9033-2C7A98C6136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EBBDFE2-0944-4CF7-A744-A1EBB7796E56}"/>
              </a:ext>
            </a:extLst>
          </p:cNvPr>
          <p:cNvSpPr txBox="1">
            <a:spLocks/>
          </p:cNvSpPr>
          <p:nvPr/>
        </p:nvSpPr>
        <p:spPr>
          <a:xfrm>
            <a:off x="1991176" y="577190"/>
            <a:ext cx="8067224" cy="69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solidFill>
                  <a:schemeClr val="bg1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Green University of Bangladesh</a:t>
            </a:r>
            <a:endParaRPr lang="en-US" sz="3800" b="1" dirty="0">
              <a:solidFill>
                <a:schemeClr val="bg1"/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10" name="Shape 5441">
            <a:extLst>
              <a:ext uri="{FF2B5EF4-FFF2-40B4-BE49-F238E27FC236}">
                <a16:creationId xmlns:a16="http://schemas.microsoft.com/office/drawing/2014/main" id="{67ED9A4D-6FDF-40FE-B828-1C8D30206B87}"/>
              </a:ext>
            </a:extLst>
          </p:cNvPr>
          <p:cNvSpPr/>
          <p:nvPr/>
        </p:nvSpPr>
        <p:spPr>
          <a:xfrm>
            <a:off x="1475853" y="2255805"/>
            <a:ext cx="522181" cy="519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932"/>
                </a:moveTo>
                <a:cubicBezTo>
                  <a:pt x="21600" y="19970"/>
                  <a:pt x="20229" y="21600"/>
                  <a:pt x="18514" y="21600"/>
                </a:cubicBezTo>
                <a:cubicBezTo>
                  <a:pt x="2743" y="21600"/>
                  <a:pt x="2743" y="21600"/>
                  <a:pt x="2743" y="21600"/>
                </a:cubicBezTo>
                <a:cubicBezTo>
                  <a:pt x="1371" y="21600"/>
                  <a:pt x="0" y="19970"/>
                  <a:pt x="0" y="17932"/>
                </a:cubicBezTo>
                <a:cubicBezTo>
                  <a:pt x="0" y="3260"/>
                  <a:pt x="0" y="3260"/>
                  <a:pt x="0" y="3260"/>
                </a:cubicBezTo>
                <a:cubicBezTo>
                  <a:pt x="0" y="1223"/>
                  <a:pt x="1371" y="0"/>
                  <a:pt x="2743" y="0"/>
                </a:cubicBezTo>
                <a:cubicBezTo>
                  <a:pt x="6857" y="0"/>
                  <a:pt x="6857" y="0"/>
                  <a:pt x="6857" y="0"/>
                </a:cubicBezTo>
                <a:cubicBezTo>
                  <a:pt x="8571" y="0"/>
                  <a:pt x="9943" y="1223"/>
                  <a:pt x="9943" y="3260"/>
                </a:cubicBezTo>
                <a:cubicBezTo>
                  <a:pt x="9943" y="3668"/>
                  <a:pt x="9943" y="3668"/>
                  <a:pt x="9943" y="3668"/>
                </a:cubicBezTo>
                <a:cubicBezTo>
                  <a:pt x="18514" y="3668"/>
                  <a:pt x="18514" y="3668"/>
                  <a:pt x="18514" y="3668"/>
                </a:cubicBezTo>
                <a:cubicBezTo>
                  <a:pt x="20229" y="3668"/>
                  <a:pt x="21600" y="5298"/>
                  <a:pt x="21600" y="7336"/>
                </a:cubicBezTo>
                <a:lnTo>
                  <a:pt x="21600" y="17932"/>
                </a:lnTo>
                <a:close/>
                <a:moveTo>
                  <a:pt x="19886" y="7336"/>
                </a:moveTo>
                <a:cubicBezTo>
                  <a:pt x="19886" y="6521"/>
                  <a:pt x="19200" y="5706"/>
                  <a:pt x="18514" y="5706"/>
                </a:cubicBezTo>
                <a:cubicBezTo>
                  <a:pt x="9600" y="5706"/>
                  <a:pt x="9600" y="5706"/>
                  <a:pt x="9600" y="5706"/>
                </a:cubicBezTo>
                <a:cubicBezTo>
                  <a:pt x="8914" y="5706"/>
                  <a:pt x="8229" y="4891"/>
                  <a:pt x="8229" y="4075"/>
                </a:cubicBezTo>
                <a:cubicBezTo>
                  <a:pt x="8229" y="3260"/>
                  <a:pt x="8229" y="3260"/>
                  <a:pt x="8229" y="3260"/>
                </a:cubicBezTo>
                <a:cubicBezTo>
                  <a:pt x="8229" y="2445"/>
                  <a:pt x="7543" y="1630"/>
                  <a:pt x="6857" y="1630"/>
                </a:cubicBezTo>
                <a:cubicBezTo>
                  <a:pt x="2743" y="1630"/>
                  <a:pt x="2743" y="1630"/>
                  <a:pt x="2743" y="1630"/>
                </a:cubicBezTo>
                <a:cubicBezTo>
                  <a:pt x="2057" y="1630"/>
                  <a:pt x="1714" y="2445"/>
                  <a:pt x="1714" y="3260"/>
                </a:cubicBezTo>
                <a:cubicBezTo>
                  <a:pt x="1714" y="17932"/>
                  <a:pt x="1714" y="17932"/>
                  <a:pt x="1714" y="17932"/>
                </a:cubicBezTo>
                <a:cubicBezTo>
                  <a:pt x="1714" y="19155"/>
                  <a:pt x="2057" y="19562"/>
                  <a:pt x="2743" y="19562"/>
                </a:cubicBezTo>
                <a:cubicBezTo>
                  <a:pt x="18514" y="19562"/>
                  <a:pt x="18514" y="19562"/>
                  <a:pt x="18514" y="19562"/>
                </a:cubicBezTo>
                <a:cubicBezTo>
                  <a:pt x="19200" y="19562"/>
                  <a:pt x="19886" y="19155"/>
                  <a:pt x="19886" y="17932"/>
                </a:cubicBezTo>
                <a:lnTo>
                  <a:pt x="19886" y="733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3" tIns="45713" rIns="45713" bIns="45713" numCol="1" anchor="ctr">
            <a:noAutofit/>
          </a:bodyPr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09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A5849CE0-723E-498A-A45F-2F9C9BFB9775}"/>
              </a:ext>
            </a:extLst>
          </p:cNvPr>
          <p:cNvSpPr txBox="1">
            <a:spLocks/>
          </p:cNvSpPr>
          <p:nvPr/>
        </p:nvSpPr>
        <p:spPr>
          <a:xfrm>
            <a:off x="2220684" y="2269453"/>
            <a:ext cx="4702629" cy="560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Our Group Members :</a:t>
            </a:r>
            <a:endParaRPr lang="en-US" sz="2800" b="1" dirty="0">
              <a:solidFill>
                <a:schemeClr val="bg1"/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B7390-8449-47D5-8B5B-CB643339D2A4}"/>
              </a:ext>
            </a:extLst>
          </p:cNvPr>
          <p:cNvCxnSpPr>
            <a:cxnSpLocks/>
          </p:cNvCxnSpPr>
          <p:nvPr/>
        </p:nvCxnSpPr>
        <p:spPr>
          <a:xfrm>
            <a:off x="1241305" y="6311631"/>
            <a:ext cx="102481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78488-D6D5-4EE7-983E-E8F4C20AF7A8}"/>
              </a:ext>
            </a:extLst>
          </p:cNvPr>
          <p:cNvSpPr/>
          <p:nvPr/>
        </p:nvSpPr>
        <p:spPr>
          <a:xfrm>
            <a:off x="1168891" y="6311630"/>
            <a:ext cx="1893265" cy="4303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sz="1200" b="1" dirty="0">
              <a:solidFill>
                <a:schemeClr val="bg1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99"/>
          <a:stretch/>
        </p:blipFill>
        <p:spPr>
          <a:xfrm>
            <a:off x="467649" y="207854"/>
            <a:ext cx="1565074" cy="1400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17" y="260106"/>
            <a:ext cx="1400062" cy="1400062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73190"/>
              </p:ext>
            </p:extLst>
          </p:nvPr>
        </p:nvGraphicFramePr>
        <p:xfrm>
          <a:off x="2090817" y="3144439"/>
          <a:ext cx="8128000" cy="2225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173290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389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6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Tanvir </a:t>
                      </a:r>
                      <a:r>
                        <a:rPr lang="en-US" b="1" dirty="0" smtClean="0"/>
                        <a:t>Ahmed (Team Leader)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191015102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27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Shahajady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Khatun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Juthy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191015105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1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Sanzida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Yesmin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191015123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5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Razuanul</a:t>
                      </a:r>
                      <a:r>
                        <a:rPr lang="en-US" b="1" dirty="0" smtClean="0"/>
                        <a:t> 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191015116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Bristy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ghosh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191015062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6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47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6DFF0A-0F8F-4E1F-90FD-6E72FE647E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26E4F8-4066-4BD3-A892-082E848ECE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CC4F50-DCCF-4323-9C3E-44749435DDAF}"/>
              </a:ext>
            </a:extLst>
          </p:cNvPr>
          <p:cNvSpPr/>
          <p:nvPr/>
        </p:nvSpPr>
        <p:spPr>
          <a:xfrm>
            <a:off x="554180" y="6463979"/>
            <a:ext cx="11083634" cy="80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1A29F459-2112-460F-8C8E-77038025DE20}"/>
              </a:ext>
            </a:extLst>
          </p:cNvPr>
          <p:cNvSpPr txBox="1">
            <a:spLocks/>
          </p:cNvSpPr>
          <p:nvPr/>
        </p:nvSpPr>
        <p:spPr>
          <a:xfrm>
            <a:off x="99634" y="598572"/>
            <a:ext cx="6531717" cy="952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hlinkClick r:id="rId2"/>
              </a:rPr>
              <a:t>Online Food Order</a:t>
            </a:r>
          </a:p>
        </p:txBody>
      </p:sp>
      <p:sp>
        <p:nvSpPr>
          <p:cNvPr id="36" name="Shape 1688">
            <a:extLst>
              <a:ext uri="{FF2B5EF4-FFF2-40B4-BE49-F238E27FC236}">
                <a16:creationId xmlns:a16="http://schemas.microsoft.com/office/drawing/2014/main" id="{21BCA688-3F38-4575-AD3F-5B58E586B096}"/>
              </a:ext>
            </a:extLst>
          </p:cNvPr>
          <p:cNvSpPr/>
          <p:nvPr/>
        </p:nvSpPr>
        <p:spPr>
          <a:xfrm>
            <a:off x="1991109" y="4618001"/>
            <a:ext cx="481381" cy="3159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792479">
              <a:lnSpc>
                <a:spcPct val="80000"/>
              </a:lnSpc>
              <a:spcBef>
                <a:spcPts val="400"/>
              </a:spcBef>
              <a:defRPr sz="3359" b="1"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 algn="ctr">
              <a:defRPr sz="1800" b="0"/>
            </a:pP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7" name="Shape 1675">
            <a:extLst>
              <a:ext uri="{FF2B5EF4-FFF2-40B4-BE49-F238E27FC236}">
                <a16:creationId xmlns:a16="http://schemas.microsoft.com/office/drawing/2014/main" id="{347C73BC-790D-4247-B46F-FD3A453E1D6A}"/>
              </a:ext>
            </a:extLst>
          </p:cNvPr>
          <p:cNvSpPr/>
          <p:nvPr/>
        </p:nvSpPr>
        <p:spPr>
          <a:xfrm>
            <a:off x="8276207" y="4122554"/>
            <a:ext cx="306036" cy="428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41" y="20726"/>
                </a:moveTo>
                <a:cubicBezTo>
                  <a:pt x="13036" y="16758"/>
                  <a:pt x="21600" y="10804"/>
                  <a:pt x="21600" y="10804"/>
                </a:cubicBezTo>
                <a:cubicBezTo>
                  <a:pt x="21600" y="10804"/>
                  <a:pt x="13036" y="4845"/>
                  <a:pt x="7341" y="874"/>
                </a:cubicBezTo>
                <a:cubicBezTo>
                  <a:pt x="6550" y="340"/>
                  <a:pt x="5495" y="0"/>
                  <a:pt x="4326" y="0"/>
                </a:cubicBezTo>
                <a:cubicBezTo>
                  <a:pt x="1941" y="0"/>
                  <a:pt x="0" y="1387"/>
                  <a:pt x="0" y="3090"/>
                </a:cubicBezTo>
                <a:lnTo>
                  <a:pt x="0" y="18521"/>
                </a:lnTo>
                <a:cubicBezTo>
                  <a:pt x="0" y="20221"/>
                  <a:pt x="1941" y="21600"/>
                  <a:pt x="4326" y="21600"/>
                </a:cubicBezTo>
                <a:cubicBezTo>
                  <a:pt x="5495" y="21600"/>
                  <a:pt x="6550" y="21269"/>
                  <a:pt x="7341" y="20726"/>
                </a:cubicBezTo>
                <a:cubicBezTo>
                  <a:pt x="7341" y="20726"/>
                  <a:pt x="7341" y="20726"/>
                  <a:pt x="7341" y="2072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98" name="Group 1678">
            <a:extLst>
              <a:ext uri="{FF2B5EF4-FFF2-40B4-BE49-F238E27FC236}">
                <a16:creationId xmlns:a16="http://schemas.microsoft.com/office/drawing/2014/main" id="{144322B8-3CE2-488C-B944-0074763D9315}"/>
              </a:ext>
            </a:extLst>
          </p:cNvPr>
          <p:cNvGrpSpPr/>
          <p:nvPr/>
        </p:nvGrpSpPr>
        <p:grpSpPr>
          <a:xfrm>
            <a:off x="8163247" y="1885768"/>
            <a:ext cx="481380" cy="315927"/>
            <a:chOff x="0" y="0"/>
            <a:chExt cx="962759" cy="631850"/>
          </a:xfrm>
          <a:solidFill>
            <a:schemeClr val="accent1"/>
          </a:solidFill>
        </p:grpSpPr>
        <p:sp>
          <p:nvSpPr>
            <p:cNvPr id="99" name="Shape 1676">
              <a:extLst>
                <a:ext uri="{FF2B5EF4-FFF2-40B4-BE49-F238E27FC236}">
                  <a16:creationId xmlns:a16="http://schemas.microsoft.com/office/drawing/2014/main" id="{7600D391-BCDA-4498-82C1-A570967395BF}"/>
                </a:ext>
              </a:extLst>
            </p:cNvPr>
            <p:cNvSpPr/>
            <p:nvPr/>
          </p:nvSpPr>
          <p:spPr>
            <a:xfrm>
              <a:off x="0" y="537098"/>
              <a:ext cx="962760" cy="9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12404" y="14560"/>
                  </a:moveTo>
                  <a:lnTo>
                    <a:pt x="9189" y="14560"/>
                  </a:lnTo>
                  <a:lnTo>
                    <a:pt x="9189" y="7042"/>
                  </a:lnTo>
                  <a:lnTo>
                    <a:pt x="12404" y="7042"/>
                  </a:lnTo>
                  <a:cubicBezTo>
                    <a:pt x="12404" y="7042"/>
                    <a:pt x="12404" y="14560"/>
                    <a:pt x="12404" y="14560"/>
                  </a:cubicBezTo>
                  <a:close/>
                  <a:moveTo>
                    <a:pt x="21567" y="385"/>
                  </a:moveTo>
                  <a:cubicBezTo>
                    <a:pt x="21546" y="144"/>
                    <a:pt x="21516" y="0"/>
                    <a:pt x="21483" y="0"/>
                  </a:cubicBezTo>
                  <a:lnTo>
                    <a:pt x="110" y="0"/>
                  </a:lnTo>
                  <a:cubicBezTo>
                    <a:pt x="78" y="0"/>
                    <a:pt x="48" y="144"/>
                    <a:pt x="28" y="385"/>
                  </a:cubicBezTo>
                  <a:cubicBezTo>
                    <a:pt x="6" y="636"/>
                    <a:pt x="-3" y="957"/>
                    <a:pt x="1" y="1277"/>
                  </a:cubicBezTo>
                  <a:cubicBezTo>
                    <a:pt x="5" y="1485"/>
                    <a:pt x="328" y="21600"/>
                    <a:pt x="2830" y="21600"/>
                  </a:cubicBezTo>
                  <a:lnTo>
                    <a:pt x="18764" y="21600"/>
                  </a:lnTo>
                  <a:cubicBezTo>
                    <a:pt x="21267" y="21600"/>
                    <a:pt x="21588" y="1485"/>
                    <a:pt x="21592" y="1277"/>
                  </a:cubicBezTo>
                  <a:cubicBezTo>
                    <a:pt x="21597" y="957"/>
                    <a:pt x="21587" y="636"/>
                    <a:pt x="21567" y="38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00" name="Shape 1677">
              <a:extLst>
                <a:ext uri="{FF2B5EF4-FFF2-40B4-BE49-F238E27FC236}">
                  <a16:creationId xmlns:a16="http://schemas.microsoft.com/office/drawing/2014/main" id="{96B2BA81-AD39-4452-8764-A0D9EA0D0B8B}"/>
                </a:ext>
              </a:extLst>
            </p:cNvPr>
            <p:cNvSpPr/>
            <p:nvPr/>
          </p:nvSpPr>
          <p:spPr>
            <a:xfrm>
              <a:off x="84805" y="0"/>
              <a:ext cx="794549" cy="50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" y="2970"/>
                  </a:moveTo>
                  <a:lnTo>
                    <a:pt x="19718" y="2970"/>
                  </a:lnTo>
                  <a:lnTo>
                    <a:pt x="19718" y="18629"/>
                  </a:lnTo>
                  <a:lnTo>
                    <a:pt x="1882" y="18629"/>
                  </a:lnTo>
                  <a:cubicBezTo>
                    <a:pt x="1882" y="18629"/>
                    <a:pt x="1882" y="2970"/>
                    <a:pt x="1882" y="2970"/>
                  </a:cubicBezTo>
                  <a:close/>
                  <a:moveTo>
                    <a:pt x="538" y="21600"/>
                  </a:moveTo>
                  <a:lnTo>
                    <a:pt x="21062" y="21600"/>
                  </a:lnTo>
                  <a:cubicBezTo>
                    <a:pt x="21359" y="21600"/>
                    <a:pt x="21600" y="21219"/>
                    <a:pt x="21600" y="20751"/>
                  </a:cubicBezTo>
                  <a:lnTo>
                    <a:pt x="21600" y="849"/>
                  </a:lnTo>
                  <a:cubicBezTo>
                    <a:pt x="21600" y="381"/>
                    <a:pt x="21359" y="0"/>
                    <a:pt x="21062" y="0"/>
                  </a:cubicBezTo>
                  <a:lnTo>
                    <a:pt x="538" y="0"/>
                  </a:lnTo>
                  <a:cubicBezTo>
                    <a:pt x="241" y="0"/>
                    <a:pt x="0" y="381"/>
                    <a:pt x="0" y="849"/>
                  </a:cubicBezTo>
                  <a:lnTo>
                    <a:pt x="0" y="20751"/>
                  </a:lnTo>
                  <a:cubicBezTo>
                    <a:pt x="0" y="21219"/>
                    <a:pt x="241" y="21600"/>
                    <a:pt x="538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07" name="Shape 1718">
            <a:extLst>
              <a:ext uri="{FF2B5EF4-FFF2-40B4-BE49-F238E27FC236}">
                <a16:creationId xmlns:a16="http://schemas.microsoft.com/office/drawing/2014/main" id="{FB478F52-95B0-469E-A0A8-8E7D3D12CF25}"/>
              </a:ext>
            </a:extLst>
          </p:cNvPr>
          <p:cNvSpPr/>
          <p:nvPr/>
        </p:nvSpPr>
        <p:spPr>
          <a:xfrm flipH="1">
            <a:off x="8456399" y="3664485"/>
            <a:ext cx="2941772" cy="0"/>
          </a:xfrm>
          <a:prstGeom prst="line">
            <a:avLst/>
          </a:prstGeom>
          <a:ln w="12700" cap="rnd">
            <a:solidFill>
              <a:srgbClr val="C1C6CA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7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90E9BB7-EB89-4331-8822-42AEED59DA08}"/>
              </a:ext>
            </a:extLst>
          </p:cNvPr>
          <p:cNvSpPr txBox="1"/>
          <p:nvPr/>
        </p:nvSpPr>
        <p:spPr>
          <a:xfrm>
            <a:off x="8848781" y="1922934"/>
            <a:ext cx="9409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Poppins" panose="00000500000000000000" pitchFamily="50" charset="0"/>
                <a:cs typeface="Poppins" panose="00000500000000000000" pitchFamily="50" charset="0"/>
              </a:rPr>
              <a:t>About Us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80B1760-B54B-4EA9-8381-D45B6F966CDD}"/>
              </a:ext>
            </a:extLst>
          </p:cNvPr>
          <p:cNvSpPr/>
          <p:nvPr/>
        </p:nvSpPr>
        <p:spPr>
          <a:xfrm>
            <a:off x="8769433" y="2235840"/>
            <a:ext cx="28222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It is an online food shopping website where customers can order food of their choice, the ordered food will be delivered to the customer's home in a very short time.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D1C8EF-B314-42DB-8768-2F4C0357313C}"/>
              </a:ext>
            </a:extLst>
          </p:cNvPr>
          <p:cNvSpPr txBox="1"/>
          <p:nvPr/>
        </p:nvSpPr>
        <p:spPr>
          <a:xfrm>
            <a:off x="8862429" y="4232731"/>
            <a:ext cx="13826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latin typeface="Poppins" panose="00000500000000000000" pitchFamily="50" charset="0"/>
                <a:cs typeface="Poppins" panose="00000500000000000000" pitchFamily="50" charset="0"/>
              </a:rPr>
              <a:t>Our </a:t>
            </a:r>
            <a:r>
              <a:rPr lang="en-US" sz="1600" b="1" dirty="0">
                <a:latin typeface="Poppins" panose="00000500000000000000" pitchFamily="50" charset="0"/>
                <a:cs typeface="Poppins" panose="00000500000000000000" pitchFamily="50" charset="0"/>
              </a:rPr>
              <a:t>Goal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419A-3403-468C-8DAE-146B86B041AC}"/>
              </a:ext>
            </a:extLst>
          </p:cNvPr>
          <p:cNvSpPr/>
          <p:nvPr/>
        </p:nvSpPr>
        <p:spPr>
          <a:xfrm>
            <a:off x="8755785" y="4561698"/>
            <a:ext cx="31314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1) </a:t>
            </a:r>
            <a:r>
              <a:rPr lang="en-US" sz="1400" b="1" dirty="0" smtClean="0">
                <a:latin typeface="+mj-lt"/>
                <a:cs typeface="Segoe UI Light" panose="020B0502040204020203" pitchFamily="34" charset="0"/>
              </a:rPr>
              <a:t>Increase </a:t>
            </a:r>
            <a:r>
              <a:rPr lang="en-US" sz="1400" b="1" dirty="0">
                <a:latin typeface="+mj-lt"/>
                <a:cs typeface="Segoe UI Light" panose="020B0502040204020203" pitchFamily="34" charset="0"/>
              </a:rPr>
              <a:t>Daily</a:t>
            </a:r>
            <a:r>
              <a:rPr lang="en-US" sz="1400" b="1" dirty="0" smtClean="0">
                <a:latin typeface="+mj-lt"/>
                <a:cs typeface="Segoe UI Light" panose="020B0502040204020203" pitchFamily="34" charset="0"/>
              </a:rPr>
              <a:t> Net </a:t>
            </a:r>
            <a:r>
              <a:rPr lang="en-US" sz="1400" b="1" dirty="0">
                <a:latin typeface="+mj-lt"/>
                <a:cs typeface="Segoe UI Light" panose="020B0502040204020203" pitchFamily="34" charset="0"/>
              </a:rPr>
              <a:t>Restaurant Sales </a:t>
            </a:r>
            <a:endParaRPr lang="en-US" sz="1400" b="1" dirty="0" smtClean="0">
              <a:latin typeface="+mj-lt"/>
              <a:cs typeface="Segoe UI Light" panose="020B0502040204020203" pitchFamily="34" charset="0"/>
            </a:endParaRPr>
          </a:p>
          <a:p>
            <a:r>
              <a:rPr lang="en-US" sz="1400" b="1" dirty="0" smtClean="0">
                <a:latin typeface="+mj-lt"/>
                <a:cs typeface="Segoe UI Light" panose="020B0502040204020203" pitchFamily="34" charset="0"/>
              </a:rPr>
              <a:t>2</a:t>
            </a:r>
            <a:r>
              <a:rPr lang="en-US" sz="1400" b="1" dirty="0">
                <a:latin typeface="+mj-lt"/>
                <a:cs typeface="Segoe UI Light" panose="020B0502040204020203" pitchFamily="34" charset="0"/>
              </a:rPr>
              <a:t>) Increase </a:t>
            </a:r>
            <a:r>
              <a:rPr lang="en-US" sz="1400" b="1" dirty="0" smtClean="0">
                <a:latin typeface="+mj-lt"/>
                <a:cs typeface="Segoe UI Light" panose="020B0502040204020203" pitchFamily="34" charset="0"/>
              </a:rPr>
              <a:t>Monthly </a:t>
            </a:r>
            <a:r>
              <a:rPr lang="en-US" sz="1400" b="1" dirty="0">
                <a:latin typeface="+mj-lt"/>
                <a:cs typeface="Segoe UI Light" panose="020B0502040204020203" pitchFamily="34" charset="0"/>
              </a:rPr>
              <a:t>Net Restaurant Sales</a:t>
            </a:r>
            <a:endParaRPr lang="en-US" sz="1400" b="1" dirty="0" smtClean="0">
              <a:latin typeface="+mj-lt"/>
              <a:cs typeface="Segoe UI Light" panose="020B0502040204020203" pitchFamily="34" charset="0"/>
            </a:endParaRPr>
          </a:p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3) Improve </a:t>
            </a:r>
            <a:r>
              <a:rPr lang="en-US" sz="1400" b="1" dirty="0" smtClean="0">
                <a:latin typeface="+mj-lt"/>
                <a:cs typeface="Segoe UI Light" panose="020B0502040204020203" pitchFamily="34" charset="0"/>
              </a:rPr>
              <a:t>Our </a:t>
            </a:r>
            <a:r>
              <a:rPr lang="en-US" sz="1400" b="1" dirty="0">
                <a:latin typeface="+mj-lt"/>
                <a:cs typeface="Segoe UI Light" panose="020B0502040204020203" pitchFamily="34" charset="0"/>
              </a:rPr>
              <a:t>Top-Selling Items</a:t>
            </a:r>
            <a:endParaRPr lang="en-US" sz="1400" b="1" dirty="0" smtClean="0">
              <a:latin typeface="+mj-lt"/>
              <a:cs typeface="Segoe UI Light" panose="020B0502040204020203" pitchFamily="34" charset="0"/>
            </a:endParaRPr>
          </a:p>
          <a:p>
            <a:r>
              <a:rPr lang="en-US" sz="1400" b="1" dirty="0" smtClean="0">
                <a:latin typeface="+mj-lt"/>
                <a:cs typeface="Segoe UI Light" panose="020B0502040204020203" pitchFamily="34" charset="0"/>
              </a:rPr>
              <a:t>4</a:t>
            </a:r>
            <a:r>
              <a:rPr lang="en-US" sz="1400" b="1" dirty="0">
                <a:latin typeface="+mj-lt"/>
                <a:cs typeface="Segoe UI Light" panose="020B0502040204020203" pitchFamily="34" charset="0"/>
              </a:rPr>
              <a:t>) Test New Menu Items</a:t>
            </a:r>
            <a:endParaRPr lang="en-US" sz="1400" b="1" dirty="0" smtClean="0">
              <a:latin typeface="+mj-lt"/>
              <a:cs typeface="Segoe UI Light" panose="020B0502040204020203" pitchFamily="34" charset="0"/>
            </a:endParaRPr>
          </a:p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5) Timely Product </a:t>
            </a:r>
            <a:r>
              <a:rPr lang="en-US" sz="1400" b="1" dirty="0" smtClean="0">
                <a:latin typeface="+mj-lt"/>
                <a:cs typeface="Segoe UI Light" panose="020B0502040204020203" pitchFamily="34" charset="0"/>
              </a:rPr>
              <a:t>Delivery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108986" y="6208985"/>
            <a:ext cx="528827" cy="365125"/>
          </a:xfrm>
        </p:spPr>
        <p:txBody>
          <a:bodyPr/>
          <a:lstStyle/>
          <a:p>
            <a:fld id="{35ABA734-85CA-4359-9E37-482FD8AB0699}" type="slidenum">
              <a:rPr lang="en-US" smtClean="0"/>
              <a:t>3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978488-D6D5-4EE7-983E-E8F4C20AF7A8}"/>
              </a:ext>
            </a:extLst>
          </p:cNvPr>
          <p:cNvSpPr/>
          <p:nvPr/>
        </p:nvSpPr>
        <p:spPr>
          <a:xfrm>
            <a:off x="500497" y="6507297"/>
            <a:ext cx="1893265" cy="4303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sz="1200" b="1" dirty="0">
              <a:solidFill>
                <a:srgbClr val="002060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 descr="Home delivery GIFs - Get the best gif on GIF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9" y="1916374"/>
            <a:ext cx="7459062" cy="429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ood delivery design Royalty Free Vector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9" r="14448" b="67399"/>
          <a:stretch/>
        </p:blipFill>
        <p:spPr bwMode="auto">
          <a:xfrm>
            <a:off x="2095761" y="1571555"/>
            <a:ext cx="4804013" cy="142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04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12922" r="18644" b="7315"/>
          <a:stretch/>
        </p:blipFill>
        <p:spPr>
          <a:xfrm>
            <a:off x="735122" y="1486069"/>
            <a:ext cx="6865972" cy="4790510"/>
          </a:xfrm>
          <a:solidFill>
            <a:schemeClr val="bg1">
              <a:lumMod val="75000"/>
            </a:schemeClr>
          </a:solidFill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6AFC1-F589-46FE-8201-CB489830A2CF}"/>
              </a:ext>
            </a:extLst>
          </p:cNvPr>
          <p:cNvCxnSpPr>
            <a:cxnSpLocks/>
          </p:cNvCxnSpPr>
          <p:nvPr/>
        </p:nvCxnSpPr>
        <p:spPr>
          <a:xfrm>
            <a:off x="8222735" y="889449"/>
            <a:ext cx="49509" cy="583097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1">
            <a:extLst>
              <a:ext uri="{FF2B5EF4-FFF2-40B4-BE49-F238E27FC236}">
                <a16:creationId xmlns:a16="http://schemas.microsoft.com/office/drawing/2014/main" id="{7A617708-523D-4584-8F6E-32AC3C6294F1}"/>
              </a:ext>
            </a:extLst>
          </p:cNvPr>
          <p:cNvSpPr txBox="1">
            <a:spLocks/>
          </p:cNvSpPr>
          <p:nvPr/>
        </p:nvSpPr>
        <p:spPr>
          <a:xfrm>
            <a:off x="1524175" y="478965"/>
            <a:ext cx="2816182" cy="586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i</a:t>
            </a:r>
            <a:r>
              <a:rPr 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ndex page</a:t>
            </a:r>
            <a:endParaRPr lang="en-US" sz="28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95897880-68EC-46DC-8DD0-442E1939EA18}"/>
              </a:ext>
            </a:extLst>
          </p:cNvPr>
          <p:cNvSpPr txBox="1">
            <a:spLocks/>
          </p:cNvSpPr>
          <p:nvPr/>
        </p:nvSpPr>
        <p:spPr>
          <a:xfrm>
            <a:off x="1519018" y="975082"/>
            <a:ext cx="2349848" cy="41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User Home page</a:t>
            </a:r>
            <a:endParaRPr lang="en-US" sz="1400" b="1" dirty="0">
              <a:solidFill>
                <a:schemeClr val="tx1">
                  <a:lumMod val="7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2" name="Group 70">
            <a:extLst>
              <a:ext uri="{FF2B5EF4-FFF2-40B4-BE49-F238E27FC236}">
                <a16:creationId xmlns:a16="http://schemas.microsoft.com/office/drawing/2014/main" id="{C8CC6376-B663-489E-848C-11009D1BFE42}"/>
              </a:ext>
            </a:extLst>
          </p:cNvPr>
          <p:cNvGrpSpPr/>
          <p:nvPr/>
        </p:nvGrpSpPr>
        <p:grpSpPr>
          <a:xfrm>
            <a:off x="735122" y="525310"/>
            <a:ext cx="581393" cy="581424"/>
            <a:chOff x="0" y="0"/>
            <a:chExt cx="1162784" cy="1162845"/>
          </a:xfrm>
          <a:solidFill>
            <a:schemeClr val="accent2"/>
          </a:solidFill>
        </p:grpSpPr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4FAA82DC-2533-4FE0-AD3F-ADEACE6D2485}"/>
                </a:ext>
              </a:extLst>
            </p:cNvPr>
            <p:cNvSpPr/>
            <p:nvPr/>
          </p:nvSpPr>
          <p:spPr>
            <a:xfrm>
              <a:off x="0" y="0"/>
              <a:ext cx="175458" cy="116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0"/>
                  </a:moveTo>
                  <a:lnTo>
                    <a:pt x="0" y="20250"/>
                  </a:lnTo>
                  <a:cubicBezTo>
                    <a:pt x="0" y="20992"/>
                    <a:pt x="4027" y="21600"/>
                    <a:pt x="8948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8948" y="0"/>
                  </a:lnTo>
                  <a:cubicBezTo>
                    <a:pt x="4027" y="0"/>
                    <a:pt x="0" y="608"/>
                    <a:pt x="0" y="13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9A1A9EE8-E7A0-4F18-85A1-7CF008CA70B9}"/>
                </a:ext>
              </a:extLst>
            </p:cNvPr>
            <p:cNvSpPr/>
            <p:nvPr/>
          </p:nvSpPr>
          <p:spPr>
            <a:xfrm>
              <a:off x="290651" y="0"/>
              <a:ext cx="872133" cy="116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91" y="16991"/>
                  </a:moveTo>
                  <a:lnTo>
                    <a:pt x="2809" y="16991"/>
                  </a:lnTo>
                  <a:lnTo>
                    <a:pt x="2809" y="15443"/>
                  </a:lnTo>
                  <a:cubicBezTo>
                    <a:pt x="2809" y="13733"/>
                    <a:pt x="4656" y="12347"/>
                    <a:pt x="6936" y="12347"/>
                  </a:cubicBezTo>
                  <a:lnTo>
                    <a:pt x="11064" y="12347"/>
                  </a:lnTo>
                  <a:cubicBezTo>
                    <a:pt x="13344" y="12347"/>
                    <a:pt x="15191" y="13733"/>
                    <a:pt x="15191" y="15443"/>
                  </a:cubicBezTo>
                  <a:cubicBezTo>
                    <a:pt x="15191" y="15443"/>
                    <a:pt x="15191" y="16991"/>
                    <a:pt x="15191" y="16991"/>
                  </a:cubicBezTo>
                  <a:close/>
                  <a:moveTo>
                    <a:pt x="9000" y="4616"/>
                  </a:moveTo>
                  <a:cubicBezTo>
                    <a:pt x="11274" y="4616"/>
                    <a:pt x="13117" y="5998"/>
                    <a:pt x="13117" y="7704"/>
                  </a:cubicBezTo>
                  <a:cubicBezTo>
                    <a:pt x="13117" y="9409"/>
                    <a:pt x="11274" y="10791"/>
                    <a:pt x="9000" y="10791"/>
                  </a:cubicBezTo>
                  <a:cubicBezTo>
                    <a:pt x="6726" y="10791"/>
                    <a:pt x="4883" y="9409"/>
                    <a:pt x="4883" y="7704"/>
                  </a:cubicBezTo>
                  <a:cubicBezTo>
                    <a:pt x="4883" y="5998"/>
                    <a:pt x="6726" y="4616"/>
                    <a:pt x="9000" y="4616"/>
                  </a:cubicBezTo>
                  <a:close/>
                  <a:moveTo>
                    <a:pt x="19800" y="5400"/>
                  </a:moveTo>
                  <a:cubicBezTo>
                    <a:pt x="20794" y="5400"/>
                    <a:pt x="21600" y="4796"/>
                    <a:pt x="21600" y="4050"/>
                  </a:cubicBezTo>
                  <a:lnTo>
                    <a:pt x="21600" y="2120"/>
                  </a:lnTo>
                  <a:lnTo>
                    <a:pt x="18000" y="2120"/>
                  </a:lnTo>
                  <a:lnTo>
                    <a:pt x="180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8000" y="21600"/>
                  </a:lnTo>
                  <a:lnTo>
                    <a:pt x="18000" y="16200"/>
                  </a:lnTo>
                  <a:lnTo>
                    <a:pt x="19800" y="16200"/>
                  </a:lnTo>
                  <a:cubicBezTo>
                    <a:pt x="20794" y="16200"/>
                    <a:pt x="21600" y="15596"/>
                    <a:pt x="21600" y="14850"/>
                  </a:cubicBezTo>
                  <a:lnTo>
                    <a:pt x="21600" y="12920"/>
                  </a:lnTo>
                  <a:lnTo>
                    <a:pt x="18000" y="12920"/>
                  </a:lnTo>
                  <a:lnTo>
                    <a:pt x="18000" y="10800"/>
                  </a:lnTo>
                  <a:lnTo>
                    <a:pt x="19800" y="10800"/>
                  </a:lnTo>
                  <a:cubicBezTo>
                    <a:pt x="20794" y="10800"/>
                    <a:pt x="21600" y="10196"/>
                    <a:pt x="21600" y="9450"/>
                  </a:cubicBezTo>
                  <a:lnTo>
                    <a:pt x="21600" y="7520"/>
                  </a:lnTo>
                  <a:lnTo>
                    <a:pt x="18000" y="7520"/>
                  </a:lnTo>
                  <a:lnTo>
                    <a:pt x="18000" y="5400"/>
                  </a:lnTo>
                  <a:cubicBezTo>
                    <a:pt x="18000" y="5400"/>
                    <a:pt x="19800" y="5400"/>
                    <a:pt x="19800" y="54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C8CBD7-74FB-40BC-8EF6-DA4D008CB22A}"/>
              </a:ext>
            </a:extLst>
          </p:cNvPr>
          <p:cNvCxnSpPr/>
          <p:nvPr/>
        </p:nvCxnSpPr>
        <p:spPr>
          <a:xfrm>
            <a:off x="3808675" y="816021"/>
            <a:ext cx="4289860" cy="188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9511" y="1639960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25521" y="1778394"/>
            <a:ext cx="1374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Header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84F4BA-E455-499C-83F4-7922723056E9}"/>
              </a:ext>
            </a:extLst>
          </p:cNvPr>
          <p:cNvSpPr txBox="1"/>
          <p:nvPr/>
        </p:nvSpPr>
        <p:spPr>
          <a:xfrm>
            <a:off x="8725521" y="2739876"/>
            <a:ext cx="28020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Search Options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6714A8-4E1A-4C56-9926-9A9940011957}"/>
              </a:ext>
            </a:extLst>
          </p:cNvPr>
          <p:cNvSpPr txBox="1"/>
          <p:nvPr/>
        </p:nvSpPr>
        <p:spPr>
          <a:xfrm>
            <a:off x="8725521" y="3734704"/>
            <a:ext cx="23747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Categories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8205D4-151C-4379-8E0E-1D8E29DD83CE}"/>
              </a:ext>
            </a:extLst>
          </p:cNvPr>
          <p:cNvSpPr txBox="1"/>
          <p:nvPr/>
        </p:nvSpPr>
        <p:spPr>
          <a:xfrm>
            <a:off x="8725521" y="4765964"/>
            <a:ext cx="18787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Display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CC4F50-DCCF-4323-9C3E-44749435DDAF}"/>
              </a:ext>
            </a:extLst>
          </p:cNvPr>
          <p:cNvSpPr/>
          <p:nvPr/>
        </p:nvSpPr>
        <p:spPr>
          <a:xfrm>
            <a:off x="554180" y="6477042"/>
            <a:ext cx="11083634" cy="80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8986" y="6222048"/>
            <a:ext cx="528827" cy="365125"/>
          </a:xfrm>
        </p:spPr>
        <p:txBody>
          <a:bodyPr/>
          <a:lstStyle/>
          <a:p>
            <a:fld id="{35ABA734-85CA-4359-9E37-482FD8AB0699}" type="slidenum">
              <a:rPr lang="en-US" smtClean="0"/>
              <a:t>4</a:t>
            </a:fld>
            <a:endParaRPr lang="en-US" dirty="0"/>
          </a:p>
        </p:txBody>
      </p:sp>
      <p:sp>
        <p:nvSpPr>
          <p:cNvPr id="48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9511" y="2602594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88" y="2672697"/>
            <a:ext cx="395094" cy="395094"/>
          </a:xfrm>
          <a:prstGeom prst="rect">
            <a:avLst/>
          </a:prstGeom>
        </p:spPr>
      </p:pic>
      <p:sp>
        <p:nvSpPr>
          <p:cNvPr id="54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9511" y="3551699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50" name="Group 121">
            <a:extLst>
              <a:ext uri="{FF2B5EF4-FFF2-40B4-BE49-F238E27FC236}">
                <a16:creationId xmlns:a16="http://schemas.microsoft.com/office/drawing/2014/main" id="{2D5B1857-5A38-462B-BFE0-0EF639803EF0}"/>
              </a:ext>
            </a:extLst>
          </p:cNvPr>
          <p:cNvGrpSpPr/>
          <p:nvPr/>
        </p:nvGrpSpPr>
        <p:grpSpPr>
          <a:xfrm>
            <a:off x="8031303" y="3643730"/>
            <a:ext cx="435865" cy="406132"/>
            <a:chOff x="0" y="0"/>
            <a:chExt cx="520320" cy="520243"/>
          </a:xfrm>
        </p:grpSpPr>
        <p:sp>
          <p:nvSpPr>
            <p:cNvPr id="51" name="Shape 118">
              <a:extLst>
                <a:ext uri="{FF2B5EF4-FFF2-40B4-BE49-F238E27FC236}">
                  <a16:creationId xmlns:a16="http://schemas.microsoft.com/office/drawing/2014/main" id="{16FE10BD-4CCC-4506-995C-819D28936D81}"/>
                </a:ext>
              </a:extLst>
            </p:cNvPr>
            <p:cNvSpPr/>
            <p:nvPr/>
          </p:nvSpPr>
          <p:spPr>
            <a:xfrm>
              <a:off x="0" y="0"/>
              <a:ext cx="520321" cy="52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79" y="12133"/>
                  </a:moveTo>
                  <a:cubicBezTo>
                    <a:pt x="17711" y="12225"/>
                    <a:pt x="17326" y="12562"/>
                    <a:pt x="17171" y="13013"/>
                  </a:cubicBezTo>
                  <a:cubicBezTo>
                    <a:pt x="17082" y="13264"/>
                    <a:pt x="16983" y="13504"/>
                    <a:pt x="16867" y="13738"/>
                  </a:cubicBezTo>
                  <a:cubicBezTo>
                    <a:pt x="16656" y="14170"/>
                    <a:pt x="16693" y="14678"/>
                    <a:pt x="16960" y="15077"/>
                  </a:cubicBezTo>
                  <a:lnTo>
                    <a:pt x="18130" y="16834"/>
                  </a:lnTo>
                  <a:lnTo>
                    <a:pt x="16831" y="18132"/>
                  </a:lnTo>
                  <a:lnTo>
                    <a:pt x="15075" y="16962"/>
                  </a:lnTo>
                  <a:cubicBezTo>
                    <a:pt x="14851" y="16811"/>
                    <a:pt x="14587" y="16735"/>
                    <a:pt x="14326" y="16735"/>
                  </a:cubicBezTo>
                  <a:cubicBezTo>
                    <a:pt x="14125" y="16735"/>
                    <a:pt x="13924" y="16781"/>
                    <a:pt x="13737" y="16870"/>
                  </a:cubicBezTo>
                  <a:cubicBezTo>
                    <a:pt x="13502" y="16982"/>
                    <a:pt x="13262" y="17084"/>
                    <a:pt x="13011" y="17173"/>
                  </a:cubicBezTo>
                  <a:cubicBezTo>
                    <a:pt x="12560" y="17328"/>
                    <a:pt x="12227" y="17714"/>
                    <a:pt x="12132" y="18182"/>
                  </a:cubicBezTo>
                  <a:lnTo>
                    <a:pt x="11716" y="20252"/>
                  </a:lnTo>
                  <a:lnTo>
                    <a:pt x="9881" y="20252"/>
                  </a:lnTo>
                  <a:lnTo>
                    <a:pt x="9469" y="18182"/>
                  </a:lnTo>
                  <a:cubicBezTo>
                    <a:pt x="9373" y="17714"/>
                    <a:pt x="9040" y="17328"/>
                    <a:pt x="8589" y="17173"/>
                  </a:cubicBezTo>
                  <a:cubicBezTo>
                    <a:pt x="8338" y="17084"/>
                    <a:pt x="8098" y="16985"/>
                    <a:pt x="7864" y="16870"/>
                  </a:cubicBezTo>
                  <a:cubicBezTo>
                    <a:pt x="7676" y="16781"/>
                    <a:pt x="7475" y="16735"/>
                    <a:pt x="7274" y="16735"/>
                  </a:cubicBezTo>
                  <a:cubicBezTo>
                    <a:pt x="7010" y="16735"/>
                    <a:pt x="6750" y="16811"/>
                    <a:pt x="6526" y="16962"/>
                  </a:cubicBezTo>
                  <a:lnTo>
                    <a:pt x="4769" y="18132"/>
                  </a:lnTo>
                  <a:lnTo>
                    <a:pt x="3467" y="16834"/>
                  </a:lnTo>
                  <a:lnTo>
                    <a:pt x="4641" y="15077"/>
                  </a:lnTo>
                  <a:cubicBezTo>
                    <a:pt x="4904" y="14678"/>
                    <a:pt x="4940" y="14170"/>
                    <a:pt x="4733" y="13738"/>
                  </a:cubicBezTo>
                  <a:cubicBezTo>
                    <a:pt x="4617" y="13504"/>
                    <a:pt x="4519" y="13264"/>
                    <a:pt x="4430" y="13013"/>
                  </a:cubicBezTo>
                  <a:cubicBezTo>
                    <a:pt x="4275" y="12562"/>
                    <a:pt x="3889" y="12229"/>
                    <a:pt x="3421" y="12133"/>
                  </a:cubicBezTo>
                  <a:lnTo>
                    <a:pt x="1351" y="11718"/>
                  </a:lnTo>
                  <a:lnTo>
                    <a:pt x="1351" y="9882"/>
                  </a:lnTo>
                  <a:lnTo>
                    <a:pt x="3421" y="9470"/>
                  </a:lnTo>
                  <a:cubicBezTo>
                    <a:pt x="3889" y="9374"/>
                    <a:pt x="4271" y="9038"/>
                    <a:pt x="4430" y="8587"/>
                  </a:cubicBezTo>
                  <a:cubicBezTo>
                    <a:pt x="4515" y="8339"/>
                    <a:pt x="4617" y="8096"/>
                    <a:pt x="4730" y="7861"/>
                  </a:cubicBezTo>
                  <a:cubicBezTo>
                    <a:pt x="4940" y="7433"/>
                    <a:pt x="4904" y="6922"/>
                    <a:pt x="4641" y="6527"/>
                  </a:cubicBezTo>
                  <a:lnTo>
                    <a:pt x="3467" y="4766"/>
                  </a:lnTo>
                  <a:lnTo>
                    <a:pt x="4766" y="3467"/>
                  </a:lnTo>
                  <a:lnTo>
                    <a:pt x="6526" y="4641"/>
                  </a:lnTo>
                  <a:cubicBezTo>
                    <a:pt x="6750" y="4789"/>
                    <a:pt x="7010" y="4865"/>
                    <a:pt x="7274" y="4865"/>
                  </a:cubicBezTo>
                  <a:cubicBezTo>
                    <a:pt x="7475" y="4865"/>
                    <a:pt x="7676" y="4822"/>
                    <a:pt x="7860" y="4733"/>
                  </a:cubicBezTo>
                  <a:cubicBezTo>
                    <a:pt x="8094" y="4618"/>
                    <a:pt x="8335" y="4516"/>
                    <a:pt x="8585" y="4430"/>
                  </a:cubicBezTo>
                  <a:cubicBezTo>
                    <a:pt x="9037" y="4272"/>
                    <a:pt x="9373" y="3890"/>
                    <a:pt x="9465" y="3421"/>
                  </a:cubicBezTo>
                  <a:lnTo>
                    <a:pt x="9881" y="1352"/>
                  </a:lnTo>
                  <a:lnTo>
                    <a:pt x="11716" y="1352"/>
                  </a:lnTo>
                  <a:lnTo>
                    <a:pt x="12132" y="3421"/>
                  </a:lnTo>
                  <a:cubicBezTo>
                    <a:pt x="12224" y="3890"/>
                    <a:pt x="12560" y="4272"/>
                    <a:pt x="13011" y="4430"/>
                  </a:cubicBezTo>
                  <a:cubicBezTo>
                    <a:pt x="13262" y="4516"/>
                    <a:pt x="13502" y="4618"/>
                    <a:pt x="13737" y="4730"/>
                  </a:cubicBezTo>
                  <a:cubicBezTo>
                    <a:pt x="13924" y="4822"/>
                    <a:pt x="14122" y="4865"/>
                    <a:pt x="14326" y="4865"/>
                  </a:cubicBezTo>
                  <a:cubicBezTo>
                    <a:pt x="14587" y="4865"/>
                    <a:pt x="14847" y="4789"/>
                    <a:pt x="15075" y="4641"/>
                  </a:cubicBezTo>
                  <a:lnTo>
                    <a:pt x="16831" y="3467"/>
                  </a:lnTo>
                  <a:lnTo>
                    <a:pt x="18130" y="4766"/>
                  </a:lnTo>
                  <a:lnTo>
                    <a:pt x="16960" y="6527"/>
                  </a:lnTo>
                  <a:cubicBezTo>
                    <a:pt x="16693" y="6922"/>
                    <a:pt x="16660" y="7433"/>
                    <a:pt x="16867" y="7861"/>
                  </a:cubicBezTo>
                  <a:cubicBezTo>
                    <a:pt x="16979" y="8096"/>
                    <a:pt x="17082" y="8336"/>
                    <a:pt x="17167" y="8587"/>
                  </a:cubicBezTo>
                  <a:cubicBezTo>
                    <a:pt x="17326" y="9038"/>
                    <a:pt x="17711" y="9374"/>
                    <a:pt x="18179" y="9467"/>
                  </a:cubicBezTo>
                  <a:lnTo>
                    <a:pt x="20245" y="9882"/>
                  </a:lnTo>
                  <a:lnTo>
                    <a:pt x="20249" y="11718"/>
                  </a:lnTo>
                  <a:cubicBezTo>
                    <a:pt x="20249" y="11718"/>
                    <a:pt x="18179" y="12133"/>
                    <a:pt x="18179" y="12133"/>
                  </a:cubicBezTo>
                  <a:close/>
                  <a:moveTo>
                    <a:pt x="20513" y="8557"/>
                  </a:moveTo>
                  <a:lnTo>
                    <a:pt x="18446" y="8145"/>
                  </a:lnTo>
                  <a:cubicBezTo>
                    <a:pt x="18341" y="7845"/>
                    <a:pt x="18219" y="7555"/>
                    <a:pt x="18084" y="7275"/>
                  </a:cubicBezTo>
                  <a:lnTo>
                    <a:pt x="19253" y="5514"/>
                  </a:lnTo>
                  <a:cubicBezTo>
                    <a:pt x="19610" y="4980"/>
                    <a:pt x="19540" y="4269"/>
                    <a:pt x="19085" y="3814"/>
                  </a:cubicBezTo>
                  <a:lnTo>
                    <a:pt x="17787" y="2515"/>
                  </a:lnTo>
                  <a:cubicBezTo>
                    <a:pt x="17527" y="2251"/>
                    <a:pt x="17181" y="2119"/>
                    <a:pt x="16831" y="2119"/>
                  </a:cubicBezTo>
                  <a:cubicBezTo>
                    <a:pt x="16571" y="2119"/>
                    <a:pt x="16311" y="2192"/>
                    <a:pt x="16083" y="2344"/>
                  </a:cubicBezTo>
                  <a:lnTo>
                    <a:pt x="14326" y="3517"/>
                  </a:lnTo>
                  <a:cubicBezTo>
                    <a:pt x="14043" y="3379"/>
                    <a:pt x="13753" y="3260"/>
                    <a:pt x="13453" y="3155"/>
                  </a:cubicBezTo>
                  <a:lnTo>
                    <a:pt x="13041" y="1084"/>
                  </a:lnTo>
                  <a:cubicBezTo>
                    <a:pt x="12916" y="455"/>
                    <a:pt x="12359" y="0"/>
                    <a:pt x="11716" y="0"/>
                  </a:cubicBezTo>
                  <a:lnTo>
                    <a:pt x="9881" y="0"/>
                  </a:lnTo>
                  <a:cubicBezTo>
                    <a:pt x="9238" y="0"/>
                    <a:pt x="8684" y="455"/>
                    <a:pt x="8556" y="1084"/>
                  </a:cubicBezTo>
                  <a:lnTo>
                    <a:pt x="8144" y="3155"/>
                  </a:lnTo>
                  <a:cubicBezTo>
                    <a:pt x="7844" y="3260"/>
                    <a:pt x="7554" y="3382"/>
                    <a:pt x="7274" y="3517"/>
                  </a:cubicBezTo>
                  <a:lnTo>
                    <a:pt x="5517" y="2344"/>
                  </a:lnTo>
                  <a:cubicBezTo>
                    <a:pt x="5286" y="2192"/>
                    <a:pt x="5026" y="2119"/>
                    <a:pt x="4769" y="2119"/>
                  </a:cubicBezTo>
                  <a:cubicBezTo>
                    <a:pt x="4420" y="2119"/>
                    <a:pt x="4074" y="2251"/>
                    <a:pt x="3813" y="2515"/>
                  </a:cubicBezTo>
                  <a:lnTo>
                    <a:pt x="2515" y="3814"/>
                  </a:lnTo>
                  <a:cubicBezTo>
                    <a:pt x="2060" y="4269"/>
                    <a:pt x="1988" y="4980"/>
                    <a:pt x="2347" y="5514"/>
                  </a:cubicBezTo>
                  <a:lnTo>
                    <a:pt x="3517" y="7275"/>
                  </a:lnTo>
                  <a:cubicBezTo>
                    <a:pt x="3382" y="7555"/>
                    <a:pt x="3260" y="7845"/>
                    <a:pt x="3154" y="8145"/>
                  </a:cubicBezTo>
                  <a:lnTo>
                    <a:pt x="1084" y="8557"/>
                  </a:lnTo>
                  <a:cubicBezTo>
                    <a:pt x="455" y="8685"/>
                    <a:pt x="0" y="9239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5" y="12918"/>
                    <a:pt x="1084" y="13043"/>
                  </a:cubicBezTo>
                  <a:lnTo>
                    <a:pt x="3154" y="13458"/>
                  </a:lnTo>
                  <a:cubicBezTo>
                    <a:pt x="3260" y="13755"/>
                    <a:pt x="3382" y="14045"/>
                    <a:pt x="3517" y="14328"/>
                  </a:cubicBezTo>
                  <a:lnTo>
                    <a:pt x="2347" y="16085"/>
                  </a:lnTo>
                  <a:cubicBezTo>
                    <a:pt x="1988" y="16619"/>
                    <a:pt x="2060" y="17335"/>
                    <a:pt x="2515" y="17790"/>
                  </a:cubicBezTo>
                  <a:lnTo>
                    <a:pt x="3813" y="19088"/>
                  </a:lnTo>
                  <a:cubicBezTo>
                    <a:pt x="4074" y="19349"/>
                    <a:pt x="4420" y="19484"/>
                    <a:pt x="4769" y="19484"/>
                  </a:cubicBezTo>
                  <a:cubicBezTo>
                    <a:pt x="5026" y="19484"/>
                    <a:pt x="5290" y="19408"/>
                    <a:pt x="5517" y="19256"/>
                  </a:cubicBezTo>
                  <a:lnTo>
                    <a:pt x="7274" y="18083"/>
                  </a:lnTo>
                  <a:cubicBezTo>
                    <a:pt x="7554" y="18221"/>
                    <a:pt x="7844" y="18343"/>
                    <a:pt x="8144" y="18445"/>
                  </a:cubicBezTo>
                  <a:lnTo>
                    <a:pt x="8559" y="20516"/>
                  </a:lnTo>
                  <a:cubicBezTo>
                    <a:pt x="8684" y="21148"/>
                    <a:pt x="9238" y="21600"/>
                    <a:pt x="9881" y="21600"/>
                  </a:cubicBezTo>
                  <a:lnTo>
                    <a:pt x="11716" y="21600"/>
                  </a:lnTo>
                  <a:cubicBezTo>
                    <a:pt x="12362" y="21600"/>
                    <a:pt x="12916" y="21145"/>
                    <a:pt x="13041" y="20516"/>
                  </a:cubicBezTo>
                  <a:lnTo>
                    <a:pt x="13457" y="18445"/>
                  </a:lnTo>
                  <a:cubicBezTo>
                    <a:pt x="13756" y="18343"/>
                    <a:pt x="14046" y="18221"/>
                    <a:pt x="14326" y="18083"/>
                  </a:cubicBezTo>
                  <a:lnTo>
                    <a:pt x="16083" y="19256"/>
                  </a:lnTo>
                  <a:cubicBezTo>
                    <a:pt x="16311" y="19408"/>
                    <a:pt x="16574" y="19484"/>
                    <a:pt x="16831" y="19484"/>
                  </a:cubicBezTo>
                  <a:cubicBezTo>
                    <a:pt x="17181" y="19484"/>
                    <a:pt x="17527" y="19349"/>
                    <a:pt x="17787" y="19088"/>
                  </a:cubicBezTo>
                  <a:lnTo>
                    <a:pt x="19085" y="17790"/>
                  </a:lnTo>
                  <a:cubicBezTo>
                    <a:pt x="19540" y="17335"/>
                    <a:pt x="19610" y="16619"/>
                    <a:pt x="19253" y="16085"/>
                  </a:cubicBezTo>
                  <a:lnTo>
                    <a:pt x="18084" y="14328"/>
                  </a:lnTo>
                  <a:cubicBezTo>
                    <a:pt x="18219" y="14045"/>
                    <a:pt x="18341" y="13755"/>
                    <a:pt x="18446" y="13455"/>
                  </a:cubicBezTo>
                  <a:lnTo>
                    <a:pt x="20513" y="13043"/>
                  </a:lnTo>
                  <a:cubicBezTo>
                    <a:pt x="21145" y="12918"/>
                    <a:pt x="21600" y="12361"/>
                    <a:pt x="21600" y="11718"/>
                  </a:cubicBezTo>
                  <a:lnTo>
                    <a:pt x="21600" y="9882"/>
                  </a:lnTo>
                  <a:cubicBezTo>
                    <a:pt x="21600" y="9239"/>
                    <a:pt x="21145" y="8685"/>
                    <a:pt x="20513" y="8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2" name="Shape 119">
              <a:extLst>
                <a:ext uri="{FF2B5EF4-FFF2-40B4-BE49-F238E27FC236}">
                  <a16:creationId xmlns:a16="http://schemas.microsoft.com/office/drawing/2014/main" id="{D4715A55-5DDA-44E4-86C9-BDF0D1A83F8F}"/>
                </a:ext>
              </a:extLst>
            </p:cNvPr>
            <p:cNvSpPr/>
            <p:nvPr/>
          </p:nvSpPr>
          <p:spPr>
            <a:xfrm>
              <a:off x="141136" y="141136"/>
              <a:ext cx="227608" cy="2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20251"/>
                  </a:moveTo>
                  <a:cubicBezTo>
                    <a:pt x="5583" y="20251"/>
                    <a:pt x="1348" y="16017"/>
                    <a:pt x="1348" y="10804"/>
                  </a:cubicBezTo>
                  <a:cubicBezTo>
                    <a:pt x="1348" y="5582"/>
                    <a:pt x="5583" y="1349"/>
                    <a:pt x="10803" y="1349"/>
                  </a:cubicBezTo>
                  <a:cubicBezTo>
                    <a:pt x="16017" y="1349"/>
                    <a:pt x="20251" y="5582"/>
                    <a:pt x="20251" y="10804"/>
                  </a:cubicBezTo>
                  <a:cubicBezTo>
                    <a:pt x="20251" y="16017"/>
                    <a:pt x="16017" y="20251"/>
                    <a:pt x="10803" y="20251"/>
                  </a:cubicBezTo>
                  <a:close/>
                  <a:moveTo>
                    <a:pt x="10803" y="0"/>
                  </a:moveTo>
                  <a:cubicBezTo>
                    <a:pt x="4836" y="0"/>
                    <a:pt x="0" y="4837"/>
                    <a:pt x="0" y="10804"/>
                  </a:cubicBezTo>
                  <a:cubicBezTo>
                    <a:pt x="0" y="16763"/>
                    <a:pt x="4836" y="21600"/>
                    <a:pt x="10803" y="21600"/>
                  </a:cubicBezTo>
                  <a:cubicBezTo>
                    <a:pt x="16763" y="21600"/>
                    <a:pt x="21600" y="16763"/>
                    <a:pt x="21600" y="10804"/>
                  </a:cubicBezTo>
                  <a:cubicBezTo>
                    <a:pt x="21600" y="4837"/>
                    <a:pt x="16763" y="0"/>
                    <a:pt x="108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3" name="Shape 120">
              <a:extLst>
                <a:ext uri="{FF2B5EF4-FFF2-40B4-BE49-F238E27FC236}">
                  <a16:creationId xmlns:a16="http://schemas.microsoft.com/office/drawing/2014/main" id="{932C4F2D-68FC-41B3-9145-E16E23A7DF9D}"/>
                </a:ext>
              </a:extLst>
            </p:cNvPr>
            <p:cNvSpPr/>
            <p:nvPr/>
          </p:nvSpPr>
          <p:spPr>
            <a:xfrm>
              <a:off x="194062" y="194062"/>
              <a:ext cx="130034" cy="13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8899"/>
                  </a:moveTo>
                  <a:cubicBezTo>
                    <a:pt x="6329" y="18899"/>
                    <a:pt x="2690" y="15274"/>
                    <a:pt x="2690" y="10806"/>
                  </a:cubicBezTo>
                  <a:cubicBezTo>
                    <a:pt x="2690" y="6339"/>
                    <a:pt x="6329" y="2701"/>
                    <a:pt x="10799" y="2701"/>
                  </a:cubicBezTo>
                  <a:cubicBezTo>
                    <a:pt x="15271" y="2701"/>
                    <a:pt x="18897" y="6339"/>
                    <a:pt x="18897" y="10806"/>
                  </a:cubicBezTo>
                  <a:cubicBezTo>
                    <a:pt x="18897" y="15274"/>
                    <a:pt x="15271" y="18899"/>
                    <a:pt x="10799" y="18899"/>
                  </a:cubicBezTo>
                  <a:close/>
                  <a:moveTo>
                    <a:pt x="10799" y="0"/>
                  </a:moveTo>
                  <a:cubicBezTo>
                    <a:pt x="4825" y="0"/>
                    <a:pt x="0" y="4836"/>
                    <a:pt x="0" y="10806"/>
                  </a:cubicBezTo>
                  <a:cubicBezTo>
                    <a:pt x="0" y="16764"/>
                    <a:pt x="4825" y="21600"/>
                    <a:pt x="10799" y="21600"/>
                  </a:cubicBezTo>
                  <a:cubicBezTo>
                    <a:pt x="16761" y="21600"/>
                    <a:pt x="21600" y="16764"/>
                    <a:pt x="21600" y="10806"/>
                  </a:cubicBezTo>
                  <a:cubicBezTo>
                    <a:pt x="21600" y="4836"/>
                    <a:pt x="16761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55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9511" y="4582535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47" name="Shape 112">
            <a:extLst>
              <a:ext uri="{FF2B5EF4-FFF2-40B4-BE49-F238E27FC236}">
                <a16:creationId xmlns:a16="http://schemas.microsoft.com/office/drawing/2014/main" id="{A1BD7C03-D995-4DA3-AE4B-B9EC1624B8D2}"/>
              </a:ext>
            </a:extLst>
          </p:cNvPr>
          <p:cNvSpPr/>
          <p:nvPr/>
        </p:nvSpPr>
        <p:spPr>
          <a:xfrm>
            <a:off x="8080321" y="4709888"/>
            <a:ext cx="337828" cy="314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55" y="18276"/>
                </a:moveTo>
                <a:cubicBezTo>
                  <a:pt x="4517" y="18276"/>
                  <a:pt x="3514" y="17832"/>
                  <a:pt x="3514" y="17287"/>
                </a:cubicBezTo>
                <a:cubicBezTo>
                  <a:pt x="3514" y="16845"/>
                  <a:pt x="4169" y="16472"/>
                  <a:pt x="5072" y="16346"/>
                </a:cubicBezTo>
                <a:lnTo>
                  <a:pt x="5072" y="16979"/>
                </a:lnTo>
                <a:cubicBezTo>
                  <a:pt x="5072" y="17319"/>
                  <a:pt x="5327" y="17593"/>
                  <a:pt x="5643" y="17593"/>
                </a:cubicBezTo>
                <a:cubicBezTo>
                  <a:pt x="5958" y="17593"/>
                  <a:pt x="6215" y="17319"/>
                  <a:pt x="6215" y="16979"/>
                </a:cubicBezTo>
                <a:lnTo>
                  <a:pt x="6215" y="16318"/>
                </a:lnTo>
                <a:cubicBezTo>
                  <a:pt x="7231" y="16412"/>
                  <a:pt x="7994" y="16809"/>
                  <a:pt x="7994" y="17287"/>
                </a:cubicBezTo>
                <a:cubicBezTo>
                  <a:pt x="7994" y="17832"/>
                  <a:pt x="6991" y="18276"/>
                  <a:pt x="5755" y="18276"/>
                </a:cubicBezTo>
                <a:close/>
                <a:moveTo>
                  <a:pt x="15931" y="16668"/>
                </a:moveTo>
                <a:cubicBezTo>
                  <a:pt x="15925" y="16066"/>
                  <a:pt x="18229" y="16268"/>
                  <a:pt x="17613" y="15105"/>
                </a:cubicBezTo>
                <a:cubicBezTo>
                  <a:pt x="17070" y="14138"/>
                  <a:pt x="9641" y="14254"/>
                  <a:pt x="9641" y="14254"/>
                </a:cubicBezTo>
                <a:cubicBezTo>
                  <a:pt x="9641" y="14254"/>
                  <a:pt x="8080" y="14264"/>
                  <a:pt x="6215" y="14510"/>
                </a:cubicBezTo>
                <a:lnTo>
                  <a:pt x="6215" y="7629"/>
                </a:lnTo>
                <a:cubicBezTo>
                  <a:pt x="8353" y="6497"/>
                  <a:pt x="14008" y="2983"/>
                  <a:pt x="11201" y="3195"/>
                </a:cubicBezTo>
                <a:cubicBezTo>
                  <a:pt x="8815" y="3374"/>
                  <a:pt x="7121" y="2483"/>
                  <a:pt x="6215" y="1826"/>
                </a:cubicBezTo>
                <a:lnTo>
                  <a:pt x="6215" y="613"/>
                </a:lnTo>
                <a:cubicBezTo>
                  <a:pt x="6215" y="274"/>
                  <a:pt x="5958" y="0"/>
                  <a:pt x="5643" y="0"/>
                </a:cubicBezTo>
                <a:cubicBezTo>
                  <a:pt x="5327" y="0"/>
                  <a:pt x="5072" y="274"/>
                  <a:pt x="5072" y="613"/>
                </a:cubicBezTo>
                <a:lnTo>
                  <a:pt x="5072" y="14690"/>
                </a:lnTo>
                <a:cubicBezTo>
                  <a:pt x="2579" y="15143"/>
                  <a:pt x="0" y="16066"/>
                  <a:pt x="0" y="17952"/>
                </a:cubicBezTo>
                <a:cubicBezTo>
                  <a:pt x="0" y="21600"/>
                  <a:pt x="9781" y="21600"/>
                  <a:pt x="10386" y="21600"/>
                </a:cubicBezTo>
                <a:cubicBezTo>
                  <a:pt x="10991" y="21600"/>
                  <a:pt x="21600" y="21150"/>
                  <a:pt x="21600" y="19251"/>
                </a:cubicBezTo>
                <a:cubicBezTo>
                  <a:pt x="21600" y="17353"/>
                  <a:pt x="15925" y="18290"/>
                  <a:pt x="15931" y="1666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25521" y="5765582"/>
            <a:ext cx="1374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Footer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9511" y="5614248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97" y="1682320"/>
            <a:ext cx="488277" cy="48827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97" y="5666790"/>
            <a:ext cx="488277" cy="48827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C978488-D6D5-4EE7-983E-E8F4C20AF7A8}"/>
              </a:ext>
            </a:extLst>
          </p:cNvPr>
          <p:cNvSpPr/>
          <p:nvPr/>
        </p:nvSpPr>
        <p:spPr>
          <a:xfrm>
            <a:off x="513560" y="6507297"/>
            <a:ext cx="1893265" cy="4303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sz="1200" b="1" dirty="0">
              <a:solidFill>
                <a:srgbClr val="002060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20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6AFC1-F589-46FE-8201-CB489830A2CF}"/>
              </a:ext>
            </a:extLst>
          </p:cNvPr>
          <p:cNvCxnSpPr>
            <a:cxnSpLocks/>
          </p:cNvCxnSpPr>
          <p:nvPr/>
        </p:nvCxnSpPr>
        <p:spPr>
          <a:xfrm>
            <a:off x="8236383" y="912975"/>
            <a:ext cx="49509" cy="583097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1">
            <a:extLst>
              <a:ext uri="{FF2B5EF4-FFF2-40B4-BE49-F238E27FC236}">
                <a16:creationId xmlns:a16="http://schemas.microsoft.com/office/drawing/2014/main" id="{7A617708-523D-4584-8F6E-32AC3C6294F1}"/>
              </a:ext>
            </a:extLst>
          </p:cNvPr>
          <p:cNvSpPr txBox="1">
            <a:spLocks/>
          </p:cNvSpPr>
          <p:nvPr/>
        </p:nvSpPr>
        <p:spPr>
          <a:xfrm>
            <a:off x="1592414" y="547205"/>
            <a:ext cx="3955137" cy="586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Admin </a:t>
            </a:r>
            <a:r>
              <a:rPr 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Dashboard</a:t>
            </a:r>
            <a:endParaRPr lang="en-US" sz="28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95897880-68EC-46DC-8DD0-442E1939EA18}"/>
              </a:ext>
            </a:extLst>
          </p:cNvPr>
          <p:cNvSpPr txBox="1">
            <a:spLocks/>
          </p:cNvSpPr>
          <p:nvPr/>
        </p:nvSpPr>
        <p:spPr>
          <a:xfrm>
            <a:off x="1628202" y="1043322"/>
            <a:ext cx="2349848" cy="41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Admin Panel</a:t>
            </a:r>
            <a:endParaRPr lang="en-US" sz="1400" b="1" dirty="0">
              <a:solidFill>
                <a:schemeClr val="tx1">
                  <a:lumMod val="7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2" name="Group 70">
            <a:extLst>
              <a:ext uri="{FF2B5EF4-FFF2-40B4-BE49-F238E27FC236}">
                <a16:creationId xmlns:a16="http://schemas.microsoft.com/office/drawing/2014/main" id="{C8CC6376-B663-489E-848C-11009D1BFE42}"/>
              </a:ext>
            </a:extLst>
          </p:cNvPr>
          <p:cNvGrpSpPr/>
          <p:nvPr/>
        </p:nvGrpSpPr>
        <p:grpSpPr>
          <a:xfrm>
            <a:off x="776066" y="593550"/>
            <a:ext cx="581393" cy="581424"/>
            <a:chOff x="0" y="0"/>
            <a:chExt cx="1162784" cy="1162845"/>
          </a:xfrm>
          <a:solidFill>
            <a:schemeClr val="accent2"/>
          </a:solidFill>
        </p:grpSpPr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4FAA82DC-2533-4FE0-AD3F-ADEACE6D2485}"/>
                </a:ext>
              </a:extLst>
            </p:cNvPr>
            <p:cNvSpPr/>
            <p:nvPr/>
          </p:nvSpPr>
          <p:spPr>
            <a:xfrm>
              <a:off x="0" y="0"/>
              <a:ext cx="175458" cy="116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0"/>
                  </a:moveTo>
                  <a:lnTo>
                    <a:pt x="0" y="20250"/>
                  </a:lnTo>
                  <a:cubicBezTo>
                    <a:pt x="0" y="20992"/>
                    <a:pt x="4027" y="21600"/>
                    <a:pt x="8948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8948" y="0"/>
                  </a:lnTo>
                  <a:cubicBezTo>
                    <a:pt x="4027" y="0"/>
                    <a:pt x="0" y="608"/>
                    <a:pt x="0" y="13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9A1A9EE8-E7A0-4F18-85A1-7CF008CA70B9}"/>
                </a:ext>
              </a:extLst>
            </p:cNvPr>
            <p:cNvSpPr/>
            <p:nvPr/>
          </p:nvSpPr>
          <p:spPr>
            <a:xfrm>
              <a:off x="290651" y="0"/>
              <a:ext cx="872133" cy="116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91" y="16991"/>
                  </a:moveTo>
                  <a:lnTo>
                    <a:pt x="2809" y="16991"/>
                  </a:lnTo>
                  <a:lnTo>
                    <a:pt x="2809" y="15443"/>
                  </a:lnTo>
                  <a:cubicBezTo>
                    <a:pt x="2809" y="13733"/>
                    <a:pt x="4656" y="12347"/>
                    <a:pt x="6936" y="12347"/>
                  </a:cubicBezTo>
                  <a:lnTo>
                    <a:pt x="11064" y="12347"/>
                  </a:lnTo>
                  <a:cubicBezTo>
                    <a:pt x="13344" y="12347"/>
                    <a:pt x="15191" y="13733"/>
                    <a:pt x="15191" y="15443"/>
                  </a:cubicBezTo>
                  <a:cubicBezTo>
                    <a:pt x="15191" y="15443"/>
                    <a:pt x="15191" y="16991"/>
                    <a:pt x="15191" y="16991"/>
                  </a:cubicBezTo>
                  <a:close/>
                  <a:moveTo>
                    <a:pt x="9000" y="4616"/>
                  </a:moveTo>
                  <a:cubicBezTo>
                    <a:pt x="11274" y="4616"/>
                    <a:pt x="13117" y="5998"/>
                    <a:pt x="13117" y="7704"/>
                  </a:cubicBezTo>
                  <a:cubicBezTo>
                    <a:pt x="13117" y="9409"/>
                    <a:pt x="11274" y="10791"/>
                    <a:pt x="9000" y="10791"/>
                  </a:cubicBezTo>
                  <a:cubicBezTo>
                    <a:pt x="6726" y="10791"/>
                    <a:pt x="4883" y="9409"/>
                    <a:pt x="4883" y="7704"/>
                  </a:cubicBezTo>
                  <a:cubicBezTo>
                    <a:pt x="4883" y="5998"/>
                    <a:pt x="6726" y="4616"/>
                    <a:pt x="9000" y="4616"/>
                  </a:cubicBezTo>
                  <a:close/>
                  <a:moveTo>
                    <a:pt x="19800" y="5400"/>
                  </a:moveTo>
                  <a:cubicBezTo>
                    <a:pt x="20794" y="5400"/>
                    <a:pt x="21600" y="4796"/>
                    <a:pt x="21600" y="4050"/>
                  </a:cubicBezTo>
                  <a:lnTo>
                    <a:pt x="21600" y="2120"/>
                  </a:lnTo>
                  <a:lnTo>
                    <a:pt x="18000" y="2120"/>
                  </a:lnTo>
                  <a:lnTo>
                    <a:pt x="180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8000" y="21600"/>
                  </a:lnTo>
                  <a:lnTo>
                    <a:pt x="18000" y="16200"/>
                  </a:lnTo>
                  <a:lnTo>
                    <a:pt x="19800" y="16200"/>
                  </a:lnTo>
                  <a:cubicBezTo>
                    <a:pt x="20794" y="16200"/>
                    <a:pt x="21600" y="15596"/>
                    <a:pt x="21600" y="14850"/>
                  </a:cubicBezTo>
                  <a:lnTo>
                    <a:pt x="21600" y="12920"/>
                  </a:lnTo>
                  <a:lnTo>
                    <a:pt x="18000" y="12920"/>
                  </a:lnTo>
                  <a:lnTo>
                    <a:pt x="18000" y="10800"/>
                  </a:lnTo>
                  <a:lnTo>
                    <a:pt x="19800" y="10800"/>
                  </a:lnTo>
                  <a:cubicBezTo>
                    <a:pt x="20794" y="10800"/>
                    <a:pt x="21600" y="10196"/>
                    <a:pt x="21600" y="9450"/>
                  </a:cubicBezTo>
                  <a:lnTo>
                    <a:pt x="21600" y="7520"/>
                  </a:lnTo>
                  <a:lnTo>
                    <a:pt x="18000" y="7520"/>
                  </a:lnTo>
                  <a:lnTo>
                    <a:pt x="18000" y="5400"/>
                  </a:lnTo>
                  <a:cubicBezTo>
                    <a:pt x="18000" y="5400"/>
                    <a:pt x="19800" y="5400"/>
                    <a:pt x="19800" y="54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C8CBD7-74FB-40BC-8EF6-DA4D008CB22A}"/>
              </a:ext>
            </a:extLst>
          </p:cNvPr>
          <p:cNvCxnSpPr/>
          <p:nvPr/>
        </p:nvCxnSpPr>
        <p:spPr>
          <a:xfrm flipV="1">
            <a:off x="5199017" y="868261"/>
            <a:ext cx="2926814" cy="27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1962163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28842" y="2100597"/>
            <a:ext cx="1878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Header &amp;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Footer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84F4BA-E455-499C-83F4-7922723056E9}"/>
              </a:ext>
            </a:extLst>
          </p:cNvPr>
          <p:cNvSpPr txBox="1"/>
          <p:nvPr/>
        </p:nvSpPr>
        <p:spPr>
          <a:xfrm>
            <a:off x="8728842" y="2857575"/>
            <a:ext cx="23467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Order Management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6714A8-4E1A-4C56-9926-9A9940011957}"/>
              </a:ext>
            </a:extLst>
          </p:cNvPr>
          <p:cNvSpPr txBox="1"/>
          <p:nvPr/>
        </p:nvSpPr>
        <p:spPr>
          <a:xfrm>
            <a:off x="8728842" y="3636701"/>
            <a:ext cx="23747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Manage Users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8205D4-151C-4379-8E0E-1D8E29DD83CE}"/>
              </a:ext>
            </a:extLst>
          </p:cNvPr>
          <p:cNvSpPr txBox="1"/>
          <p:nvPr/>
        </p:nvSpPr>
        <p:spPr>
          <a:xfrm>
            <a:off x="8728842" y="5181928"/>
            <a:ext cx="1675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Insert Product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CC4F50-DCCF-4323-9C3E-44749435DDAF}"/>
              </a:ext>
            </a:extLst>
          </p:cNvPr>
          <p:cNvSpPr/>
          <p:nvPr/>
        </p:nvSpPr>
        <p:spPr>
          <a:xfrm>
            <a:off x="554180" y="6463394"/>
            <a:ext cx="11083634" cy="80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8986" y="6189045"/>
            <a:ext cx="528827" cy="365125"/>
          </a:xfrm>
        </p:spPr>
        <p:txBody>
          <a:bodyPr/>
          <a:lstStyle/>
          <a:p>
            <a:fld id="{35ABA734-85CA-4359-9E37-482FD8AB0699}" type="slidenum">
              <a:rPr lang="en-US" smtClean="0"/>
              <a:t>5</a:t>
            </a:fld>
            <a:endParaRPr lang="en-US" dirty="0"/>
          </a:p>
        </p:txBody>
      </p:sp>
      <p:sp>
        <p:nvSpPr>
          <p:cNvPr id="48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2720293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4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3506955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50" name="Group 121">
            <a:extLst>
              <a:ext uri="{FF2B5EF4-FFF2-40B4-BE49-F238E27FC236}">
                <a16:creationId xmlns:a16="http://schemas.microsoft.com/office/drawing/2014/main" id="{2D5B1857-5A38-462B-BFE0-0EF639803EF0}"/>
              </a:ext>
            </a:extLst>
          </p:cNvPr>
          <p:cNvGrpSpPr/>
          <p:nvPr/>
        </p:nvGrpSpPr>
        <p:grpSpPr>
          <a:xfrm>
            <a:off x="8043705" y="3592865"/>
            <a:ext cx="435865" cy="406132"/>
            <a:chOff x="0" y="0"/>
            <a:chExt cx="520320" cy="520243"/>
          </a:xfrm>
        </p:grpSpPr>
        <p:sp>
          <p:nvSpPr>
            <p:cNvPr id="51" name="Shape 118">
              <a:extLst>
                <a:ext uri="{FF2B5EF4-FFF2-40B4-BE49-F238E27FC236}">
                  <a16:creationId xmlns:a16="http://schemas.microsoft.com/office/drawing/2014/main" id="{16FE10BD-4CCC-4506-995C-819D28936D81}"/>
                </a:ext>
              </a:extLst>
            </p:cNvPr>
            <p:cNvSpPr/>
            <p:nvPr/>
          </p:nvSpPr>
          <p:spPr>
            <a:xfrm>
              <a:off x="0" y="0"/>
              <a:ext cx="520321" cy="52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79" y="12133"/>
                  </a:moveTo>
                  <a:cubicBezTo>
                    <a:pt x="17711" y="12225"/>
                    <a:pt x="17326" y="12562"/>
                    <a:pt x="17171" y="13013"/>
                  </a:cubicBezTo>
                  <a:cubicBezTo>
                    <a:pt x="17082" y="13264"/>
                    <a:pt x="16983" y="13504"/>
                    <a:pt x="16867" y="13738"/>
                  </a:cubicBezTo>
                  <a:cubicBezTo>
                    <a:pt x="16656" y="14170"/>
                    <a:pt x="16693" y="14678"/>
                    <a:pt x="16960" y="15077"/>
                  </a:cubicBezTo>
                  <a:lnTo>
                    <a:pt x="18130" y="16834"/>
                  </a:lnTo>
                  <a:lnTo>
                    <a:pt x="16831" y="18132"/>
                  </a:lnTo>
                  <a:lnTo>
                    <a:pt x="15075" y="16962"/>
                  </a:lnTo>
                  <a:cubicBezTo>
                    <a:pt x="14851" y="16811"/>
                    <a:pt x="14587" y="16735"/>
                    <a:pt x="14326" y="16735"/>
                  </a:cubicBezTo>
                  <a:cubicBezTo>
                    <a:pt x="14125" y="16735"/>
                    <a:pt x="13924" y="16781"/>
                    <a:pt x="13737" y="16870"/>
                  </a:cubicBezTo>
                  <a:cubicBezTo>
                    <a:pt x="13502" y="16982"/>
                    <a:pt x="13262" y="17084"/>
                    <a:pt x="13011" y="17173"/>
                  </a:cubicBezTo>
                  <a:cubicBezTo>
                    <a:pt x="12560" y="17328"/>
                    <a:pt x="12227" y="17714"/>
                    <a:pt x="12132" y="18182"/>
                  </a:cubicBezTo>
                  <a:lnTo>
                    <a:pt x="11716" y="20252"/>
                  </a:lnTo>
                  <a:lnTo>
                    <a:pt x="9881" y="20252"/>
                  </a:lnTo>
                  <a:lnTo>
                    <a:pt x="9469" y="18182"/>
                  </a:lnTo>
                  <a:cubicBezTo>
                    <a:pt x="9373" y="17714"/>
                    <a:pt x="9040" y="17328"/>
                    <a:pt x="8589" y="17173"/>
                  </a:cubicBezTo>
                  <a:cubicBezTo>
                    <a:pt x="8338" y="17084"/>
                    <a:pt x="8098" y="16985"/>
                    <a:pt x="7864" y="16870"/>
                  </a:cubicBezTo>
                  <a:cubicBezTo>
                    <a:pt x="7676" y="16781"/>
                    <a:pt x="7475" y="16735"/>
                    <a:pt x="7274" y="16735"/>
                  </a:cubicBezTo>
                  <a:cubicBezTo>
                    <a:pt x="7010" y="16735"/>
                    <a:pt x="6750" y="16811"/>
                    <a:pt x="6526" y="16962"/>
                  </a:cubicBezTo>
                  <a:lnTo>
                    <a:pt x="4769" y="18132"/>
                  </a:lnTo>
                  <a:lnTo>
                    <a:pt x="3467" y="16834"/>
                  </a:lnTo>
                  <a:lnTo>
                    <a:pt x="4641" y="15077"/>
                  </a:lnTo>
                  <a:cubicBezTo>
                    <a:pt x="4904" y="14678"/>
                    <a:pt x="4940" y="14170"/>
                    <a:pt x="4733" y="13738"/>
                  </a:cubicBezTo>
                  <a:cubicBezTo>
                    <a:pt x="4617" y="13504"/>
                    <a:pt x="4519" y="13264"/>
                    <a:pt x="4430" y="13013"/>
                  </a:cubicBezTo>
                  <a:cubicBezTo>
                    <a:pt x="4275" y="12562"/>
                    <a:pt x="3889" y="12229"/>
                    <a:pt x="3421" y="12133"/>
                  </a:cubicBezTo>
                  <a:lnTo>
                    <a:pt x="1351" y="11718"/>
                  </a:lnTo>
                  <a:lnTo>
                    <a:pt x="1351" y="9882"/>
                  </a:lnTo>
                  <a:lnTo>
                    <a:pt x="3421" y="9470"/>
                  </a:lnTo>
                  <a:cubicBezTo>
                    <a:pt x="3889" y="9374"/>
                    <a:pt x="4271" y="9038"/>
                    <a:pt x="4430" y="8587"/>
                  </a:cubicBezTo>
                  <a:cubicBezTo>
                    <a:pt x="4515" y="8339"/>
                    <a:pt x="4617" y="8096"/>
                    <a:pt x="4730" y="7861"/>
                  </a:cubicBezTo>
                  <a:cubicBezTo>
                    <a:pt x="4940" y="7433"/>
                    <a:pt x="4904" y="6922"/>
                    <a:pt x="4641" y="6527"/>
                  </a:cubicBezTo>
                  <a:lnTo>
                    <a:pt x="3467" y="4766"/>
                  </a:lnTo>
                  <a:lnTo>
                    <a:pt x="4766" y="3467"/>
                  </a:lnTo>
                  <a:lnTo>
                    <a:pt x="6526" y="4641"/>
                  </a:lnTo>
                  <a:cubicBezTo>
                    <a:pt x="6750" y="4789"/>
                    <a:pt x="7010" y="4865"/>
                    <a:pt x="7274" y="4865"/>
                  </a:cubicBezTo>
                  <a:cubicBezTo>
                    <a:pt x="7475" y="4865"/>
                    <a:pt x="7676" y="4822"/>
                    <a:pt x="7860" y="4733"/>
                  </a:cubicBezTo>
                  <a:cubicBezTo>
                    <a:pt x="8094" y="4618"/>
                    <a:pt x="8335" y="4516"/>
                    <a:pt x="8585" y="4430"/>
                  </a:cubicBezTo>
                  <a:cubicBezTo>
                    <a:pt x="9037" y="4272"/>
                    <a:pt x="9373" y="3890"/>
                    <a:pt x="9465" y="3421"/>
                  </a:cubicBezTo>
                  <a:lnTo>
                    <a:pt x="9881" y="1352"/>
                  </a:lnTo>
                  <a:lnTo>
                    <a:pt x="11716" y="1352"/>
                  </a:lnTo>
                  <a:lnTo>
                    <a:pt x="12132" y="3421"/>
                  </a:lnTo>
                  <a:cubicBezTo>
                    <a:pt x="12224" y="3890"/>
                    <a:pt x="12560" y="4272"/>
                    <a:pt x="13011" y="4430"/>
                  </a:cubicBezTo>
                  <a:cubicBezTo>
                    <a:pt x="13262" y="4516"/>
                    <a:pt x="13502" y="4618"/>
                    <a:pt x="13737" y="4730"/>
                  </a:cubicBezTo>
                  <a:cubicBezTo>
                    <a:pt x="13924" y="4822"/>
                    <a:pt x="14122" y="4865"/>
                    <a:pt x="14326" y="4865"/>
                  </a:cubicBezTo>
                  <a:cubicBezTo>
                    <a:pt x="14587" y="4865"/>
                    <a:pt x="14847" y="4789"/>
                    <a:pt x="15075" y="4641"/>
                  </a:cubicBezTo>
                  <a:lnTo>
                    <a:pt x="16831" y="3467"/>
                  </a:lnTo>
                  <a:lnTo>
                    <a:pt x="18130" y="4766"/>
                  </a:lnTo>
                  <a:lnTo>
                    <a:pt x="16960" y="6527"/>
                  </a:lnTo>
                  <a:cubicBezTo>
                    <a:pt x="16693" y="6922"/>
                    <a:pt x="16660" y="7433"/>
                    <a:pt x="16867" y="7861"/>
                  </a:cubicBezTo>
                  <a:cubicBezTo>
                    <a:pt x="16979" y="8096"/>
                    <a:pt x="17082" y="8336"/>
                    <a:pt x="17167" y="8587"/>
                  </a:cubicBezTo>
                  <a:cubicBezTo>
                    <a:pt x="17326" y="9038"/>
                    <a:pt x="17711" y="9374"/>
                    <a:pt x="18179" y="9467"/>
                  </a:cubicBezTo>
                  <a:lnTo>
                    <a:pt x="20245" y="9882"/>
                  </a:lnTo>
                  <a:lnTo>
                    <a:pt x="20249" y="11718"/>
                  </a:lnTo>
                  <a:cubicBezTo>
                    <a:pt x="20249" y="11718"/>
                    <a:pt x="18179" y="12133"/>
                    <a:pt x="18179" y="12133"/>
                  </a:cubicBezTo>
                  <a:close/>
                  <a:moveTo>
                    <a:pt x="20513" y="8557"/>
                  </a:moveTo>
                  <a:lnTo>
                    <a:pt x="18446" y="8145"/>
                  </a:lnTo>
                  <a:cubicBezTo>
                    <a:pt x="18341" y="7845"/>
                    <a:pt x="18219" y="7555"/>
                    <a:pt x="18084" y="7275"/>
                  </a:cubicBezTo>
                  <a:lnTo>
                    <a:pt x="19253" y="5514"/>
                  </a:lnTo>
                  <a:cubicBezTo>
                    <a:pt x="19610" y="4980"/>
                    <a:pt x="19540" y="4269"/>
                    <a:pt x="19085" y="3814"/>
                  </a:cubicBezTo>
                  <a:lnTo>
                    <a:pt x="17787" y="2515"/>
                  </a:lnTo>
                  <a:cubicBezTo>
                    <a:pt x="17527" y="2251"/>
                    <a:pt x="17181" y="2119"/>
                    <a:pt x="16831" y="2119"/>
                  </a:cubicBezTo>
                  <a:cubicBezTo>
                    <a:pt x="16571" y="2119"/>
                    <a:pt x="16311" y="2192"/>
                    <a:pt x="16083" y="2344"/>
                  </a:cubicBezTo>
                  <a:lnTo>
                    <a:pt x="14326" y="3517"/>
                  </a:lnTo>
                  <a:cubicBezTo>
                    <a:pt x="14043" y="3379"/>
                    <a:pt x="13753" y="3260"/>
                    <a:pt x="13453" y="3155"/>
                  </a:cubicBezTo>
                  <a:lnTo>
                    <a:pt x="13041" y="1084"/>
                  </a:lnTo>
                  <a:cubicBezTo>
                    <a:pt x="12916" y="455"/>
                    <a:pt x="12359" y="0"/>
                    <a:pt x="11716" y="0"/>
                  </a:cubicBezTo>
                  <a:lnTo>
                    <a:pt x="9881" y="0"/>
                  </a:lnTo>
                  <a:cubicBezTo>
                    <a:pt x="9238" y="0"/>
                    <a:pt x="8684" y="455"/>
                    <a:pt x="8556" y="1084"/>
                  </a:cubicBezTo>
                  <a:lnTo>
                    <a:pt x="8144" y="3155"/>
                  </a:lnTo>
                  <a:cubicBezTo>
                    <a:pt x="7844" y="3260"/>
                    <a:pt x="7554" y="3382"/>
                    <a:pt x="7274" y="3517"/>
                  </a:cubicBezTo>
                  <a:lnTo>
                    <a:pt x="5517" y="2344"/>
                  </a:lnTo>
                  <a:cubicBezTo>
                    <a:pt x="5286" y="2192"/>
                    <a:pt x="5026" y="2119"/>
                    <a:pt x="4769" y="2119"/>
                  </a:cubicBezTo>
                  <a:cubicBezTo>
                    <a:pt x="4420" y="2119"/>
                    <a:pt x="4074" y="2251"/>
                    <a:pt x="3813" y="2515"/>
                  </a:cubicBezTo>
                  <a:lnTo>
                    <a:pt x="2515" y="3814"/>
                  </a:lnTo>
                  <a:cubicBezTo>
                    <a:pt x="2060" y="4269"/>
                    <a:pt x="1988" y="4980"/>
                    <a:pt x="2347" y="5514"/>
                  </a:cubicBezTo>
                  <a:lnTo>
                    <a:pt x="3517" y="7275"/>
                  </a:lnTo>
                  <a:cubicBezTo>
                    <a:pt x="3382" y="7555"/>
                    <a:pt x="3260" y="7845"/>
                    <a:pt x="3154" y="8145"/>
                  </a:cubicBezTo>
                  <a:lnTo>
                    <a:pt x="1084" y="8557"/>
                  </a:lnTo>
                  <a:cubicBezTo>
                    <a:pt x="455" y="8685"/>
                    <a:pt x="0" y="9239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5" y="12918"/>
                    <a:pt x="1084" y="13043"/>
                  </a:cubicBezTo>
                  <a:lnTo>
                    <a:pt x="3154" y="13458"/>
                  </a:lnTo>
                  <a:cubicBezTo>
                    <a:pt x="3260" y="13755"/>
                    <a:pt x="3382" y="14045"/>
                    <a:pt x="3517" y="14328"/>
                  </a:cubicBezTo>
                  <a:lnTo>
                    <a:pt x="2347" y="16085"/>
                  </a:lnTo>
                  <a:cubicBezTo>
                    <a:pt x="1988" y="16619"/>
                    <a:pt x="2060" y="17335"/>
                    <a:pt x="2515" y="17790"/>
                  </a:cubicBezTo>
                  <a:lnTo>
                    <a:pt x="3813" y="19088"/>
                  </a:lnTo>
                  <a:cubicBezTo>
                    <a:pt x="4074" y="19349"/>
                    <a:pt x="4420" y="19484"/>
                    <a:pt x="4769" y="19484"/>
                  </a:cubicBezTo>
                  <a:cubicBezTo>
                    <a:pt x="5026" y="19484"/>
                    <a:pt x="5290" y="19408"/>
                    <a:pt x="5517" y="19256"/>
                  </a:cubicBezTo>
                  <a:lnTo>
                    <a:pt x="7274" y="18083"/>
                  </a:lnTo>
                  <a:cubicBezTo>
                    <a:pt x="7554" y="18221"/>
                    <a:pt x="7844" y="18343"/>
                    <a:pt x="8144" y="18445"/>
                  </a:cubicBezTo>
                  <a:lnTo>
                    <a:pt x="8559" y="20516"/>
                  </a:lnTo>
                  <a:cubicBezTo>
                    <a:pt x="8684" y="21148"/>
                    <a:pt x="9238" y="21600"/>
                    <a:pt x="9881" y="21600"/>
                  </a:cubicBezTo>
                  <a:lnTo>
                    <a:pt x="11716" y="21600"/>
                  </a:lnTo>
                  <a:cubicBezTo>
                    <a:pt x="12362" y="21600"/>
                    <a:pt x="12916" y="21145"/>
                    <a:pt x="13041" y="20516"/>
                  </a:cubicBezTo>
                  <a:lnTo>
                    <a:pt x="13457" y="18445"/>
                  </a:lnTo>
                  <a:cubicBezTo>
                    <a:pt x="13756" y="18343"/>
                    <a:pt x="14046" y="18221"/>
                    <a:pt x="14326" y="18083"/>
                  </a:cubicBezTo>
                  <a:lnTo>
                    <a:pt x="16083" y="19256"/>
                  </a:lnTo>
                  <a:cubicBezTo>
                    <a:pt x="16311" y="19408"/>
                    <a:pt x="16574" y="19484"/>
                    <a:pt x="16831" y="19484"/>
                  </a:cubicBezTo>
                  <a:cubicBezTo>
                    <a:pt x="17181" y="19484"/>
                    <a:pt x="17527" y="19349"/>
                    <a:pt x="17787" y="19088"/>
                  </a:cubicBezTo>
                  <a:lnTo>
                    <a:pt x="19085" y="17790"/>
                  </a:lnTo>
                  <a:cubicBezTo>
                    <a:pt x="19540" y="17335"/>
                    <a:pt x="19610" y="16619"/>
                    <a:pt x="19253" y="16085"/>
                  </a:cubicBezTo>
                  <a:lnTo>
                    <a:pt x="18084" y="14328"/>
                  </a:lnTo>
                  <a:cubicBezTo>
                    <a:pt x="18219" y="14045"/>
                    <a:pt x="18341" y="13755"/>
                    <a:pt x="18446" y="13455"/>
                  </a:cubicBezTo>
                  <a:lnTo>
                    <a:pt x="20513" y="13043"/>
                  </a:lnTo>
                  <a:cubicBezTo>
                    <a:pt x="21145" y="12918"/>
                    <a:pt x="21600" y="12361"/>
                    <a:pt x="21600" y="11718"/>
                  </a:cubicBezTo>
                  <a:lnTo>
                    <a:pt x="21600" y="9882"/>
                  </a:lnTo>
                  <a:cubicBezTo>
                    <a:pt x="21600" y="9239"/>
                    <a:pt x="21145" y="8685"/>
                    <a:pt x="20513" y="8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2" name="Shape 119">
              <a:extLst>
                <a:ext uri="{FF2B5EF4-FFF2-40B4-BE49-F238E27FC236}">
                  <a16:creationId xmlns:a16="http://schemas.microsoft.com/office/drawing/2014/main" id="{D4715A55-5DDA-44E4-86C9-BDF0D1A83F8F}"/>
                </a:ext>
              </a:extLst>
            </p:cNvPr>
            <p:cNvSpPr/>
            <p:nvPr/>
          </p:nvSpPr>
          <p:spPr>
            <a:xfrm>
              <a:off x="141136" y="141136"/>
              <a:ext cx="227608" cy="2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20251"/>
                  </a:moveTo>
                  <a:cubicBezTo>
                    <a:pt x="5583" y="20251"/>
                    <a:pt x="1348" y="16017"/>
                    <a:pt x="1348" y="10804"/>
                  </a:cubicBezTo>
                  <a:cubicBezTo>
                    <a:pt x="1348" y="5582"/>
                    <a:pt x="5583" y="1349"/>
                    <a:pt x="10803" y="1349"/>
                  </a:cubicBezTo>
                  <a:cubicBezTo>
                    <a:pt x="16017" y="1349"/>
                    <a:pt x="20251" y="5582"/>
                    <a:pt x="20251" y="10804"/>
                  </a:cubicBezTo>
                  <a:cubicBezTo>
                    <a:pt x="20251" y="16017"/>
                    <a:pt x="16017" y="20251"/>
                    <a:pt x="10803" y="20251"/>
                  </a:cubicBezTo>
                  <a:close/>
                  <a:moveTo>
                    <a:pt x="10803" y="0"/>
                  </a:moveTo>
                  <a:cubicBezTo>
                    <a:pt x="4836" y="0"/>
                    <a:pt x="0" y="4837"/>
                    <a:pt x="0" y="10804"/>
                  </a:cubicBezTo>
                  <a:cubicBezTo>
                    <a:pt x="0" y="16763"/>
                    <a:pt x="4836" y="21600"/>
                    <a:pt x="10803" y="21600"/>
                  </a:cubicBezTo>
                  <a:cubicBezTo>
                    <a:pt x="16763" y="21600"/>
                    <a:pt x="21600" y="16763"/>
                    <a:pt x="21600" y="10804"/>
                  </a:cubicBezTo>
                  <a:cubicBezTo>
                    <a:pt x="21600" y="4837"/>
                    <a:pt x="16763" y="0"/>
                    <a:pt x="108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3" name="Shape 120">
              <a:extLst>
                <a:ext uri="{FF2B5EF4-FFF2-40B4-BE49-F238E27FC236}">
                  <a16:creationId xmlns:a16="http://schemas.microsoft.com/office/drawing/2014/main" id="{932C4F2D-68FC-41B3-9145-E16E23A7DF9D}"/>
                </a:ext>
              </a:extLst>
            </p:cNvPr>
            <p:cNvSpPr/>
            <p:nvPr/>
          </p:nvSpPr>
          <p:spPr>
            <a:xfrm>
              <a:off x="194062" y="194062"/>
              <a:ext cx="130034" cy="13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8899"/>
                  </a:moveTo>
                  <a:cubicBezTo>
                    <a:pt x="6329" y="18899"/>
                    <a:pt x="2690" y="15274"/>
                    <a:pt x="2690" y="10806"/>
                  </a:cubicBezTo>
                  <a:cubicBezTo>
                    <a:pt x="2690" y="6339"/>
                    <a:pt x="6329" y="2701"/>
                    <a:pt x="10799" y="2701"/>
                  </a:cubicBezTo>
                  <a:cubicBezTo>
                    <a:pt x="15271" y="2701"/>
                    <a:pt x="18897" y="6339"/>
                    <a:pt x="18897" y="10806"/>
                  </a:cubicBezTo>
                  <a:cubicBezTo>
                    <a:pt x="18897" y="15274"/>
                    <a:pt x="15271" y="18899"/>
                    <a:pt x="10799" y="18899"/>
                  </a:cubicBezTo>
                  <a:close/>
                  <a:moveTo>
                    <a:pt x="10799" y="0"/>
                  </a:moveTo>
                  <a:cubicBezTo>
                    <a:pt x="4825" y="0"/>
                    <a:pt x="0" y="4836"/>
                    <a:pt x="0" y="10806"/>
                  </a:cubicBezTo>
                  <a:cubicBezTo>
                    <a:pt x="0" y="16764"/>
                    <a:pt x="4825" y="21600"/>
                    <a:pt x="10799" y="21600"/>
                  </a:cubicBezTo>
                  <a:cubicBezTo>
                    <a:pt x="16761" y="21600"/>
                    <a:pt x="21600" y="16764"/>
                    <a:pt x="21600" y="10806"/>
                  </a:cubicBezTo>
                  <a:cubicBezTo>
                    <a:pt x="21600" y="4836"/>
                    <a:pt x="16761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55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5027074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47" name="Shape 112">
            <a:extLst>
              <a:ext uri="{FF2B5EF4-FFF2-40B4-BE49-F238E27FC236}">
                <a16:creationId xmlns:a16="http://schemas.microsoft.com/office/drawing/2014/main" id="{A1BD7C03-D995-4DA3-AE4B-B9EC1624B8D2}"/>
              </a:ext>
            </a:extLst>
          </p:cNvPr>
          <p:cNvSpPr/>
          <p:nvPr/>
        </p:nvSpPr>
        <p:spPr>
          <a:xfrm>
            <a:off x="8092723" y="5154427"/>
            <a:ext cx="337828" cy="314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55" y="18276"/>
                </a:moveTo>
                <a:cubicBezTo>
                  <a:pt x="4517" y="18276"/>
                  <a:pt x="3514" y="17832"/>
                  <a:pt x="3514" y="17287"/>
                </a:cubicBezTo>
                <a:cubicBezTo>
                  <a:pt x="3514" y="16845"/>
                  <a:pt x="4169" y="16472"/>
                  <a:pt x="5072" y="16346"/>
                </a:cubicBezTo>
                <a:lnTo>
                  <a:pt x="5072" y="16979"/>
                </a:lnTo>
                <a:cubicBezTo>
                  <a:pt x="5072" y="17319"/>
                  <a:pt x="5327" y="17593"/>
                  <a:pt x="5643" y="17593"/>
                </a:cubicBezTo>
                <a:cubicBezTo>
                  <a:pt x="5958" y="17593"/>
                  <a:pt x="6215" y="17319"/>
                  <a:pt x="6215" y="16979"/>
                </a:cubicBezTo>
                <a:lnTo>
                  <a:pt x="6215" y="16318"/>
                </a:lnTo>
                <a:cubicBezTo>
                  <a:pt x="7231" y="16412"/>
                  <a:pt x="7994" y="16809"/>
                  <a:pt x="7994" y="17287"/>
                </a:cubicBezTo>
                <a:cubicBezTo>
                  <a:pt x="7994" y="17832"/>
                  <a:pt x="6991" y="18276"/>
                  <a:pt x="5755" y="18276"/>
                </a:cubicBezTo>
                <a:close/>
                <a:moveTo>
                  <a:pt x="15931" y="16668"/>
                </a:moveTo>
                <a:cubicBezTo>
                  <a:pt x="15925" y="16066"/>
                  <a:pt x="18229" y="16268"/>
                  <a:pt x="17613" y="15105"/>
                </a:cubicBezTo>
                <a:cubicBezTo>
                  <a:pt x="17070" y="14138"/>
                  <a:pt x="9641" y="14254"/>
                  <a:pt x="9641" y="14254"/>
                </a:cubicBezTo>
                <a:cubicBezTo>
                  <a:pt x="9641" y="14254"/>
                  <a:pt x="8080" y="14264"/>
                  <a:pt x="6215" y="14510"/>
                </a:cubicBezTo>
                <a:lnTo>
                  <a:pt x="6215" y="7629"/>
                </a:lnTo>
                <a:cubicBezTo>
                  <a:pt x="8353" y="6497"/>
                  <a:pt x="14008" y="2983"/>
                  <a:pt x="11201" y="3195"/>
                </a:cubicBezTo>
                <a:cubicBezTo>
                  <a:pt x="8815" y="3374"/>
                  <a:pt x="7121" y="2483"/>
                  <a:pt x="6215" y="1826"/>
                </a:cubicBezTo>
                <a:lnTo>
                  <a:pt x="6215" y="613"/>
                </a:lnTo>
                <a:cubicBezTo>
                  <a:pt x="6215" y="274"/>
                  <a:pt x="5958" y="0"/>
                  <a:pt x="5643" y="0"/>
                </a:cubicBezTo>
                <a:cubicBezTo>
                  <a:pt x="5327" y="0"/>
                  <a:pt x="5072" y="274"/>
                  <a:pt x="5072" y="613"/>
                </a:cubicBezTo>
                <a:lnTo>
                  <a:pt x="5072" y="14690"/>
                </a:lnTo>
                <a:cubicBezTo>
                  <a:pt x="2579" y="15143"/>
                  <a:pt x="0" y="16066"/>
                  <a:pt x="0" y="17952"/>
                </a:cubicBezTo>
                <a:cubicBezTo>
                  <a:pt x="0" y="21600"/>
                  <a:pt x="9781" y="21600"/>
                  <a:pt x="10386" y="21600"/>
                </a:cubicBezTo>
                <a:cubicBezTo>
                  <a:pt x="10991" y="21600"/>
                  <a:pt x="21600" y="21150"/>
                  <a:pt x="21600" y="19251"/>
                </a:cubicBezTo>
                <a:cubicBezTo>
                  <a:pt x="21600" y="17353"/>
                  <a:pt x="15925" y="18290"/>
                  <a:pt x="15931" y="1666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28842" y="5941425"/>
            <a:ext cx="22082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Manage Products</a:t>
            </a:r>
          </a:p>
        </p:txBody>
      </p:sp>
      <p:sp>
        <p:nvSpPr>
          <p:cNvPr id="5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5762139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499" y="1996571"/>
            <a:ext cx="488277" cy="48827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499" y="5800101"/>
            <a:ext cx="488277" cy="488277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" t="13149" r="1885" b="5294"/>
          <a:stretch/>
        </p:blipFill>
        <p:spPr>
          <a:xfrm>
            <a:off x="838293" y="1689449"/>
            <a:ext cx="6798898" cy="4145376"/>
          </a:xfrm>
        </p:spPr>
      </p:pic>
      <p:sp>
        <p:nvSpPr>
          <p:cNvPr id="37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1160133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28842" y="1298567"/>
            <a:ext cx="1878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Login &amp; Logout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57" y="1212027"/>
            <a:ext cx="427360" cy="42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81" y="2715740"/>
            <a:ext cx="528112" cy="528112"/>
          </a:xfrm>
          <a:prstGeom prst="rect">
            <a:avLst/>
          </a:prstGeom>
        </p:spPr>
      </p:pic>
      <p:sp>
        <p:nvSpPr>
          <p:cNvPr id="42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4220258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43" y="4323936"/>
            <a:ext cx="365588" cy="365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8205D4-151C-4379-8E0E-1D8E29DD83CE}"/>
              </a:ext>
            </a:extLst>
          </p:cNvPr>
          <p:cNvSpPr txBox="1"/>
          <p:nvPr/>
        </p:nvSpPr>
        <p:spPr>
          <a:xfrm>
            <a:off x="8728842" y="4334203"/>
            <a:ext cx="2026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Create Category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978488-D6D5-4EE7-983E-E8F4C20AF7A8}"/>
              </a:ext>
            </a:extLst>
          </p:cNvPr>
          <p:cNvSpPr/>
          <p:nvPr/>
        </p:nvSpPr>
        <p:spPr>
          <a:xfrm>
            <a:off x="500497" y="6507297"/>
            <a:ext cx="1893265" cy="4303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sz="1200" b="1" dirty="0">
              <a:solidFill>
                <a:srgbClr val="002060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61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6AFC1-F589-46FE-8201-CB489830A2CF}"/>
              </a:ext>
            </a:extLst>
          </p:cNvPr>
          <p:cNvCxnSpPr>
            <a:cxnSpLocks/>
          </p:cNvCxnSpPr>
          <p:nvPr/>
        </p:nvCxnSpPr>
        <p:spPr>
          <a:xfrm>
            <a:off x="8236383" y="857201"/>
            <a:ext cx="49509" cy="583097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1">
            <a:extLst>
              <a:ext uri="{FF2B5EF4-FFF2-40B4-BE49-F238E27FC236}">
                <a16:creationId xmlns:a16="http://schemas.microsoft.com/office/drawing/2014/main" id="{7A617708-523D-4584-8F6E-32AC3C6294F1}"/>
              </a:ext>
            </a:extLst>
          </p:cNvPr>
          <p:cNvSpPr txBox="1">
            <a:spLocks/>
          </p:cNvSpPr>
          <p:nvPr/>
        </p:nvSpPr>
        <p:spPr>
          <a:xfrm>
            <a:off x="1374047" y="492613"/>
            <a:ext cx="6137342" cy="586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CREATE A NEW </a:t>
            </a:r>
            <a:r>
              <a:rPr 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ACCOUNT &amp; Login</a:t>
            </a:r>
            <a:endParaRPr lang="en-US" sz="28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95897880-68EC-46DC-8DD0-442E1939EA18}"/>
              </a:ext>
            </a:extLst>
          </p:cNvPr>
          <p:cNvSpPr txBox="1">
            <a:spLocks/>
          </p:cNvSpPr>
          <p:nvPr/>
        </p:nvSpPr>
        <p:spPr>
          <a:xfrm>
            <a:off x="1441658" y="958234"/>
            <a:ext cx="2884683" cy="41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User Create Account &amp; Login Page</a:t>
            </a:r>
            <a:endParaRPr lang="en-US" sz="1400" b="1" dirty="0">
              <a:solidFill>
                <a:schemeClr val="tx1">
                  <a:lumMod val="7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2" name="Group 70">
            <a:extLst>
              <a:ext uri="{FF2B5EF4-FFF2-40B4-BE49-F238E27FC236}">
                <a16:creationId xmlns:a16="http://schemas.microsoft.com/office/drawing/2014/main" id="{C8CC6376-B663-489E-848C-11009D1BFE42}"/>
              </a:ext>
            </a:extLst>
          </p:cNvPr>
          <p:cNvGrpSpPr/>
          <p:nvPr/>
        </p:nvGrpSpPr>
        <p:grpSpPr>
          <a:xfrm>
            <a:off x="653234" y="525310"/>
            <a:ext cx="581393" cy="581424"/>
            <a:chOff x="0" y="0"/>
            <a:chExt cx="1162784" cy="1162845"/>
          </a:xfrm>
          <a:solidFill>
            <a:schemeClr val="accent2"/>
          </a:solidFill>
        </p:grpSpPr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4FAA82DC-2533-4FE0-AD3F-ADEACE6D2485}"/>
                </a:ext>
              </a:extLst>
            </p:cNvPr>
            <p:cNvSpPr/>
            <p:nvPr/>
          </p:nvSpPr>
          <p:spPr>
            <a:xfrm>
              <a:off x="0" y="0"/>
              <a:ext cx="175458" cy="116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0"/>
                  </a:moveTo>
                  <a:lnTo>
                    <a:pt x="0" y="20250"/>
                  </a:lnTo>
                  <a:cubicBezTo>
                    <a:pt x="0" y="20992"/>
                    <a:pt x="4027" y="21600"/>
                    <a:pt x="8948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8948" y="0"/>
                  </a:lnTo>
                  <a:cubicBezTo>
                    <a:pt x="4027" y="0"/>
                    <a:pt x="0" y="608"/>
                    <a:pt x="0" y="13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9A1A9EE8-E7A0-4F18-85A1-7CF008CA70B9}"/>
                </a:ext>
              </a:extLst>
            </p:cNvPr>
            <p:cNvSpPr/>
            <p:nvPr/>
          </p:nvSpPr>
          <p:spPr>
            <a:xfrm>
              <a:off x="290651" y="0"/>
              <a:ext cx="872133" cy="116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91" y="16991"/>
                  </a:moveTo>
                  <a:lnTo>
                    <a:pt x="2809" y="16991"/>
                  </a:lnTo>
                  <a:lnTo>
                    <a:pt x="2809" y="15443"/>
                  </a:lnTo>
                  <a:cubicBezTo>
                    <a:pt x="2809" y="13733"/>
                    <a:pt x="4656" y="12347"/>
                    <a:pt x="6936" y="12347"/>
                  </a:cubicBezTo>
                  <a:lnTo>
                    <a:pt x="11064" y="12347"/>
                  </a:lnTo>
                  <a:cubicBezTo>
                    <a:pt x="13344" y="12347"/>
                    <a:pt x="15191" y="13733"/>
                    <a:pt x="15191" y="15443"/>
                  </a:cubicBezTo>
                  <a:cubicBezTo>
                    <a:pt x="15191" y="15443"/>
                    <a:pt x="15191" y="16991"/>
                    <a:pt x="15191" y="16991"/>
                  </a:cubicBezTo>
                  <a:close/>
                  <a:moveTo>
                    <a:pt x="9000" y="4616"/>
                  </a:moveTo>
                  <a:cubicBezTo>
                    <a:pt x="11274" y="4616"/>
                    <a:pt x="13117" y="5998"/>
                    <a:pt x="13117" y="7704"/>
                  </a:cubicBezTo>
                  <a:cubicBezTo>
                    <a:pt x="13117" y="9409"/>
                    <a:pt x="11274" y="10791"/>
                    <a:pt x="9000" y="10791"/>
                  </a:cubicBezTo>
                  <a:cubicBezTo>
                    <a:pt x="6726" y="10791"/>
                    <a:pt x="4883" y="9409"/>
                    <a:pt x="4883" y="7704"/>
                  </a:cubicBezTo>
                  <a:cubicBezTo>
                    <a:pt x="4883" y="5998"/>
                    <a:pt x="6726" y="4616"/>
                    <a:pt x="9000" y="4616"/>
                  </a:cubicBezTo>
                  <a:close/>
                  <a:moveTo>
                    <a:pt x="19800" y="5400"/>
                  </a:moveTo>
                  <a:cubicBezTo>
                    <a:pt x="20794" y="5400"/>
                    <a:pt x="21600" y="4796"/>
                    <a:pt x="21600" y="4050"/>
                  </a:cubicBezTo>
                  <a:lnTo>
                    <a:pt x="21600" y="2120"/>
                  </a:lnTo>
                  <a:lnTo>
                    <a:pt x="18000" y="2120"/>
                  </a:lnTo>
                  <a:lnTo>
                    <a:pt x="180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8000" y="21600"/>
                  </a:lnTo>
                  <a:lnTo>
                    <a:pt x="18000" y="16200"/>
                  </a:lnTo>
                  <a:lnTo>
                    <a:pt x="19800" y="16200"/>
                  </a:lnTo>
                  <a:cubicBezTo>
                    <a:pt x="20794" y="16200"/>
                    <a:pt x="21600" y="15596"/>
                    <a:pt x="21600" y="14850"/>
                  </a:cubicBezTo>
                  <a:lnTo>
                    <a:pt x="21600" y="12920"/>
                  </a:lnTo>
                  <a:lnTo>
                    <a:pt x="18000" y="12920"/>
                  </a:lnTo>
                  <a:lnTo>
                    <a:pt x="18000" y="10800"/>
                  </a:lnTo>
                  <a:lnTo>
                    <a:pt x="19800" y="10800"/>
                  </a:lnTo>
                  <a:cubicBezTo>
                    <a:pt x="20794" y="10800"/>
                    <a:pt x="21600" y="10196"/>
                    <a:pt x="21600" y="9450"/>
                  </a:cubicBezTo>
                  <a:lnTo>
                    <a:pt x="21600" y="7520"/>
                  </a:lnTo>
                  <a:lnTo>
                    <a:pt x="18000" y="7520"/>
                  </a:lnTo>
                  <a:lnTo>
                    <a:pt x="18000" y="5400"/>
                  </a:lnTo>
                  <a:cubicBezTo>
                    <a:pt x="18000" y="5400"/>
                    <a:pt x="19800" y="5400"/>
                    <a:pt x="19800" y="54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C8CBD7-74FB-40BC-8EF6-DA4D008CB22A}"/>
              </a:ext>
            </a:extLst>
          </p:cNvPr>
          <p:cNvCxnSpPr/>
          <p:nvPr/>
        </p:nvCxnSpPr>
        <p:spPr>
          <a:xfrm flipV="1">
            <a:off x="7470444" y="821209"/>
            <a:ext cx="686806" cy="33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6760" y="4924344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28842" y="5062778"/>
            <a:ext cx="1878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Header &amp;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Footer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84F4BA-E455-499C-83F4-7922723056E9}"/>
              </a:ext>
            </a:extLst>
          </p:cNvPr>
          <p:cNvSpPr txBox="1"/>
          <p:nvPr/>
        </p:nvSpPr>
        <p:spPr>
          <a:xfrm>
            <a:off x="8728842" y="3486131"/>
            <a:ext cx="21961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User Login Options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CC4F50-DCCF-4323-9C3E-44749435DDAF}"/>
              </a:ext>
            </a:extLst>
          </p:cNvPr>
          <p:cNvSpPr/>
          <p:nvPr/>
        </p:nvSpPr>
        <p:spPr>
          <a:xfrm>
            <a:off x="554180" y="6429078"/>
            <a:ext cx="11083634" cy="80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8986" y="6124757"/>
            <a:ext cx="528827" cy="365125"/>
          </a:xfrm>
        </p:spPr>
        <p:txBody>
          <a:bodyPr/>
          <a:lstStyle/>
          <a:p>
            <a:fld id="{35ABA734-85CA-4359-9E37-482FD8AB0699}" type="slidenum">
              <a:rPr lang="en-US" smtClean="0"/>
              <a:t>6</a:t>
            </a:fld>
            <a:endParaRPr lang="en-US" dirty="0"/>
          </a:p>
        </p:txBody>
      </p:sp>
      <p:sp>
        <p:nvSpPr>
          <p:cNvPr id="48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6760" y="3367899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346" y="4949227"/>
            <a:ext cx="488277" cy="488277"/>
          </a:xfrm>
          <a:prstGeom prst="rect">
            <a:avLst/>
          </a:prstGeom>
        </p:spPr>
      </p:pic>
      <p:sp>
        <p:nvSpPr>
          <p:cNvPr id="37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56760" y="1779164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28842" y="1917598"/>
            <a:ext cx="27352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User Registration 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04" y="1831058"/>
            <a:ext cx="427360" cy="42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28" y="3372871"/>
            <a:ext cx="528112" cy="5281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6" b="29212"/>
          <a:stretch/>
        </p:blipFill>
        <p:spPr>
          <a:xfrm>
            <a:off x="837441" y="1501050"/>
            <a:ext cx="6812394" cy="47247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978488-D6D5-4EE7-983E-E8F4C20AF7A8}"/>
              </a:ext>
            </a:extLst>
          </p:cNvPr>
          <p:cNvSpPr/>
          <p:nvPr/>
        </p:nvSpPr>
        <p:spPr>
          <a:xfrm>
            <a:off x="500497" y="6480001"/>
            <a:ext cx="1893265" cy="4303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sz="1200" b="1" dirty="0">
              <a:solidFill>
                <a:srgbClr val="002060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28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6AFC1-F589-46FE-8201-CB489830A2CF}"/>
              </a:ext>
            </a:extLst>
          </p:cNvPr>
          <p:cNvCxnSpPr>
            <a:cxnSpLocks/>
          </p:cNvCxnSpPr>
          <p:nvPr/>
        </p:nvCxnSpPr>
        <p:spPr>
          <a:xfrm>
            <a:off x="8236883" y="857201"/>
            <a:ext cx="49509" cy="583097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1">
            <a:extLst>
              <a:ext uri="{FF2B5EF4-FFF2-40B4-BE49-F238E27FC236}">
                <a16:creationId xmlns:a16="http://schemas.microsoft.com/office/drawing/2014/main" id="{7A617708-523D-4584-8F6E-32AC3C6294F1}"/>
              </a:ext>
            </a:extLst>
          </p:cNvPr>
          <p:cNvSpPr txBox="1">
            <a:spLocks/>
          </p:cNvSpPr>
          <p:nvPr/>
        </p:nvSpPr>
        <p:spPr>
          <a:xfrm>
            <a:off x="1467966" y="424373"/>
            <a:ext cx="5778996" cy="586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Add to Cart &amp; Product </a:t>
            </a:r>
            <a:r>
              <a:rPr 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details</a:t>
            </a:r>
            <a:endParaRPr lang="en-US" sz="28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95897880-68EC-46DC-8DD0-442E1939EA18}"/>
              </a:ext>
            </a:extLst>
          </p:cNvPr>
          <p:cNvSpPr txBox="1">
            <a:spLocks/>
          </p:cNvSpPr>
          <p:nvPr/>
        </p:nvSpPr>
        <p:spPr>
          <a:xfrm>
            <a:off x="1537195" y="958234"/>
            <a:ext cx="3931686" cy="41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Product Add to Cart &amp; Show Product details</a:t>
            </a:r>
          </a:p>
          <a:p>
            <a:pPr algn="l"/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1400" b="1" dirty="0">
              <a:solidFill>
                <a:schemeClr val="tx1">
                  <a:lumMod val="7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2" name="Group 70">
            <a:extLst>
              <a:ext uri="{FF2B5EF4-FFF2-40B4-BE49-F238E27FC236}">
                <a16:creationId xmlns:a16="http://schemas.microsoft.com/office/drawing/2014/main" id="{C8CC6376-B663-489E-848C-11009D1BFE42}"/>
              </a:ext>
            </a:extLst>
          </p:cNvPr>
          <p:cNvGrpSpPr/>
          <p:nvPr/>
        </p:nvGrpSpPr>
        <p:grpSpPr>
          <a:xfrm>
            <a:off x="762418" y="511662"/>
            <a:ext cx="581393" cy="581424"/>
            <a:chOff x="0" y="0"/>
            <a:chExt cx="1162784" cy="1162845"/>
          </a:xfrm>
          <a:solidFill>
            <a:schemeClr val="accent2"/>
          </a:solidFill>
        </p:grpSpPr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4FAA82DC-2533-4FE0-AD3F-ADEACE6D2485}"/>
                </a:ext>
              </a:extLst>
            </p:cNvPr>
            <p:cNvSpPr/>
            <p:nvPr/>
          </p:nvSpPr>
          <p:spPr>
            <a:xfrm>
              <a:off x="0" y="0"/>
              <a:ext cx="175458" cy="116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0"/>
                  </a:moveTo>
                  <a:lnTo>
                    <a:pt x="0" y="20250"/>
                  </a:lnTo>
                  <a:cubicBezTo>
                    <a:pt x="0" y="20992"/>
                    <a:pt x="4027" y="21600"/>
                    <a:pt x="8948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8948" y="0"/>
                  </a:lnTo>
                  <a:cubicBezTo>
                    <a:pt x="4027" y="0"/>
                    <a:pt x="0" y="608"/>
                    <a:pt x="0" y="13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9A1A9EE8-E7A0-4F18-85A1-7CF008CA70B9}"/>
                </a:ext>
              </a:extLst>
            </p:cNvPr>
            <p:cNvSpPr/>
            <p:nvPr/>
          </p:nvSpPr>
          <p:spPr>
            <a:xfrm>
              <a:off x="290651" y="0"/>
              <a:ext cx="872133" cy="116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91" y="16991"/>
                  </a:moveTo>
                  <a:lnTo>
                    <a:pt x="2809" y="16991"/>
                  </a:lnTo>
                  <a:lnTo>
                    <a:pt x="2809" y="15443"/>
                  </a:lnTo>
                  <a:cubicBezTo>
                    <a:pt x="2809" y="13733"/>
                    <a:pt x="4656" y="12347"/>
                    <a:pt x="6936" y="12347"/>
                  </a:cubicBezTo>
                  <a:lnTo>
                    <a:pt x="11064" y="12347"/>
                  </a:lnTo>
                  <a:cubicBezTo>
                    <a:pt x="13344" y="12347"/>
                    <a:pt x="15191" y="13733"/>
                    <a:pt x="15191" y="15443"/>
                  </a:cubicBezTo>
                  <a:cubicBezTo>
                    <a:pt x="15191" y="15443"/>
                    <a:pt x="15191" y="16991"/>
                    <a:pt x="15191" y="16991"/>
                  </a:cubicBezTo>
                  <a:close/>
                  <a:moveTo>
                    <a:pt x="9000" y="4616"/>
                  </a:moveTo>
                  <a:cubicBezTo>
                    <a:pt x="11274" y="4616"/>
                    <a:pt x="13117" y="5998"/>
                    <a:pt x="13117" y="7704"/>
                  </a:cubicBezTo>
                  <a:cubicBezTo>
                    <a:pt x="13117" y="9409"/>
                    <a:pt x="11274" y="10791"/>
                    <a:pt x="9000" y="10791"/>
                  </a:cubicBezTo>
                  <a:cubicBezTo>
                    <a:pt x="6726" y="10791"/>
                    <a:pt x="4883" y="9409"/>
                    <a:pt x="4883" y="7704"/>
                  </a:cubicBezTo>
                  <a:cubicBezTo>
                    <a:pt x="4883" y="5998"/>
                    <a:pt x="6726" y="4616"/>
                    <a:pt x="9000" y="4616"/>
                  </a:cubicBezTo>
                  <a:close/>
                  <a:moveTo>
                    <a:pt x="19800" y="5400"/>
                  </a:moveTo>
                  <a:cubicBezTo>
                    <a:pt x="20794" y="5400"/>
                    <a:pt x="21600" y="4796"/>
                    <a:pt x="21600" y="4050"/>
                  </a:cubicBezTo>
                  <a:lnTo>
                    <a:pt x="21600" y="2120"/>
                  </a:lnTo>
                  <a:lnTo>
                    <a:pt x="18000" y="2120"/>
                  </a:lnTo>
                  <a:lnTo>
                    <a:pt x="180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8000" y="21600"/>
                  </a:lnTo>
                  <a:lnTo>
                    <a:pt x="18000" y="16200"/>
                  </a:lnTo>
                  <a:lnTo>
                    <a:pt x="19800" y="16200"/>
                  </a:lnTo>
                  <a:cubicBezTo>
                    <a:pt x="20794" y="16200"/>
                    <a:pt x="21600" y="15596"/>
                    <a:pt x="21600" y="14850"/>
                  </a:cubicBezTo>
                  <a:lnTo>
                    <a:pt x="21600" y="12920"/>
                  </a:lnTo>
                  <a:lnTo>
                    <a:pt x="18000" y="12920"/>
                  </a:lnTo>
                  <a:lnTo>
                    <a:pt x="18000" y="10800"/>
                  </a:lnTo>
                  <a:lnTo>
                    <a:pt x="19800" y="10800"/>
                  </a:lnTo>
                  <a:cubicBezTo>
                    <a:pt x="20794" y="10800"/>
                    <a:pt x="21600" y="10196"/>
                    <a:pt x="21600" y="9450"/>
                  </a:cubicBezTo>
                  <a:lnTo>
                    <a:pt x="21600" y="7520"/>
                  </a:lnTo>
                  <a:lnTo>
                    <a:pt x="18000" y="7520"/>
                  </a:lnTo>
                  <a:lnTo>
                    <a:pt x="18000" y="5400"/>
                  </a:lnTo>
                  <a:cubicBezTo>
                    <a:pt x="18000" y="5400"/>
                    <a:pt x="19800" y="5400"/>
                    <a:pt x="19800" y="54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C8CBD7-74FB-40BC-8EF6-DA4D008CB22A}"/>
              </a:ext>
            </a:extLst>
          </p:cNvPr>
          <p:cNvCxnSpPr/>
          <p:nvPr/>
        </p:nvCxnSpPr>
        <p:spPr>
          <a:xfrm>
            <a:off x="6940731" y="792480"/>
            <a:ext cx="1175575" cy="162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2235264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40874" y="2400994"/>
            <a:ext cx="25808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Availability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6714A8-4E1A-4C56-9926-9A9940011957}"/>
              </a:ext>
            </a:extLst>
          </p:cNvPr>
          <p:cNvSpPr txBox="1"/>
          <p:nvPr/>
        </p:nvSpPr>
        <p:spPr>
          <a:xfrm>
            <a:off x="8740874" y="3250564"/>
            <a:ext cx="23747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Quality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8205D4-151C-4379-8E0E-1D8E29DD83CE}"/>
              </a:ext>
            </a:extLst>
          </p:cNvPr>
          <p:cNvSpPr txBox="1"/>
          <p:nvPr/>
        </p:nvSpPr>
        <p:spPr>
          <a:xfrm>
            <a:off x="8740874" y="5034754"/>
            <a:ext cx="18338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Review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CC4F50-DCCF-4323-9C3E-44749435DDAF}"/>
              </a:ext>
            </a:extLst>
          </p:cNvPr>
          <p:cNvSpPr/>
          <p:nvPr/>
        </p:nvSpPr>
        <p:spPr>
          <a:xfrm>
            <a:off x="554180" y="6470022"/>
            <a:ext cx="11083634" cy="80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8986" y="6165701"/>
            <a:ext cx="528827" cy="365125"/>
          </a:xfrm>
        </p:spPr>
        <p:txBody>
          <a:bodyPr/>
          <a:lstStyle/>
          <a:p>
            <a:fld id="{35ABA734-85CA-4359-9E37-482FD8AB0699}" type="slidenum">
              <a:rPr lang="en-US" smtClean="0"/>
              <a:t>7</a:t>
            </a:fld>
            <a:endParaRPr lang="en-US" dirty="0"/>
          </a:p>
        </p:txBody>
      </p:sp>
      <p:sp>
        <p:nvSpPr>
          <p:cNvPr id="54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3120828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50" name="Group 121">
            <a:extLst>
              <a:ext uri="{FF2B5EF4-FFF2-40B4-BE49-F238E27FC236}">
                <a16:creationId xmlns:a16="http://schemas.microsoft.com/office/drawing/2014/main" id="{2D5B1857-5A38-462B-BFE0-0EF639803EF0}"/>
              </a:ext>
            </a:extLst>
          </p:cNvPr>
          <p:cNvGrpSpPr/>
          <p:nvPr/>
        </p:nvGrpSpPr>
        <p:grpSpPr>
          <a:xfrm>
            <a:off x="8043705" y="3206728"/>
            <a:ext cx="435865" cy="406132"/>
            <a:chOff x="0" y="0"/>
            <a:chExt cx="520320" cy="520243"/>
          </a:xfrm>
        </p:grpSpPr>
        <p:sp>
          <p:nvSpPr>
            <p:cNvPr id="51" name="Shape 118">
              <a:extLst>
                <a:ext uri="{FF2B5EF4-FFF2-40B4-BE49-F238E27FC236}">
                  <a16:creationId xmlns:a16="http://schemas.microsoft.com/office/drawing/2014/main" id="{16FE10BD-4CCC-4506-995C-819D28936D81}"/>
                </a:ext>
              </a:extLst>
            </p:cNvPr>
            <p:cNvSpPr/>
            <p:nvPr/>
          </p:nvSpPr>
          <p:spPr>
            <a:xfrm>
              <a:off x="0" y="0"/>
              <a:ext cx="520321" cy="52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79" y="12133"/>
                  </a:moveTo>
                  <a:cubicBezTo>
                    <a:pt x="17711" y="12225"/>
                    <a:pt x="17326" y="12562"/>
                    <a:pt x="17171" y="13013"/>
                  </a:cubicBezTo>
                  <a:cubicBezTo>
                    <a:pt x="17082" y="13264"/>
                    <a:pt x="16983" y="13504"/>
                    <a:pt x="16867" y="13738"/>
                  </a:cubicBezTo>
                  <a:cubicBezTo>
                    <a:pt x="16656" y="14170"/>
                    <a:pt x="16693" y="14678"/>
                    <a:pt x="16960" y="15077"/>
                  </a:cubicBezTo>
                  <a:lnTo>
                    <a:pt x="18130" y="16834"/>
                  </a:lnTo>
                  <a:lnTo>
                    <a:pt x="16831" y="18132"/>
                  </a:lnTo>
                  <a:lnTo>
                    <a:pt x="15075" y="16962"/>
                  </a:lnTo>
                  <a:cubicBezTo>
                    <a:pt x="14851" y="16811"/>
                    <a:pt x="14587" y="16735"/>
                    <a:pt x="14326" y="16735"/>
                  </a:cubicBezTo>
                  <a:cubicBezTo>
                    <a:pt x="14125" y="16735"/>
                    <a:pt x="13924" y="16781"/>
                    <a:pt x="13737" y="16870"/>
                  </a:cubicBezTo>
                  <a:cubicBezTo>
                    <a:pt x="13502" y="16982"/>
                    <a:pt x="13262" y="17084"/>
                    <a:pt x="13011" y="17173"/>
                  </a:cubicBezTo>
                  <a:cubicBezTo>
                    <a:pt x="12560" y="17328"/>
                    <a:pt x="12227" y="17714"/>
                    <a:pt x="12132" y="18182"/>
                  </a:cubicBezTo>
                  <a:lnTo>
                    <a:pt x="11716" y="20252"/>
                  </a:lnTo>
                  <a:lnTo>
                    <a:pt x="9881" y="20252"/>
                  </a:lnTo>
                  <a:lnTo>
                    <a:pt x="9469" y="18182"/>
                  </a:lnTo>
                  <a:cubicBezTo>
                    <a:pt x="9373" y="17714"/>
                    <a:pt x="9040" y="17328"/>
                    <a:pt x="8589" y="17173"/>
                  </a:cubicBezTo>
                  <a:cubicBezTo>
                    <a:pt x="8338" y="17084"/>
                    <a:pt x="8098" y="16985"/>
                    <a:pt x="7864" y="16870"/>
                  </a:cubicBezTo>
                  <a:cubicBezTo>
                    <a:pt x="7676" y="16781"/>
                    <a:pt x="7475" y="16735"/>
                    <a:pt x="7274" y="16735"/>
                  </a:cubicBezTo>
                  <a:cubicBezTo>
                    <a:pt x="7010" y="16735"/>
                    <a:pt x="6750" y="16811"/>
                    <a:pt x="6526" y="16962"/>
                  </a:cubicBezTo>
                  <a:lnTo>
                    <a:pt x="4769" y="18132"/>
                  </a:lnTo>
                  <a:lnTo>
                    <a:pt x="3467" y="16834"/>
                  </a:lnTo>
                  <a:lnTo>
                    <a:pt x="4641" y="15077"/>
                  </a:lnTo>
                  <a:cubicBezTo>
                    <a:pt x="4904" y="14678"/>
                    <a:pt x="4940" y="14170"/>
                    <a:pt x="4733" y="13738"/>
                  </a:cubicBezTo>
                  <a:cubicBezTo>
                    <a:pt x="4617" y="13504"/>
                    <a:pt x="4519" y="13264"/>
                    <a:pt x="4430" y="13013"/>
                  </a:cubicBezTo>
                  <a:cubicBezTo>
                    <a:pt x="4275" y="12562"/>
                    <a:pt x="3889" y="12229"/>
                    <a:pt x="3421" y="12133"/>
                  </a:cubicBezTo>
                  <a:lnTo>
                    <a:pt x="1351" y="11718"/>
                  </a:lnTo>
                  <a:lnTo>
                    <a:pt x="1351" y="9882"/>
                  </a:lnTo>
                  <a:lnTo>
                    <a:pt x="3421" y="9470"/>
                  </a:lnTo>
                  <a:cubicBezTo>
                    <a:pt x="3889" y="9374"/>
                    <a:pt x="4271" y="9038"/>
                    <a:pt x="4430" y="8587"/>
                  </a:cubicBezTo>
                  <a:cubicBezTo>
                    <a:pt x="4515" y="8339"/>
                    <a:pt x="4617" y="8096"/>
                    <a:pt x="4730" y="7861"/>
                  </a:cubicBezTo>
                  <a:cubicBezTo>
                    <a:pt x="4940" y="7433"/>
                    <a:pt x="4904" y="6922"/>
                    <a:pt x="4641" y="6527"/>
                  </a:cubicBezTo>
                  <a:lnTo>
                    <a:pt x="3467" y="4766"/>
                  </a:lnTo>
                  <a:lnTo>
                    <a:pt x="4766" y="3467"/>
                  </a:lnTo>
                  <a:lnTo>
                    <a:pt x="6526" y="4641"/>
                  </a:lnTo>
                  <a:cubicBezTo>
                    <a:pt x="6750" y="4789"/>
                    <a:pt x="7010" y="4865"/>
                    <a:pt x="7274" y="4865"/>
                  </a:cubicBezTo>
                  <a:cubicBezTo>
                    <a:pt x="7475" y="4865"/>
                    <a:pt x="7676" y="4822"/>
                    <a:pt x="7860" y="4733"/>
                  </a:cubicBezTo>
                  <a:cubicBezTo>
                    <a:pt x="8094" y="4618"/>
                    <a:pt x="8335" y="4516"/>
                    <a:pt x="8585" y="4430"/>
                  </a:cubicBezTo>
                  <a:cubicBezTo>
                    <a:pt x="9037" y="4272"/>
                    <a:pt x="9373" y="3890"/>
                    <a:pt x="9465" y="3421"/>
                  </a:cubicBezTo>
                  <a:lnTo>
                    <a:pt x="9881" y="1352"/>
                  </a:lnTo>
                  <a:lnTo>
                    <a:pt x="11716" y="1352"/>
                  </a:lnTo>
                  <a:lnTo>
                    <a:pt x="12132" y="3421"/>
                  </a:lnTo>
                  <a:cubicBezTo>
                    <a:pt x="12224" y="3890"/>
                    <a:pt x="12560" y="4272"/>
                    <a:pt x="13011" y="4430"/>
                  </a:cubicBezTo>
                  <a:cubicBezTo>
                    <a:pt x="13262" y="4516"/>
                    <a:pt x="13502" y="4618"/>
                    <a:pt x="13737" y="4730"/>
                  </a:cubicBezTo>
                  <a:cubicBezTo>
                    <a:pt x="13924" y="4822"/>
                    <a:pt x="14122" y="4865"/>
                    <a:pt x="14326" y="4865"/>
                  </a:cubicBezTo>
                  <a:cubicBezTo>
                    <a:pt x="14587" y="4865"/>
                    <a:pt x="14847" y="4789"/>
                    <a:pt x="15075" y="4641"/>
                  </a:cubicBezTo>
                  <a:lnTo>
                    <a:pt x="16831" y="3467"/>
                  </a:lnTo>
                  <a:lnTo>
                    <a:pt x="18130" y="4766"/>
                  </a:lnTo>
                  <a:lnTo>
                    <a:pt x="16960" y="6527"/>
                  </a:lnTo>
                  <a:cubicBezTo>
                    <a:pt x="16693" y="6922"/>
                    <a:pt x="16660" y="7433"/>
                    <a:pt x="16867" y="7861"/>
                  </a:cubicBezTo>
                  <a:cubicBezTo>
                    <a:pt x="16979" y="8096"/>
                    <a:pt x="17082" y="8336"/>
                    <a:pt x="17167" y="8587"/>
                  </a:cubicBezTo>
                  <a:cubicBezTo>
                    <a:pt x="17326" y="9038"/>
                    <a:pt x="17711" y="9374"/>
                    <a:pt x="18179" y="9467"/>
                  </a:cubicBezTo>
                  <a:lnTo>
                    <a:pt x="20245" y="9882"/>
                  </a:lnTo>
                  <a:lnTo>
                    <a:pt x="20249" y="11718"/>
                  </a:lnTo>
                  <a:cubicBezTo>
                    <a:pt x="20249" y="11718"/>
                    <a:pt x="18179" y="12133"/>
                    <a:pt x="18179" y="12133"/>
                  </a:cubicBezTo>
                  <a:close/>
                  <a:moveTo>
                    <a:pt x="20513" y="8557"/>
                  </a:moveTo>
                  <a:lnTo>
                    <a:pt x="18446" y="8145"/>
                  </a:lnTo>
                  <a:cubicBezTo>
                    <a:pt x="18341" y="7845"/>
                    <a:pt x="18219" y="7555"/>
                    <a:pt x="18084" y="7275"/>
                  </a:cubicBezTo>
                  <a:lnTo>
                    <a:pt x="19253" y="5514"/>
                  </a:lnTo>
                  <a:cubicBezTo>
                    <a:pt x="19610" y="4980"/>
                    <a:pt x="19540" y="4269"/>
                    <a:pt x="19085" y="3814"/>
                  </a:cubicBezTo>
                  <a:lnTo>
                    <a:pt x="17787" y="2515"/>
                  </a:lnTo>
                  <a:cubicBezTo>
                    <a:pt x="17527" y="2251"/>
                    <a:pt x="17181" y="2119"/>
                    <a:pt x="16831" y="2119"/>
                  </a:cubicBezTo>
                  <a:cubicBezTo>
                    <a:pt x="16571" y="2119"/>
                    <a:pt x="16311" y="2192"/>
                    <a:pt x="16083" y="2344"/>
                  </a:cubicBezTo>
                  <a:lnTo>
                    <a:pt x="14326" y="3517"/>
                  </a:lnTo>
                  <a:cubicBezTo>
                    <a:pt x="14043" y="3379"/>
                    <a:pt x="13753" y="3260"/>
                    <a:pt x="13453" y="3155"/>
                  </a:cubicBezTo>
                  <a:lnTo>
                    <a:pt x="13041" y="1084"/>
                  </a:lnTo>
                  <a:cubicBezTo>
                    <a:pt x="12916" y="455"/>
                    <a:pt x="12359" y="0"/>
                    <a:pt x="11716" y="0"/>
                  </a:cubicBezTo>
                  <a:lnTo>
                    <a:pt x="9881" y="0"/>
                  </a:lnTo>
                  <a:cubicBezTo>
                    <a:pt x="9238" y="0"/>
                    <a:pt x="8684" y="455"/>
                    <a:pt x="8556" y="1084"/>
                  </a:cubicBezTo>
                  <a:lnTo>
                    <a:pt x="8144" y="3155"/>
                  </a:lnTo>
                  <a:cubicBezTo>
                    <a:pt x="7844" y="3260"/>
                    <a:pt x="7554" y="3382"/>
                    <a:pt x="7274" y="3517"/>
                  </a:cubicBezTo>
                  <a:lnTo>
                    <a:pt x="5517" y="2344"/>
                  </a:lnTo>
                  <a:cubicBezTo>
                    <a:pt x="5286" y="2192"/>
                    <a:pt x="5026" y="2119"/>
                    <a:pt x="4769" y="2119"/>
                  </a:cubicBezTo>
                  <a:cubicBezTo>
                    <a:pt x="4420" y="2119"/>
                    <a:pt x="4074" y="2251"/>
                    <a:pt x="3813" y="2515"/>
                  </a:cubicBezTo>
                  <a:lnTo>
                    <a:pt x="2515" y="3814"/>
                  </a:lnTo>
                  <a:cubicBezTo>
                    <a:pt x="2060" y="4269"/>
                    <a:pt x="1988" y="4980"/>
                    <a:pt x="2347" y="5514"/>
                  </a:cubicBezTo>
                  <a:lnTo>
                    <a:pt x="3517" y="7275"/>
                  </a:lnTo>
                  <a:cubicBezTo>
                    <a:pt x="3382" y="7555"/>
                    <a:pt x="3260" y="7845"/>
                    <a:pt x="3154" y="8145"/>
                  </a:cubicBezTo>
                  <a:lnTo>
                    <a:pt x="1084" y="8557"/>
                  </a:lnTo>
                  <a:cubicBezTo>
                    <a:pt x="455" y="8685"/>
                    <a:pt x="0" y="9239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5" y="12918"/>
                    <a:pt x="1084" y="13043"/>
                  </a:cubicBezTo>
                  <a:lnTo>
                    <a:pt x="3154" y="13458"/>
                  </a:lnTo>
                  <a:cubicBezTo>
                    <a:pt x="3260" y="13755"/>
                    <a:pt x="3382" y="14045"/>
                    <a:pt x="3517" y="14328"/>
                  </a:cubicBezTo>
                  <a:lnTo>
                    <a:pt x="2347" y="16085"/>
                  </a:lnTo>
                  <a:cubicBezTo>
                    <a:pt x="1988" y="16619"/>
                    <a:pt x="2060" y="17335"/>
                    <a:pt x="2515" y="17790"/>
                  </a:cubicBezTo>
                  <a:lnTo>
                    <a:pt x="3813" y="19088"/>
                  </a:lnTo>
                  <a:cubicBezTo>
                    <a:pt x="4074" y="19349"/>
                    <a:pt x="4420" y="19484"/>
                    <a:pt x="4769" y="19484"/>
                  </a:cubicBezTo>
                  <a:cubicBezTo>
                    <a:pt x="5026" y="19484"/>
                    <a:pt x="5290" y="19408"/>
                    <a:pt x="5517" y="19256"/>
                  </a:cubicBezTo>
                  <a:lnTo>
                    <a:pt x="7274" y="18083"/>
                  </a:lnTo>
                  <a:cubicBezTo>
                    <a:pt x="7554" y="18221"/>
                    <a:pt x="7844" y="18343"/>
                    <a:pt x="8144" y="18445"/>
                  </a:cubicBezTo>
                  <a:lnTo>
                    <a:pt x="8559" y="20516"/>
                  </a:lnTo>
                  <a:cubicBezTo>
                    <a:pt x="8684" y="21148"/>
                    <a:pt x="9238" y="21600"/>
                    <a:pt x="9881" y="21600"/>
                  </a:cubicBezTo>
                  <a:lnTo>
                    <a:pt x="11716" y="21600"/>
                  </a:lnTo>
                  <a:cubicBezTo>
                    <a:pt x="12362" y="21600"/>
                    <a:pt x="12916" y="21145"/>
                    <a:pt x="13041" y="20516"/>
                  </a:cubicBezTo>
                  <a:lnTo>
                    <a:pt x="13457" y="18445"/>
                  </a:lnTo>
                  <a:cubicBezTo>
                    <a:pt x="13756" y="18343"/>
                    <a:pt x="14046" y="18221"/>
                    <a:pt x="14326" y="18083"/>
                  </a:cubicBezTo>
                  <a:lnTo>
                    <a:pt x="16083" y="19256"/>
                  </a:lnTo>
                  <a:cubicBezTo>
                    <a:pt x="16311" y="19408"/>
                    <a:pt x="16574" y="19484"/>
                    <a:pt x="16831" y="19484"/>
                  </a:cubicBezTo>
                  <a:cubicBezTo>
                    <a:pt x="17181" y="19484"/>
                    <a:pt x="17527" y="19349"/>
                    <a:pt x="17787" y="19088"/>
                  </a:cubicBezTo>
                  <a:lnTo>
                    <a:pt x="19085" y="17790"/>
                  </a:lnTo>
                  <a:cubicBezTo>
                    <a:pt x="19540" y="17335"/>
                    <a:pt x="19610" y="16619"/>
                    <a:pt x="19253" y="16085"/>
                  </a:cubicBezTo>
                  <a:lnTo>
                    <a:pt x="18084" y="14328"/>
                  </a:lnTo>
                  <a:cubicBezTo>
                    <a:pt x="18219" y="14045"/>
                    <a:pt x="18341" y="13755"/>
                    <a:pt x="18446" y="13455"/>
                  </a:cubicBezTo>
                  <a:lnTo>
                    <a:pt x="20513" y="13043"/>
                  </a:lnTo>
                  <a:cubicBezTo>
                    <a:pt x="21145" y="12918"/>
                    <a:pt x="21600" y="12361"/>
                    <a:pt x="21600" y="11718"/>
                  </a:cubicBezTo>
                  <a:lnTo>
                    <a:pt x="21600" y="9882"/>
                  </a:lnTo>
                  <a:cubicBezTo>
                    <a:pt x="21600" y="9239"/>
                    <a:pt x="21145" y="8685"/>
                    <a:pt x="20513" y="8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2" name="Shape 119">
              <a:extLst>
                <a:ext uri="{FF2B5EF4-FFF2-40B4-BE49-F238E27FC236}">
                  <a16:creationId xmlns:a16="http://schemas.microsoft.com/office/drawing/2014/main" id="{D4715A55-5DDA-44E4-86C9-BDF0D1A83F8F}"/>
                </a:ext>
              </a:extLst>
            </p:cNvPr>
            <p:cNvSpPr/>
            <p:nvPr/>
          </p:nvSpPr>
          <p:spPr>
            <a:xfrm>
              <a:off x="141136" y="141136"/>
              <a:ext cx="227608" cy="2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20251"/>
                  </a:moveTo>
                  <a:cubicBezTo>
                    <a:pt x="5583" y="20251"/>
                    <a:pt x="1348" y="16017"/>
                    <a:pt x="1348" y="10804"/>
                  </a:cubicBezTo>
                  <a:cubicBezTo>
                    <a:pt x="1348" y="5582"/>
                    <a:pt x="5583" y="1349"/>
                    <a:pt x="10803" y="1349"/>
                  </a:cubicBezTo>
                  <a:cubicBezTo>
                    <a:pt x="16017" y="1349"/>
                    <a:pt x="20251" y="5582"/>
                    <a:pt x="20251" y="10804"/>
                  </a:cubicBezTo>
                  <a:cubicBezTo>
                    <a:pt x="20251" y="16017"/>
                    <a:pt x="16017" y="20251"/>
                    <a:pt x="10803" y="20251"/>
                  </a:cubicBezTo>
                  <a:close/>
                  <a:moveTo>
                    <a:pt x="10803" y="0"/>
                  </a:moveTo>
                  <a:cubicBezTo>
                    <a:pt x="4836" y="0"/>
                    <a:pt x="0" y="4837"/>
                    <a:pt x="0" y="10804"/>
                  </a:cubicBezTo>
                  <a:cubicBezTo>
                    <a:pt x="0" y="16763"/>
                    <a:pt x="4836" y="21600"/>
                    <a:pt x="10803" y="21600"/>
                  </a:cubicBezTo>
                  <a:cubicBezTo>
                    <a:pt x="16763" y="21600"/>
                    <a:pt x="21600" y="16763"/>
                    <a:pt x="21600" y="10804"/>
                  </a:cubicBezTo>
                  <a:cubicBezTo>
                    <a:pt x="21600" y="4837"/>
                    <a:pt x="16763" y="0"/>
                    <a:pt x="108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3" name="Shape 120">
              <a:extLst>
                <a:ext uri="{FF2B5EF4-FFF2-40B4-BE49-F238E27FC236}">
                  <a16:creationId xmlns:a16="http://schemas.microsoft.com/office/drawing/2014/main" id="{932C4F2D-68FC-41B3-9145-E16E23A7DF9D}"/>
                </a:ext>
              </a:extLst>
            </p:cNvPr>
            <p:cNvSpPr/>
            <p:nvPr/>
          </p:nvSpPr>
          <p:spPr>
            <a:xfrm>
              <a:off x="194062" y="194062"/>
              <a:ext cx="130034" cy="13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8899"/>
                  </a:moveTo>
                  <a:cubicBezTo>
                    <a:pt x="6329" y="18899"/>
                    <a:pt x="2690" y="15274"/>
                    <a:pt x="2690" y="10806"/>
                  </a:cubicBezTo>
                  <a:cubicBezTo>
                    <a:pt x="2690" y="6339"/>
                    <a:pt x="6329" y="2701"/>
                    <a:pt x="10799" y="2701"/>
                  </a:cubicBezTo>
                  <a:cubicBezTo>
                    <a:pt x="15271" y="2701"/>
                    <a:pt x="18897" y="6339"/>
                    <a:pt x="18897" y="10806"/>
                  </a:cubicBezTo>
                  <a:cubicBezTo>
                    <a:pt x="18897" y="15274"/>
                    <a:pt x="15271" y="18899"/>
                    <a:pt x="10799" y="18899"/>
                  </a:cubicBezTo>
                  <a:close/>
                  <a:moveTo>
                    <a:pt x="10799" y="0"/>
                  </a:moveTo>
                  <a:cubicBezTo>
                    <a:pt x="4825" y="0"/>
                    <a:pt x="0" y="4836"/>
                    <a:pt x="0" y="10806"/>
                  </a:cubicBezTo>
                  <a:cubicBezTo>
                    <a:pt x="0" y="16764"/>
                    <a:pt x="4825" y="21600"/>
                    <a:pt x="10799" y="21600"/>
                  </a:cubicBezTo>
                  <a:cubicBezTo>
                    <a:pt x="16761" y="21600"/>
                    <a:pt x="21600" y="16764"/>
                    <a:pt x="21600" y="10806"/>
                  </a:cubicBezTo>
                  <a:cubicBezTo>
                    <a:pt x="21600" y="4836"/>
                    <a:pt x="16761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55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4879900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40874" y="5842379"/>
            <a:ext cx="2645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Description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5684854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499" y="5711688"/>
            <a:ext cx="488277" cy="488277"/>
          </a:xfrm>
          <a:prstGeom prst="rect">
            <a:avLst/>
          </a:prstGeom>
        </p:spPr>
      </p:pic>
      <p:sp>
        <p:nvSpPr>
          <p:cNvPr id="37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1326909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40874" y="1465343"/>
            <a:ext cx="1878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4000895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43" y="2346935"/>
            <a:ext cx="365588" cy="365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8205D4-151C-4379-8E0E-1D8E29DD83CE}"/>
              </a:ext>
            </a:extLst>
          </p:cNvPr>
          <p:cNvSpPr txBox="1"/>
          <p:nvPr/>
        </p:nvSpPr>
        <p:spPr>
          <a:xfrm>
            <a:off x="8740874" y="4114840"/>
            <a:ext cx="15805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Price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499" y="1371481"/>
            <a:ext cx="488277" cy="488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29" y="4026258"/>
            <a:ext cx="520616" cy="520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02" y="4915278"/>
            <a:ext cx="540270" cy="5402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8610" r="235" b="25425"/>
          <a:stretch/>
        </p:blipFill>
        <p:spPr>
          <a:xfrm>
            <a:off x="878093" y="1424908"/>
            <a:ext cx="6678552" cy="487960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C978488-D6D5-4EE7-983E-E8F4C20AF7A8}"/>
              </a:ext>
            </a:extLst>
          </p:cNvPr>
          <p:cNvSpPr/>
          <p:nvPr/>
        </p:nvSpPr>
        <p:spPr>
          <a:xfrm>
            <a:off x="500497" y="6507297"/>
            <a:ext cx="1893265" cy="4303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sz="1200" b="1" dirty="0">
              <a:solidFill>
                <a:srgbClr val="002060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24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6AFC1-F589-46FE-8201-CB489830A2CF}"/>
              </a:ext>
            </a:extLst>
          </p:cNvPr>
          <p:cNvCxnSpPr>
            <a:cxnSpLocks/>
          </p:cNvCxnSpPr>
          <p:nvPr/>
        </p:nvCxnSpPr>
        <p:spPr>
          <a:xfrm>
            <a:off x="8236383" y="857201"/>
            <a:ext cx="49509" cy="583097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1">
            <a:extLst>
              <a:ext uri="{FF2B5EF4-FFF2-40B4-BE49-F238E27FC236}">
                <a16:creationId xmlns:a16="http://schemas.microsoft.com/office/drawing/2014/main" id="{7A617708-523D-4584-8F6E-32AC3C6294F1}"/>
              </a:ext>
            </a:extLst>
          </p:cNvPr>
          <p:cNvSpPr txBox="1">
            <a:spLocks/>
          </p:cNvSpPr>
          <p:nvPr/>
        </p:nvSpPr>
        <p:spPr>
          <a:xfrm>
            <a:off x="1374046" y="492613"/>
            <a:ext cx="5465693" cy="586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Product Purchase</a:t>
            </a: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95897880-68EC-46DC-8DD0-442E1939EA18}"/>
              </a:ext>
            </a:extLst>
          </p:cNvPr>
          <p:cNvSpPr txBox="1">
            <a:spLocks/>
          </p:cNvSpPr>
          <p:nvPr/>
        </p:nvSpPr>
        <p:spPr>
          <a:xfrm>
            <a:off x="1441659" y="958234"/>
            <a:ext cx="4080814" cy="41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User Create Account &amp; Login</a:t>
            </a:r>
          </a:p>
        </p:txBody>
      </p:sp>
      <p:grpSp>
        <p:nvGrpSpPr>
          <p:cNvPr id="12" name="Group 70">
            <a:extLst>
              <a:ext uri="{FF2B5EF4-FFF2-40B4-BE49-F238E27FC236}">
                <a16:creationId xmlns:a16="http://schemas.microsoft.com/office/drawing/2014/main" id="{C8CC6376-B663-489E-848C-11009D1BFE42}"/>
              </a:ext>
            </a:extLst>
          </p:cNvPr>
          <p:cNvGrpSpPr/>
          <p:nvPr/>
        </p:nvGrpSpPr>
        <p:grpSpPr>
          <a:xfrm>
            <a:off x="639586" y="525310"/>
            <a:ext cx="581393" cy="581424"/>
            <a:chOff x="0" y="0"/>
            <a:chExt cx="1162784" cy="1162845"/>
          </a:xfrm>
          <a:solidFill>
            <a:schemeClr val="accent2"/>
          </a:solidFill>
        </p:grpSpPr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4FAA82DC-2533-4FE0-AD3F-ADEACE6D2485}"/>
                </a:ext>
              </a:extLst>
            </p:cNvPr>
            <p:cNvSpPr/>
            <p:nvPr/>
          </p:nvSpPr>
          <p:spPr>
            <a:xfrm>
              <a:off x="0" y="0"/>
              <a:ext cx="175458" cy="116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0"/>
                  </a:moveTo>
                  <a:lnTo>
                    <a:pt x="0" y="20250"/>
                  </a:lnTo>
                  <a:cubicBezTo>
                    <a:pt x="0" y="20992"/>
                    <a:pt x="4027" y="21600"/>
                    <a:pt x="8948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8948" y="0"/>
                  </a:lnTo>
                  <a:cubicBezTo>
                    <a:pt x="4027" y="0"/>
                    <a:pt x="0" y="608"/>
                    <a:pt x="0" y="13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9A1A9EE8-E7A0-4F18-85A1-7CF008CA70B9}"/>
                </a:ext>
              </a:extLst>
            </p:cNvPr>
            <p:cNvSpPr/>
            <p:nvPr/>
          </p:nvSpPr>
          <p:spPr>
            <a:xfrm>
              <a:off x="290651" y="0"/>
              <a:ext cx="872133" cy="116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91" y="16991"/>
                  </a:moveTo>
                  <a:lnTo>
                    <a:pt x="2809" y="16991"/>
                  </a:lnTo>
                  <a:lnTo>
                    <a:pt x="2809" y="15443"/>
                  </a:lnTo>
                  <a:cubicBezTo>
                    <a:pt x="2809" y="13733"/>
                    <a:pt x="4656" y="12347"/>
                    <a:pt x="6936" y="12347"/>
                  </a:cubicBezTo>
                  <a:lnTo>
                    <a:pt x="11064" y="12347"/>
                  </a:lnTo>
                  <a:cubicBezTo>
                    <a:pt x="13344" y="12347"/>
                    <a:pt x="15191" y="13733"/>
                    <a:pt x="15191" y="15443"/>
                  </a:cubicBezTo>
                  <a:cubicBezTo>
                    <a:pt x="15191" y="15443"/>
                    <a:pt x="15191" y="16991"/>
                    <a:pt x="15191" y="16991"/>
                  </a:cubicBezTo>
                  <a:close/>
                  <a:moveTo>
                    <a:pt x="9000" y="4616"/>
                  </a:moveTo>
                  <a:cubicBezTo>
                    <a:pt x="11274" y="4616"/>
                    <a:pt x="13117" y="5998"/>
                    <a:pt x="13117" y="7704"/>
                  </a:cubicBezTo>
                  <a:cubicBezTo>
                    <a:pt x="13117" y="9409"/>
                    <a:pt x="11274" y="10791"/>
                    <a:pt x="9000" y="10791"/>
                  </a:cubicBezTo>
                  <a:cubicBezTo>
                    <a:pt x="6726" y="10791"/>
                    <a:pt x="4883" y="9409"/>
                    <a:pt x="4883" y="7704"/>
                  </a:cubicBezTo>
                  <a:cubicBezTo>
                    <a:pt x="4883" y="5998"/>
                    <a:pt x="6726" y="4616"/>
                    <a:pt x="9000" y="4616"/>
                  </a:cubicBezTo>
                  <a:close/>
                  <a:moveTo>
                    <a:pt x="19800" y="5400"/>
                  </a:moveTo>
                  <a:cubicBezTo>
                    <a:pt x="20794" y="5400"/>
                    <a:pt x="21600" y="4796"/>
                    <a:pt x="21600" y="4050"/>
                  </a:cubicBezTo>
                  <a:lnTo>
                    <a:pt x="21600" y="2120"/>
                  </a:lnTo>
                  <a:lnTo>
                    <a:pt x="18000" y="2120"/>
                  </a:lnTo>
                  <a:lnTo>
                    <a:pt x="180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8000" y="21600"/>
                  </a:lnTo>
                  <a:lnTo>
                    <a:pt x="18000" y="16200"/>
                  </a:lnTo>
                  <a:lnTo>
                    <a:pt x="19800" y="16200"/>
                  </a:lnTo>
                  <a:cubicBezTo>
                    <a:pt x="20794" y="16200"/>
                    <a:pt x="21600" y="15596"/>
                    <a:pt x="21600" y="14850"/>
                  </a:cubicBezTo>
                  <a:lnTo>
                    <a:pt x="21600" y="12920"/>
                  </a:lnTo>
                  <a:lnTo>
                    <a:pt x="18000" y="12920"/>
                  </a:lnTo>
                  <a:lnTo>
                    <a:pt x="18000" y="10800"/>
                  </a:lnTo>
                  <a:lnTo>
                    <a:pt x="19800" y="10800"/>
                  </a:lnTo>
                  <a:cubicBezTo>
                    <a:pt x="20794" y="10800"/>
                    <a:pt x="21600" y="10196"/>
                    <a:pt x="21600" y="9450"/>
                  </a:cubicBezTo>
                  <a:lnTo>
                    <a:pt x="21600" y="7520"/>
                  </a:lnTo>
                  <a:lnTo>
                    <a:pt x="18000" y="7520"/>
                  </a:lnTo>
                  <a:lnTo>
                    <a:pt x="18000" y="5400"/>
                  </a:lnTo>
                  <a:cubicBezTo>
                    <a:pt x="18000" y="5400"/>
                    <a:pt x="19800" y="5400"/>
                    <a:pt x="19800" y="54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C8CBD7-74FB-40BC-8EF6-DA4D008CB22A}"/>
              </a:ext>
            </a:extLst>
          </p:cNvPr>
          <p:cNvCxnSpPr/>
          <p:nvPr/>
        </p:nvCxnSpPr>
        <p:spPr>
          <a:xfrm flipV="1">
            <a:off x="4876800" y="802959"/>
            <a:ext cx="3239506" cy="5424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84F4BA-E455-499C-83F4-7922723056E9}"/>
              </a:ext>
            </a:extLst>
          </p:cNvPr>
          <p:cNvSpPr txBox="1"/>
          <p:nvPr/>
        </p:nvSpPr>
        <p:spPr>
          <a:xfrm>
            <a:off x="8742490" y="2374415"/>
            <a:ext cx="15997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Order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Update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6714A8-4E1A-4C56-9926-9A9940011957}"/>
              </a:ext>
            </a:extLst>
          </p:cNvPr>
          <p:cNvSpPr txBox="1"/>
          <p:nvPr/>
        </p:nvSpPr>
        <p:spPr>
          <a:xfrm>
            <a:off x="8742490" y="3285880"/>
            <a:ext cx="23747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Grand Total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8205D4-151C-4379-8E0E-1D8E29DD83CE}"/>
              </a:ext>
            </a:extLst>
          </p:cNvPr>
          <p:cNvSpPr txBox="1"/>
          <p:nvPr/>
        </p:nvSpPr>
        <p:spPr>
          <a:xfrm>
            <a:off x="8742490" y="5035654"/>
            <a:ext cx="18338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Product Review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CC4F50-DCCF-4323-9C3E-44749435DDAF}"/>
              </a:ext>
            </a:extLst>
          </p:cNvPr>
          <p:cNvSpPr/>
          <p:nvPr/>
        </p:nvSpPr>
        <p:spPr>
          <a:xfrm>
            <a:off x="554180" y="6456374"/>
            <a:ext cx="11083634" cy="80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8986" y="6138405"/>
            <a:ext cx="528827" cy="365125"/>
          </a:xfrm>
        </p:spPr>
        <p:txBody>
          <a:bodyPr/>
          <a:lstStyle/>
          <a:p>
            <a:fld id="{35ABA734-85CA-4359-9E37-482FD8AB0699}" type="slidenum">
              <a:rPr lang="en-US" smtClean="0"/>
              <a:t>8</a:t>
            </a:fld>
            <a:endParaRPr lang="en-US" dirty="0"/>
          </a:p>
        </p:txBody>
      </p:sp>
      <p:sp>
        <p:nvSpPr>
          <p:cNvPr id="48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2237133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4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3156134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50" name="Group 121">
            <a:extLst>
              <a:ext uri="{FF2B5EF4-FFF2-40B4-BE49-F238E27FC236}">
                <a16:creationId xmlns:a16="http://schemas.microsoft.com/office/drawing/2014/main" id="{2D5B1857-5A38-462B-BFE0-0EF639803EF0}"/>
              </a:ext>
            </a:extLst>
          </p:cNvPr>
          <p:cNvGrpSpPr/>
          <p:nvPr/>
        </p:nvGrpSpPr>
        <p:grpSpPr>
          <a:xfrm>
            <a:off x="8043705" y="3242044"/>
            <a:ext cx="435865" cy="406132"/>
            <a:chOff x="0" y="0"/>
            <a:chExt cx="520320" cy="520243"/>
          </a:xfrm>
        </p:grpSpPr>
        <p:sp>
          <p:nvSpPr>
            <p:cNvPr id="51" name="Shape 118">
              <a:extLst>
                <a:ext uri="{FF2B5EF4-FFF2-40B4-BE49-F238E27FC236}">
                  <a16:creationId xmlns:a16="http://schemas.microsoft.com/office/drawing/2014/main" id="{16FE10BD-4CCC-4506-995C-819D28936D81}"/>
                </a:ext>
              </a:extLst>
            </p:cNvPr>
            <p:cNvSpPr/>
            <p:nvPr/>
          </p:nvSpPr>
          <p:spPr>
            <a:xfrm>
              <a:off x="0" y="0"/>
              <a:ext cx="520321" cy="52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79" y="12133"/>
                  </a:moveTo>
                  <a:cubicBezTo>
                    <a:pt x="17711" y="12225"/>
                    <a:pt x="17326" y="12562"/>
                    <a:pt x="17171" y="13013"/>
                  </a:cubicBezTo>
                  <a:cubicBezTo>
                    <a:pt x="17082" y="13264"/>
                    <a:pt x="16983" y="13504"/>
                    <a:pt x="16867" y="13738"/>
                  </a:cubicBezTo>
                  <a:cubicBezTo>
                    <a:pt x="16656" y="14170"/>
                    <a:pt x="16693" y="14678"/>
                    <a:pt x="16960" y="15077"/>
                  </a:cubicBezTo>
                  <a:lnTo>
                    <a:pt x="18130" y="16834"/>
                  </a:lnTo>
                  <a:lnTo>
                    <a:pt x="16831" y="18132"/>
                  </a:lnTo>
                  <a:lnTo>
                    <a:pt x="15075" y="16962"/>
                  </a:lnTo>
                  <a:cubicBezTo>
                    <a:pt x="14851" y="16811"/>
                    <a:pt x="14587" y="16735"/>
                    <a:pt x="14326" y="16735"/>
                  </a:cubicBezTo>
                  <a:cubicBezTo>
                    <a:pt x="14125" y="16735"/>
                    <a:pt x="13924" y="16781"/>
                    <a:pt x="13737" y="16870"/>
                  </a:cubicBezTo>
                  <a:cubicBezTo>
                    <a:pt x="13502" y="16982"/>
                    <a:pt x="13262" y="17084"/>
                    <a:pt x="13011" y="17173"/>
                  </a:cubicBezTo>
                  <a:cubicBezTo>
                    <a:pt x="12560" y="17328"/>
                    <a:pt x="12227" y="17714"/>
                    <a:pt x="12132" y="18182"/>
                  </a:cubicBezTo>
                  <a:lnTo>
                    <a:pt x="11716" y="20252"/>
                  </a:lnTo>
                  <a:lnTo>
                    <a:pt x="9881" y="20252"/>
                  </a:lnTo>
                  <a:lnTo>
                    <a:pt x="9469" y="18182"/>
                  </a:lnTo>
                  <a:cubicBezTo>
                    <a:pt x="9373" y="17714"/>
                    <a:pt x="9040" y="17328"/>
                    <a:pt x="8589" y="17173"/>
                  </a:cubicBezTo>
                  <a:cubicBezTo>
                    <a:pt x="8338" y="17084"/>
                    <a:pt x="8098" y="16985"/>
                    <a:pt x="7864" y="16870"/>
                  </a:cubicBezTo>
                  <a:cubicBezTo>
                    <a:pt x="7676" y="16781"/>
                    <a:pt x="7475" y="16735"/>
                    <a:pt x="7274" y="16735"/>
                  </a:cubicBezTo>
                  <a:cubicBezTo>
                    <a:pt x="7010" y="16735"/>
                    <a:pt x="6750" y="16811"/>
                    <a:pt x="6526" y="16962"/>
                  </a:cubicBezTo>
                  <a:lnTo>
                    <a:pt x="4769" y="18132"/>
                  </a:lnTo>
                  <a:lnTo>
                    <a:pt x="3467" y="16834"/>
                  </a:lnTo>
                  <a:lnTo>
                    <a:pt x="4641" y="15077"/>
                  </a:lnTo>
                  <a:cubicBezTo>
                    <a:pt x="4904" y="14678"/>
                    <a:pt x="4940" y="14170"/>
                    <a:pt x="4733" y="13738"/>
                  </a:cubicBezTo>
                  <a:cubicBezTo>
                    <a:pt x="4617" y="13504"/>
                    <a:pt x="4519" y="13264"/>
                    <a:pt x="4430" y="13013"/>
                  </a:cubicBezTo>
                  <a:cubicBezTo>
                    <a:pt x="4275" y="12562"/>
                    <a:pt x="3889" y="12229"/>
                    <a:pt x="3421" y="12133"/>
                  </a:cubicBezTo>
                  <a:lnTo>
                    <a:pt x="1351" y="11718"/>
                  </a:lnTo>
                  <a:lnTo>
                    <a:pt x="1351" y="9882"/>
                  </a:lnTo>
                  <a:lnTo>
                    <a:pt x="3421" y="9470"/>
                  </a:lnTo>
                  <a:cubicBezTo>
                    <a:pt x="3889" y="9374"/>
                    <a:pt x="4271" y="9038"/>
                    <a:pt x="4430" y="8587"/>
                  </a:cubicBezTo>
                  <a:cubicBezTo>
                    <a:pt x="4515" y="8339"/>
                    <a:pt x="4617" y="8096"/>
                    <a:pt x="4730" y="7861"/>
                  </a:cubicBezTo>
                  <a:cubicBezTo>
                    <a:pt x="4940" y="7433"/>
                    <a:pt x="4904" y="6922"/>
                    <a:pt x="4641" y="6527"/>
                  </a:cubicBezTo>
                  <a:lnTo>
                    <a:pt x="3467" y="4766"/>
                  </a:lnTo>
                  <a:lnTo>
                    <a:pt x="4766" y="3467"/>
                  </a:lnTo>
                  <a:lnTo>
                    <a:pt x="6526" y="4641"/>
                  </a:lnTo>
                  <a:cubicBezTo>
                    <a:pt x="6750" y="4789"/>
                    <a:pt x="7010" y="4865"/>
                    <a:pt x="7274" y="4865"/>
                  </a:cubicBezTo>
                  <a:cubicBezTo>
                    <a:pt x="7475" y="4865"/>
                    <a:pt x="7676" y="4822"/>
                    <a:pt x="7860" y="4733"/>
                  </a:cubicBezTo>
                  <a:cubicBezTo>
                    <a:pt x="8094" y="4618"/>
                    <a:pt x="8335" y="4516"/>
                    <a:pt x="8585" y="4430"/>
                  </a:cubicBezTo>
                  <a:cubicBezTo>
                    <a:pt x="9037" y="4272"/>
                    <a:pt x="9373" y="3890"/>
                    <a:pt x="9465" y="3421"/>
                  </a:cubicBezTo>
                  <a:lnTo>
                    <a:pt x="9881" y="1352"/>
                  </a:lnTo>
                  <a:lnTo>
                    <a:pt x="11716" y="1352"/>
                  </a:lnTo>
                  <a:lnTo>
                    <a:pt x="12132" y="3421"/>
                  </a:lnTo>
                  <a:cubicBezTo>
                    <a:pt x="12224" y="3890"/>
                    <a:pt x="12560" y="4272"/>
                    <a:pt x="13011" y="4430"/>
                  </a:cubicBezTo>
                  <a:cubicBezTo>
                    <a:pt x="13262" y="4516"/>
                    <a:pt x="13502" y="4618"/>
                    <a:pt x="13737" y="4730"/>
                  </a:cubicBezTo>
                  <a:cubicBezTo>
                    <a:pt x="13924" y="4822"/>
                    <a:pt x="14122" y="4865"/>
                    <a:pt x="14326" y="4865"/>
                  </a:cubicBezTo>
                  <a:cubicBezTo>
                    <a:pt x="14587" y="4865"/>
                    <a:pt x="14847" y="4789"/>
                    <a:pt x="15075" y="4641"/>
                  </a:cubicBezTo>
                  <a:lnTo>
                    <a:pt x="16831" y="3467"/>
                  </a:lnTo>
                  <a:lnTo>
                    <a:pt x="18130" y="4766"/>
                  </a:lnTo>
                  <a:lnTo>
                    <a:pt x="16960" y="6527"/>
                  </a:lnTo>
                  <a:cubicBezTo>
                    <a:pt x="16693" y="6922"/>
                    <a:pt x="16660" y="7433"/>
                    <a:pt x="16867" y="7861"/>
                  </a:cubicBezTo>
                  <a:cubicBezTo>
                    <a:pt x="16979" y="8096"/>
                    <a:pt x="17082" y="8336"/>
                    <a:pt x="17167" y="8587"/>
                  </a:cubicBezTo>
                  <a:cubicBezTo>
                    <a:pt x="17326" y="9038"/>
                    <a:pt x="17711" y="9374"/>
                    <a:pt x="18179" y="9467"/>
                  </a:cubicBezTo>
                  <a:lnTo>
                    <a:pt x="20245" y="9882"/>
                  </a:lnTo>
                  <a:lnTo>
                    <a:pt x="20249" y="11718"/>
                  </a:lnTo>
                  <a:cubicBezTo>
                    <a:pt x="20249" y="11718"/>
                    <a:pt x="18179" y="12133"/>
                    <a:pt x="18179" y="12133"/>
                  </a:cubicBezTo>
                  <a:close/>
                  <a:moveTo>
                    <a:pt x="20513" y="8557"/>
                  </a:moveTo>
                  <a:lnTo>
                    <a:pt x="18446" y="8145"/>
                  </a:lnTo>
                  <a:cubicBezTo>
                    <a:pt x="18341" y="7845"/>
                    <a:pt x="18219" y="7555"/>
                    <a:pt x="18084" y="7275"/>
                  </a:cubicBezTo>
                  <a:lnTo>
                    <a:pt x="19253" y="5514"/>
                  </a:lnTo>
                  <a:cubicBezTo>
                    <a:pt x="19610" y="4980"/>
                    <a:pt x="19540" y="4269"/>
                    <a:pt x="19085" y="3814"/>
                  </a:cubicBezTo>
                  <a:lnTo>
                    <a:pt x="17787" y="2515"/>
                  </a:lnTo>
                  <a:cubicBezTo>
                    <a:pt x="17527" y="2251"/>
                    <a:pt x="17181" y="2119"/>
                    <a:pt x="16831" y="2119"/>
                  </a:cubicBezTo>
                  <a:cubicBezTo>
                    <a:pt x="16571" y="2119"/>
                    <a:pt x="16311" y="2192"/>
                    <a:pt x="16083" y="2344"/>
                  </a:cubicBezTo>
                  <a:lnTo>
                    <a:pt x="14326" y="3517"/>
                  </a:lnTo>
                  <a:cubicBezTo>
                    <a:pt x="14043" y="3379"/>
                    <a:pt x="13753" y="3260"/>
                    <a:pt x="13453" y="3155"/>
                  </a:cubicBezTo>
                  <a:lnTo>
                    <a:pt x="13041" y="1084"/>
                  </a:lnTo>
                  <a:cubicBezTo>
                    <a:pt x="12916" y="455"/>
                    <a:pt x="12359" y="0"/>
                    <a:pt x="11716" y="0"/>
                  </a:cubicBezTo>
                  <a:lnTo>
                    <a:pt x="9881" y="0"/>
                  </a:lnTo>
                  <a:cubicBezTo>
                    <a:pt x="9238" y="0"/>
                    <a:pt x="8684" y="455"/>
                    <a:pt x="8556" y="1084"/>
                  </a:cubicBezTo>
                  <a:lnTo>
                    <a:pt x="8144" y="3155"/>
                  </a:lnTo>
                  <a:cubicBezTo>
                    <a:pt x="7844" y="3260"/>
                    <a:pt x="7554" y="3382"/>
                    <a:pt x="7274" y="3517"/>
                  </a:cubicBezTo>
                  <a:lnTo>
                    <a:pt x="5517" y="2344"/>
                  </a:lnTo>
                  <a:cubicBezTo>
                    <a:pt x="5286" y="2192"/>
                    <a:pt x="5026" y="2119"/>
                    <a:pt x="4769" y="2119"/>
                  </a:cubicBezTo>
                  <a:cubicBezTo>
                    <a:pt x="4420" y="2119"/>
                    <a:pt x="4074" y="2251"/>
                    <a:pt x="3813" y="2515"/>
                  </a:cubicBezTo>
                  <a:lnTo>
                    <a:pt x="2515" y="3814"/>
                  </a:lnTo>
                  <a:cubicBezTo>
                    <a:pt x="2060" y="4269"/>
                    <a:pt x="1988" y="4980"/>
                    <a:pt x="2347" y="5514"/>
                  </a:cubicBezTo>
                  <a:lnTo>
                    <a:pt x="3517" y="7275"/>
                  </a:lnTo>
                  <a:cubicBezTo>
                    <a:pt x="3382" y="7555"/>
                    <a:pt x="3260" y="7845"/>
                    <a:pt x="3154" y="8145"/>
                  </a:cubicBezTo>
                  <a:lnTo>
                    <a:pt x="1084" y="8557"/>
                  </a:lnTo>
                  <a:cubicBezTo>
                    <a:pt x="455" y="8685"/>
                    <a:pt x="0" y="9239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5" y="12918"/>
                    <a:pt x="1084" y="13043"/>
                  </a:cubicBezTo>
                  <a:lnTo>
                    <a:pt x="3154" y="13458"/>
                  </a:lnTo>
                  <a:cubicBezTo>
                    <a:pt x="3260" y="13755"/>
                    <a:pt x="3382" y="14045"/>
                    <a:pt x="3517" y="14328"/>
                  </a:cubicBezTo>
                  <a:lnTo>
                    <a:pt x="2347" y="16085"/>
                  </a:lnTo>
                  <a:cubicBezTo>
                    <a:pt x="1988" y="16619"/>
                    <a:pt x="2060" y="17335"/>
                    <a:pt x="2515" y="17790"/>
                  </a:cubicBezTo>
                  <a:lnTo>
                    <a:pt x="3813" y="19088"/>
                  </a:lnTo>
                  <a:cubicBezTo>
                    <a:pt x="4074" y="19349"/>
                    <a:pt x="4420" y="19484"/>
                    <a:pt x="4769" y="19484"/>
                  </a:cubicBezTo>
                  <a:cubicBezTo>
                    <a:pt x="5026" y="19484"/>
                    <a:pt x="5290" y="19408"/>
                    <a:pt x="5517" y="19256"/>
                  </a:cubicBezTo>
                  <a:lnTo>
                    <a:pt x="7274" y="18083"/>
                  </a:lnTo>
                  <a:cubicBezTo>
                    <a:pt x="7554" y="18221"/>
                    <a:pt x="7844" y="18343"/>
                    <a:pt x="8144" y="18445"/>
                  </a:cubicBezTo>
                  <a:lnTo>
                    <a:pt x="8559" y="20516"/>
                  </a:lnTo>
                  <a:cubicBezTo>
                    <a:pt x="8684" y="21148"/>
                    <a:pt x="9238" y="21600"/>
                    <a:pt x="9881" y="21600"/>
                  </a:cubicBezTo>
                  <a:lnTo>
                    <a:pt x="11716" y="21600"/>
                  </a:lnTo>
                  <a:cubicBezTo>
                    <a:pt x="12362" y="21600"/>
                    <a:pt x="12916" y="21145"/>
                    <a:pt x="13041" y="20516"/>
                  </a:cubicBezTo>
                  <a:lnTo>
                    <a:pt x="13457" y="18445"/>
                  </a:lnTo>
                  <a:cubicBezTo>
                    <a:pt x="13756" y="18343"/>
                    <a:pt x="14046" y="18221"/>
                    <a:pt x="14326" y="18083"/>
                  </a:cubicBezTo>
                  <a:lnTo>
                    <a:pt x="16083" y="19256"/>
                  </a:lnTo>
                  <a:cubicBezTo>
                    <a:pt x="16311" y="19408"/>
                    <a:pt x="16574" y="19484"/>
                    <a:pt x="16831" y="19484"/>
                  </a:cubicBezTo>
                  <a:cubicBezTo>
                    <a:pt x="17181" y="19484"/>
                    <a:pt x="17527" y="19349"/>
                    <a:pt x="17787" y="19088"/>
                  </a:cubicBezTo>
                  <a:lnTo>
                    <a:pt x="19085" y="17790"/>
                  </a:lnTo>
                  <a:cubicBezTo>
                    <a:pt x="19540" y="17335"/>
                    <a:pt x="19610" y="16619"/>
                    <a:pt x="19253" y="16085"/>
                  </a:cubicBezTo>
                  <a:lnTo>
                    <a:pt x="18084" y="14328"/>
                  </a:lnTo>
                  <a:cubicBezTo>
                    <a:pt x="18219" y="14045"/>
                    <a:pt x="18341" y="13755"/>
                    <a:pt x="18446" y="13455"/>
                  </a:cubicBezTo>
                  <a:lnTo>
                    <a:pt x="20513" y="13043"/>
                  </a:lnTo>
                  <a:cubicBezTo>
                    <a:pt x="21145" y="12918"/>
                    <a:pt x="21600" y="12361"/>
                    <a:pt x="21600" y="11718"/>
                  </a:cubicBezTo>
                  <a:lnTo>
                    <a:pt x="21600" y="9882"/>
                  </a:lnTo>
                  <a:cubicBezTo>
                    <a:pt x="21600" y="9239"/>
                    <a:pt x="21145" y="8685"/>
                    <a:pt x="20513" y="8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2" name="Shape 119">
              <a:extLst>
                <a:ext uri="{FF2B5EF4-FFF2-40B4-BE49-F238E27FC236}">
                  <a16:creationId xmlns:a16="http://schemas.microsoft.com/office/drawing/2014/main" id="{D4715A55-5DDA-44E4-86C9-BDF0D1A83F8F}"/>
                </a:ext>
              </a:extLst>
            </p:cNvPr>
            <p:cNvSpPr/>
            <p:nvPr/>
          </p:nvSpPr>
          <p:spPr>
            <a:xfrm>
              <a:off x="141136" y="141136"/>
              <a:ext cx="227608" cy="2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20251"/>
                  </a:moveTo>
                  <a:cubicBezTo>
                    <a:pt x="5583" y="20251"/>
                    <a:pt x="1348" y="16017"/>
                    <a:pt x="1348" y="10804"/>
                  </a:cubicBezTo>
                  <a:cubicBezTo>
                    <a:pt x="1348" y="5582"/>
                    <a:pt x="5583" y="1349"/>
                    <a:pt x="10803" y="1349"/>
                  </a:cubicBezTo>
                  <a:cubicBezTo>
                    <a:pt x="16017" y="1349"/>
                    <a:pt x="20251" y="5582"/>
                    <a:pt x="20251" y="10804"/>
                  </a:cubicBezTo>
                  <a:cubicBezTo>
                    <a:pt x="20251" y="16017"/>
                    <a:pt x="16017" y="20251"/>
                    <a:pt x="10803" y="20251"/>
                  </a:cubicBezTo>
                  <a:close/>
                  <a:moveTo>
                    <a:pt x="10803" y="0"/>
                  </a:moveTo>
                  <a:cubicBezTo>
                    <a:pt x="4836" y="0"/>
                    <a:pt x="0" y="4837"/>
                    <a:pt x="0" y="10804"/>
                  </a:cubicBezTo>
                  <a:cubicBezTo>
                    <a:pt x="0" y="16763"/>
                    <a:pt x="4836" y="21600"/>
                    <a:pt x="10803" y="21600"/>
                  </a:cubicBezTo>
                  <a:cubicBezTo>
                    <a:pt x="16763" y="21600"/>
                    <a:pt x="21600" y="16763"/>
                    <a:pt x="21600" y="10804"/>
                  </a:cubicBezTo>
                  <a:cubicBezTo>
                    <a:pt x="21600" y="4837"/>
                    <a:pt x="16763" y="0"/>
                    <a:pt x="108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53" name="Shape 120">
              <a:extLst>
                <a:ext uri="{FF2B5EF4-FFF2-40B4-BE49-F238E27FC236}">
                  <a16:creationId xmlns:a16="http://schemas.microsoft.com/office/drawing/2014/main" id="{932C4F2D-68FC-41B3-9145-E16E23A7DF9D}"/>
                </a:ext>
              </a:extLst>
            </p:cNvPr>
            <p:cNvSpPr/>
            <p:nvPr/>
          </p:nvSpPr>
          <p:spPr>
            <a:xfrm>
              <a:off x="194062" y="194062"/>
              <a:ext cx="130034" cy="13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8899"/>
                  </a:moveTo>
                  <a:cubicBezTo>
                    <a:pt x="6329" y="18899"/>
                    <a:pt x="2690" y="15274"/>
                    <a:pt x="2690" y="10806"/>
                  </a:cubicBezTo>
                  <a:cubicBezTo>
                    <a:pt x="2690" y="6339"/>
                    <a:pt x="6329" y="2701"/>
                    <a:pt x="10799" y="2701"/>
                  </a:cubicBezTo>
                  <a:cubicBezTo>
                    <a:pt x="15271" y="2701"/>
                    <a:pt x="18897" y="6339"/>
                    <a:pt x="18897" y="10806"/>
                  </a:cubicBezTo>
                  <a:cubicBezTo>
                    <a:pt x="18897" y="15274"/>
                    <a:pt x="15271" y="18899"/>
                    <a:pt x="10799" y="18899"/>
                  </a:cubicBezTo>
                  <a:close/>
                  <a:moveTo>
                    <a:pt x="10799" y="0"/>
                  </a:moveTo>
                  <a:cubicBezTo>
                    <a:pt x="4825" y="0"/>
                    <a:pt x="0" y="4836"/>
                    <a:pt x="0" y="10806"/>
                  </a:cubicBezTo>
                  <a:cubicBezTo>
                    <a:pt x="0" y="16764"/>
                    <a:pt x="4825" y="21600"/>
                    <a:pt x="10799" y="21600"/>
                  </a:cubicBezTo>
                  <a:cubicBezTo>
                    <a:pt x="16761" y="21600"/>
                    <a:pt x="21600" y="16764"/>
                    <a:pt x="21600" y="10806"/>
                  </a:cubicBezTo>
                  <a:cubicBezTo>
                    <a:pt x="21600" y="4836"/>
                    <a:pt x="16761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55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4880800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47" name="Shape 112">
            <a:extLst>
              <a:ext uri="{FF2B5EF4-FFF2-40B4-BE49-F238E27FC236}">
                <a16:creationId xmlns:a16="http://schemas.microsoft.com/office/drawing/2014/main" id="{A1BD7C03-D995-4DA3-AE4B-B9EC1624B8D2}"/>
              </a:ext>
            </a:extLst>
          </p:cNvPr>
          <p:cNvSpPr/>
          <p:nvPr/>
        </p:nvSpPr>
        <p:spPr>
          <a:xfrm>
            <a:off x="8092723" y="5008153"/>
            <a:ext cx="337828" cy="314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55" y="18276"/>
                </a:moveTo>
                <a:cubicBezTo>
                  <a:pt x="4517" y="18276"/>
                  <a:pt x="3514" y="17832"/>
                  <a:pt x="3514" y="17287"/>
                </a:cubicBezTo>
                <a:cubicBezTo>
                  <a:pt x="3514" y="16845"/>
                  <a:pt x="4169" y="16472"/>
                  <a:pt x="5072" y="16346"/>
                </a:cubicBezTo>
                <a:lnTo>
                  <a:pt x="5072" y="16979"/>
                </a:lnTo>
                <a:cubicBezTo>
                  <a:pt x="5072" y="17319"/>
                  <a:pt x="5327" y="17593"/>
                  <a:pt x="5643" y="17593"/>
                </a:cubicBezTo>
                <a:cubicBezTo>
                  <a:pt x="5958" y="17593"/>
                  <a:pt x="6215" y="17319"/>
                  <a:pt x="6215" y="16979"/>
                </a:cubicBezTo>
                <a:lnTo>
                  <a:pt x="6215" y="16318"/>
                </a:lnTo>
                <a:cubicBezTo>
                  <a:pt x="7231" y="16412"/>
                  <a:pt x="7994" y="16809"/>
                  <a:pt x="7994" y="17287"/>
                </a:cubicBezTo>
                <a:cubicBezTo>
                  <a:pt x="7994" y="17832"/>
                  <a:pt x="6991" y="18276"/>
                  <a:pt x="5755" y="18276"/>
                </a:cubicBezTo>
                <a:close/>
                <a:moveTo>
                  <a:pt x="15931" y="16668"/>
                </a:moveTo>
                <a:cubicBezTo>
                  <a:pt x="15925" y="16066"/>
                  <a:pt x="18229" y="16268"/>
                  <a:pt x="17613" y="15105"/>
                </a:cubicBezTo>
                <a:cubicBezTo>
                  <a:pt x="17070" y="14138"/>
                  <a:pt x="9641" y="14254"/>
                  <a:pt x="9641" y="14254"/>
                </a:cubicBezTo>
                <a:cubicBezTo>
                  <a:pt x="9641" y="14254"/>
                  <a:pt x="8080" y="14264"/>
                  <a:pt x="6215" y="14510"/>
                </a:cubicBezTo>
                <a:lnTo>
                  <a:pt x="6215" y="7629"/>
                </a:lnTo>
                <a:cubicBezTo>
                  <a:pt x="8353" y="6497"/>
                  <a:pt x="14008" y="2983"/>
                  <a:pt x="11201" y="3195"/>
                </a:cubicBezTo>
                <a:cubicBezTo>
                  <a:pt x="8815" y="3374"/>
                  <a:pt x="7121" y="2483"/>
                  <a:pt x="6215" y="1826"/>
                </a:cubicBezTo>
                <a:lnTo>
                  <a:pt x="6215" y="613"/>
                </a:lnTo>
                <a:cubicBezTo>
                  <a:pt x="6215" y="274"/>
                  <a:pt x="5958" y="0"/>
                  <a:pt x="5643" y="0"/>
                </a:cubicBezTo>
                <a:cubicBezTo>
                  <a:pt x="5327" y="0"/>
                  <a:pt x="5072" y="274"/>
                  <a:pt x="5072" y="613"/>
                </a:cubicBezTo>
                <a:lnTo>
                  <a:pt x="5072" y="14690"/>
                </a:lnTo>
                <a:cubicBezTo>
                  <a:pt x="2579" y="15143"/>
                  <a:pt x="0" y="16066"/>
                  <a:pt x="0" y="17952"/>
                </a:cubicBezTo>
                <a:cubicBezTo>
                  <a:pt x="0" y="21600"/>
                  <a:pt x="9781" y="21600"/>
                  <a:pt x="10386" y="21600"/>
                </a:cubicBezTo>
                <a:cubicBezTo>
                  <a:pt x="10991" y="21600"/>
                  <a:pt x="21600" y="21150"/>
                  <a:pt x="21600" y="19251"/>
                </a:cubicBezTo>
                <a:cubicBezTo>
                  <a:pt x="21600" y="17353"/>
                  <a:pt x="15925" y="18290"/>
                  <a:pt x="15931" y="1666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42490" y="5795151"/>
            <a:ext cx="22082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Manage Products</a:t>
            </a:r>
          </a:p>
        </p:txBody>
      </p:sp>
      <p:sp>
        <p:nvSpPr>
          <p:cNvPr id="59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5643817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499" y="5653827"/>
            <a:ext cx="488277" cy="488277"/>
          </a:xfrm>
          <a:prstGeom prst="rect">
            <a:avLst/>
          </a:prstGeom>
        </p:spPr>
      </p:pic>
      <p:sp>
        <p:nvSpPr>
          <p:cNvPr id="37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1350747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C7ED0-28F3-417A-9D82-F88C2765332B}"/>
              </a:ext>
            </a:extLst>
          </p:cNvPr>
          <p:cNvSpPr txBox="1"/>
          <p:nvPr/>
        </p:nvSpPr>
        <p:spPr>
          <a:xfrm>
            <a:off x="8742490" y="1530786"/>
            <a:ext cx="31621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Shipping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&amp;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Billing Address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57" y="1402641"/>
            <a:ext cx="427360" cy="42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81" y="2232580"/>
            <a:ext cx="528112" cy="528112"/>
          </a:xfrm>
          <a:prstGeom prst="rect">
            <a:avLst/>
          </a:prstGeom>
        </p:spPr>
      </p:pic>
      <p:sp>
        <p:nvSpPr>
          <p:cNvPr id="42" name="Shape 79">
            <a:extLst>
              <a:ext uri="{FF2B5EF4-FFF2-40B4-BE49-F238E27FC236}">
                <a16:creationId xmlns:a16="http://schemas.microsoft.com/office/drawing/2014/main" id="{0A6EDFBE-5F89-4168-B2AA-E674CC2F3580}"/>
              </a:ext>
            </a:extLst>
          </p:cNvPr>
          <p:cNvSpPr/>
          <p:nvPr/>
        </p:nvSpPr>
        <p:spPr>
          <a:xfrm>
            <a:off x="7971913" y="4061953"/>
            <a:ext cx="579449" cy="57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43" y="4117503"/>
            <a:ext cx="365588" cy="365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8205D4-151C-4379-8E0E-1D8E29DD83CE}"/>
              </a:ext>
            </a:extLst>
          </p:cNvPr>
          <p:cNvSpPr txBox="1"/>
          <p:nvPr/>
        </p:nvSpPr>
        <p:spPr>
          <a:xfrm>
            <a:off x="8742490" y="4127770"/>
            <a:ext cx="2729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Show Product Quantity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 b="23440"/>
          <a:stretch/>
        </p:blipFill>
        <p:spPr>
          <a:xfrm>
            <a:off x="868824" y="1350411"/>
            <a:ext cx="6441743" cy="503853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C978488-D6D5-4EE7-983E-E8F4C20AF7A8}"/>
              </a:ext>
            </a:extLst>
          </p:cNvPr>
          <p:cNvSpPr/>
          <p:nvPr/>
        </p:nvSpPr>
        <p:spPr>
          <a:xfrm>
            <a:off x="500497" y="6507297"/>
            <a:ext cx="1893265" cy="4303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Online Restaurant</a:t>
            </a:r>
            <a:endParaRPr lang="en-US" sz="1200" b="1" dirty="0">
              <a:solidFill>
                <a:srgbClr val="002060"/>
              </a:solidFill>
              <a:latin typeface="Poppins" panose="00000500000000000000" pitchFamily="50" charset="0"/>
              <a:ea typeface="Open Sans Light" panose="020B0306030504020204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7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0" name="Shape 32">
            <a:extLst>
              <a:ext uri="{FF2B5EF4-FFF2-40B4-BE49-F238E27FC236}">
                <a16:creationId xmlns:a16="http://schemas.microsoft.com/office/drawing/2014/main" id="{E6DCFF91-1340-4A06-AE36-1295A21ABE0B}"/>
              </a:ext>
            </a:extLst>
          </p:cNvPr>
          <p:cNvSpPr/>
          <p:nvPr/>
        </p:nvSpPr>
        <p:spPr>
          <a:xfrm>
            <a:off x="-10583" y="1132764"/>
            <a:ext cx="8772525" cy="5128473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7"/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AE0BF650-5EBB-4242-948C-1085EEAEB7BA}"/>
              </a:ext>
            </a:extLst>
          </p:cNvPr>
          <p:cNvSpPr txBox="1">
            <a:spLocks/>
          </p:cNvSpPr>
          <p:nvPr/>
        </p:nvSpPr>
        <p:spPr>
          <a:xfrm>
            <a:off x="1582338" y="2634050"/>
            <a:ext cx="5720125" cy="1842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Poppins" panose="00000500000000000000" pitchFamily="50" charset="0"/>
                <a:ea typeface="Open Sans Light" panose="020B0306030504020204" pitchFamily="34" charset="0"/>
                <a:cs typeface="Poppins" panose="00000500000000000000" pitchFamily="50" charset="0"/>
              </a:rPr>
              <a:t>THANKS FOR WATCHING</a:t>
            </a:r>
          </a:p>
        </p:txBody>
      </p:sp>
      <p:sp>
        <p:nvSpPr>
          <p:cNvPr id="12" name="Shape 33">
            <a:extLst>
              <a:ext uri="{FF2B5EF4-FFF2-40B4-BE49-F238E27FC236}">
                <a16:creationId xmlns:a16="http://schemas.microsoft.com/office/drawing/2014/main" id="{D4503F65-C9F0-4E53-BF01-01C96FC007DA}"/>
              </a:ext>
            </a:extLst>
          </p:cNvPr>
          <p:cNvSpPr/>
          <p:nvPr/>
        </p:nvSpPr>
        <p:spPr>
          <a:xfrm>
            <a:off x="8761941" y="4476467"/>
            <a:ext cx="2801167" cy="2381534"/>
          </a:xfrm>
          <a:prstGeom prst="rect">
            <a:avLst/>
          </a:pr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7"/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9855AF1-CD58-4C3B-A218-9D6F8F55F46A}"/>
              </a:ext>
            </a:extLst>
          </p:cNvPr>
          <p:cNvSpPr/>
          <p:nvPr/>
        </p:nvSpPr>
        <p:spPr>
          <a:xfrm>
            <a:off x="11563109" y="3671249"/>
            <a:ext cx="639474" cy="2354406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7"/>
          </a:p>
        </p:txBody>
      </p:sp>
      <p:sp>
        <p:nvSpPr>
          <p:cNvPr id="22" name="Shape 5487">
            <a:extLst>
              <a:ext uri="{FF2B5EF4-FFF2-40B4-BE49-F238E27FC236}">
                <a16:creationId xmlns:a16="http://schemas.microsoft.com/office/drawing/2014/main" id="{EFB77ECC-1C2D-4A9A-8DA1-4163889198F8}"/>
              </a:ext>
            </a:extLst>
          </p:cNvPr>
          <p:cNvSpPr/>
          <p:nvPr/>
        </p:nvSpPr>
        <p:spPr>
          <a:xfrm>
            <a:off x="9822318" y="5224310"/>
            <a:ext cx="1157000" cy="1140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3" y="21600"/>
                </a:moveTo>
                <a:cubicBezTo>
                  <a:pt x="19238" y="21600"/>
                  <a:pt x="18900" y="21257"/>
                  <a:pt x="18563" y="20914"/>
                </a:cubicBezTo>
                <a:cubicBezTo>
                  <a:pt x="14175" y="16457"/>
                  <a:pt x="14175" y="16457"/>
                  <a:pt x="14175" y="16457"/>
                </a:cubicBezTo>
                <a:cubicBezTo>
                  <a:pt x="12825" y="17486"/>
                  <a:pt x="11138" y="18171"/>
                  <a:pt x="9112" y="18171"/>
                </a:cubicBezTo>
                <a:cubicBezTo>
                  <a:pt x="4050" y="18171"/>
                  <a:pt x="0" y="14057"/>
                  <a:pt x="0" y="8914"/>
                </a:cubicBezTo>
                <a:cubicBezTo>
                  <a:pt x="0" y="4114"/>
                  <a:pt x="4050" y="0"/>
                  <a:pt x="9112" y="0"/>
                </a:cubicBezTo>
                <a:cubicBezTo>
                  <a:pt x="14175" y="0"/>
                  <a:pt x="18225" y="4114"/>
                  <a:pt x="18225" y="8914"/>
                </a:cubicBezTo>
                <a:cubicBezTo>
                  <a:pt x="18225" y="10971"/>
                  <a:pt x="17550" y="12686"/>
                  <a:pt x="16538" y="14057"/>
                </a:cubicBezTo>
                <a:cubicBezTo>
                  <a:pt x="20925" y="18514"/>
                  <a:pt x="20925" y="18514"/>
                  <a:pt x="20925" y="18514"/>
                </a:cubicBezTo>
                <a:cubicBezTo>
                  <a:pt x="21263" y="18857"/>
                  <a:pt x="21600" y="19543"/>
                  <a:pt x="21600" y="19886"/>
                </a:cubicBezTo>
                <a:cubicBezTo>
                  <a:pt x="21600" y="20914"/>
                  <a:pt x="20588" y="21600"/>
                  <a:pt x="19913" y="21600"/>
                </a:cubicBezTo>
                <a:close/>
                <a:moveTo>
                  <a:pt x="9112" y="3086"/>
                </a:moveTo>
                <a:cubicBezTo>
                  <a:pt x="6075" y="3086"/>
                  <a:pt x="3375" y="5829"/>
                  <a:pt x="3375" y="8914"/>
                </a:cubicBezTo>
                <a:cubicBezTo>
                  <a:pt x="3375" y="12343"/>
                  <a:pt x="6075" y="14743"/>
                  <a:pt x="9112" y="14743"/>
                </a:cubicBezTo>
                <a:cubicBezTo>
                  <a:pt x="12488" y="14743"/>
                  <a:pt x="14850" y="12343"/>
                  <a:pt x="14850" y="8914"/>
                </a:cubicBezTo>
                <a:cubicBezTo>
                  <a:pt x="14850" y="5829"/>
                  <a:pt x="12488" y="3086"/>
                  <a:pt x="9112" y="308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3" tIns="45713" rIns="45713" bIns="45713" numCol="1" anchor="t">
            <a:noAutofit/>
          </a:bodyPr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09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A734-85CA-4359-9E37-482FD8AB0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36B3"/>
      </a:accent1>
      <a:accent2>
        <a:srgbClr val="FF3399"/>
      </a:accent2>
      <a:accent3>
        <a:srgbClr val="FFC000"/>
      </a:accent3>
      <a:accent4>
        <a:srgbClr val="48ADE0"/>
      </a:accent4>
      <a:accent5>
        <a:srgbClr val="34C4C1"/>
      </a:accent5>
      <a:accent6>
        <a:srgbClr val="92D0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237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Arimo</vt:lpstr>
      <vt:lpstr>Calibri</vt:lpstr>
      <vt:lpstr>Calibri Light</vt:lpstr>
      <vt:lpstr>Gill Sans</vt:lpstr>
      <vt:lpstr>Open Sans</vt:lpstr>
      <vt:lpstr>Open Sans Light</vt:lpstr>
      <vt:lpstr>Poppins</vt:lpstr>
      <vt:lpstr>Poppins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Tanvir</cp:lastModifiedBy>
  <cp:revision>695</cp:revision>
  <dcterms:created xsi:type="dcterms:W3CDTF">2020-10-12T18:22:37Z</dcterms:created>
  <dcterms:modified xsi:type="dcterms:W3CDTF">2021-09-03T11:53:15Z</dcterms:modified>
</cp:coreProperties>
</file>