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F039-55A1-4E33-89C7-BD25EC41ADEC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0D2A-E405-4AB5-8835-48CAA10F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1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F039-55A1-4E33-89C7-BD25EC41ADEC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0D2A-E405-4AB5-8835-48CAA10F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7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F039-55A1-4E33-89C7-BD25EC41ADEC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0D2A-E405-4AB5-8835-48CAA10F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68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36845" y="724587"/>
            <a:ext cx="3539252" cy="520810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1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F039-55A1-4E33-89C7-BD25EC41ADEC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0D2A-E405-4AB5-8835-48CAA10F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F039-55A1-4E33-89C7-BD25EC41ADEC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0D2A-E405-4AB5-8835-48CAA10F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1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F039-55A1-4E33-89C7-BD25EC41ADEC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0D2A-E405-4AB5-8835-48CAA10F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7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F039-55A1-4E33-89C7-BD25EC41ADEC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0D2A-E405-4AB5-8835-48CAA10F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5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F039-55A1-4E33-89C7-BD25EC41ADEC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0D2A-E405-4AB5-8835-48CAA10F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9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F039-55A1-4E33-89C7-BD25EC41ADEC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0D2A-E405-4AB5-8835-48CAA10F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5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F039-55A1-4E33-89C7-BD25EC41ADEC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0D2A-E405-4AB5-8835-48CAA10F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4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F039-55A1-4E33-89C7-BD25EC41ADEC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0D2A-E405-4AB5-8835-48CAA10F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4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2F039-55A1-4E33-89C7-BD25EC41ADEC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30D2A-E405-4AB5-8835-48CAA10F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8367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83391" y="2582614"/>
            <a:ext cx="32712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GRAPH API</a:t>
            </a:r>
          </a:p>
          <a:p>
            <a:endParaRPr lang="en-US" sz="4000" b="1" dirty="0" smtClean="0"/>
          </a:p>
          <a:p>
            <a:r>
              <a:rPr lang="en-US" sz="2400" dirty="0" smtClean="0"/>
              <a:t>Make your life simplified</a:t>
            </a:r>
          </a:p>
        </p:txBody>
      </p:sp>
    </p:spTree>
    <p:extLst>
      <p:ext uri="{BB962C8B-B14F-4D97-AF65-F5344CB8AC3E}">
        <p14:creationId xmlns:p14="http://schemas.microsoft.com/office/powerpoint/2010/main" val="113412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22" y="535641"/>
            <a:ext cx="1528244" cy="152824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85066" y="976597"/>
            <a:ext cx="92558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https://developers.facebook.com/tools/explorer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2284191" y="2668346"/>
            <a:ext cx="4862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https://graph.facebook.com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656822" y="2299015"/>
            <a:ext cx="162736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b="1" dirty="0" smtClean="0"/>
              <a:t>API</a:t>
            </a:r>
            <a:endParaRPr lang="en-US" sz="8000" b="1" dirty="0"/>
          </a:p>
        </p:txBody>
      </p:sp>
      <p:sp>
        <p:nvSpPr>
          <p:cNvPr id="10" name="Rectangle 9"/>
          <p:cNvSpPr/>
          <p:nvPr/>
        </p:nvSpPr>
        <p:spPr>
          <a:xfrm>
            <a:off x="679561" y="3913277"/>
            <a:ext cx="146815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Personal</a:t>
            </a:r>
            <a:br>
              <a:rPr lang="en-US" sz="2800" b="1" dirty="0" smtClean="0"/>
            </a:br>
            <a:r>
              <a:rPr lang="en-US" sz="2800" b="1" dirty="0" smtClean="0"/>
              <a:t>Feed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85066" y="3984902"/>
            <a:ext cx="97604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https://graph.facebook.com/[user_id]/feed&amp;hidden=true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642215" y="5266019"/>
            <a:ext cx="117051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Access</a:t>
            </a:r>
            <a:br>
              <a:rPr lang="en-US" sz="2800" b="1" dirty="0" smtClean="0"/>
            </a:br>
            <a:r>
              <a:rPr lang="en-US" sz="2800" b="1" dirty="0" smtClean="0"/>
              <a:t>Token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47720" y="5337644"/>
            <a:ext cx="53517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Give Permission to Access 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0958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hdwallpaper.nu/wp-content/uploads/2015/11/maxresdefault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5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08313" y="1730202"/>
            <a:ext cx="93692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graph.facebook.com/707268646107468/</a:t>
            </a:r>
            <a:r>
              <a:rPr lang="en-US" sz="2400" dirty="0" err="1" smtClean="0"/>
              <a:t>feed?limit</a:t>
            </a:r>
            <a:r>
              <a:rPr lang="en-US" sz="2400" dirty="0" smtClean="0"/>
              <a:t>=100&amp;since=</a:t>
            </a:r>
            <a:r>
              <a:rPr lang="en-US" sz="2400" dirty="0" err="1" smtClean="0"/>
              <a:t>DOB_BEFORE&amp;until</a:t>
            </a:r>
            <a:r>
              <a:rPr lang="en-US" sz="2400" dirty="0" smtClean="0"/>
              <a:t>=</a:t>
            </a:r>
            <a:r>
              <a:rPr lang="en-US" sz="2400" dirty="0" err="1" smtClean="0"/>
              <a:t>DOB_AFTER&amp;include_hidden</a:t>
            </a:r>
            <a:r>
              <a:rPr lang="en-US" sz="2400" dirty="0" smtClean="0"/>
              <a:t>=</a:t>
            </a:r>
            <a:r>
              <a:rPr lang="en-US" sz="2400" dirty="0" err="1" smtClean="0"/>
              <a:t>true&amp;access_token</a:t>
            </a:r>
            <a:r>
              <a:rPr lang="en-US" sz="2400" dirty="0" smtClean="0"/>
              <a:t>=TOKEN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908313" y="4413767"/>
            <a:ext cx="9369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graph.facebook.com/</a:t>
            </a:r>
            <a:r>
              <a:rPr lang="en-US" sz="2400" dirty="0" err="1" smtClean="0"/>
              <a:t>Object_ID</a:t>
            </a:r>
            <a:r>
              <a:rPr lang="en-US" sz="2400" dirty="0" smtClean="0"/>
              <a:t>/</a:t>
            </a:r>
            <a:r>
              <a:rPr lang="en-US" sz="2400" dirty="0" err="1" smtClean="0"/>
              <a:t>comments?access_token</a:t>
            </a:r>
            <a:r>
              <a:rPr lang="en-US" sz="2400" dirty="0" smtClean="0"/>
              <a:t>=TOKEN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23404" y="4413767"/>
            <a:ext cx="9618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POST</a:t>
            </a:r>
          </a:p>
        </p:txBody>
      </p:sp>
      <p:sp>
        <p:nvSpPr>
          <p:cNvPr id="6" name="Rectangle 5"/>
          <p:cNvSpPr/>
          <p:nvPr/>
        </p:nvSpPr>
        <p:spPr>
          <a:xfrm>
            <a:off x="921027" y="2005712"/>
            <a:ext cx="7665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398240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51491" y="2528693"/>
            <a:ext cx="936928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dirty="0" smtClean="0"/>
              <a:t>HANDS ON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27092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8611" y="2069812"/>
            <a:ext cx="93692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/>
              <a:t>THANKS </a:t>
            </a:r>
          </a:p>
          <a:p>
            <a:pPr algn="ctr"/>
            <a:r>
              <a:rPr lang="en-US" sz="6000" dirty="0" smtClean="0">
                <a:sym typeface="Wingdings" panose="05000000000000000000" pitchFamily="2" charset="2"/>
              </a:rPr>
              <a:t>   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8691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38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Tanvir Hassan Sourov</dc:creator>
  <cp:lastModifiedBy>Tanvir Hassan Sourov</cp:lastModifiedBy>
  <cp:revision>18</cp:revision>
  <dcterms:created xsi:type="dcterms:W3CDTF">2016-11-30T08:32:03Z</dcterms:created>
  <dcterms:modified xsi:type="dcterms:W3CDTF">2016-12-12T18:11:36Z</dcterms:modified>
</cp:coreProperties>
</file>