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F039-55A1-4E33-89C7-BD25EC41AD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0D2A-E405-4AB5-8835-48CAA10F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7086" y="5145511"/>
            <a:ext cx="6593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DIG DEEP IN GRAPH API</a:t>
            </a:r>
            <a:endParaRPr lang="en-US" sz="4000" b="1" dirty="0" smtClean="0"/>
          </a:p>
          <a:p>
            <a:pPr algn="ctr"/>
            <a:r>
              <a:rPr lang="en-US" sz="2400" dirty="0" smtClean="0"/>
              <a:t>Make your life simplified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75" y="12878"/>
            <a:ext cx="12381907" cy="4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535641"/>
            <a:ext cx="1528244" cy="15282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5066" y="976597"/>
            <a:ext cx="925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https://developers.facebook.com/tools/explorer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284191" y="2668346"/>
            <a:ext cx="486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https://graph.facebook.com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6822" y="2299015"/>
            <a:ext cx="16273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/>
              <a:t>API</a:t>
            </a:r>
            <a:endParaRPr lang="en-US" sz="8000" b="1" dirty="0"/>
          </a:p>
        </p:txBody>
      </p:sp>
      <p:sp>
        <p:nvSpPr>
          <p:cNvPr id="10" name="Rectangle 9"/>
          <p:cNvSpPr/>
          <p:nvPr/>
        </p:nvSpPr>
        <p:spPr>
          <a:xfrm>
            <a:off x="679561" y="3913277"/>
            <a:ext cx="14681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Personal</a:t>
            </a:r>
            <a:br>
              <a:rPr lang="en-US" sz="2800" b="1" dirty="0" smtClean="0"/>
            </a:br>
            <a:r>
              <a:rPr lang="en-US" sz="2800" b="1" dirty="0" smtClean="0"/>
              <a:t>Feed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85066" y="3984902"/>
            <a:ext cx="9760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https://graph.facebook.com/[user_id]/feed&amp;hidden=true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42215" y="5266019"/>
            <a:ext cx="11705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Access</a:t>
            </a:r>
            <a:br>
              <a:rPr lang="en-US" sz="2800" b="1" dirty="0" smtClean="0"/>
            </a:br>
            <a:r>
              <a:rPr lang="en-US" sz="2800" b="1" dirty="0" smtClean="0"/>
              <a:t>Token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47720" y="5337644"/>
            <a:ext cx="535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Give Permission to Access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95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0"/>
            <a:ext cx="10058400" cy="565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0614" y="5842337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FIND YOUR HIDDEN ADMIRER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02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8313" y="1730202"/>
            <a:ext cx="9369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graph.facebook.com/YOUR_ID/posts</a:t>
            </a:r>
            <a:r>
              <a:rPr lang="en-US" sz="2400" dirty="0"/>
              <a:t>/?limit=100&amp;fields=</a:t>
            </a:r>
            <a:r>
              <a:rPr lang="en-US" sz="2400" dirty="0" err="1"/>
              <a:t>comments.summary</a:t>
            </a:r>
            <a:r>
              <a:rPr lang="en-US" sz="2400" dirty="0"/>
              <a:t>(true),</a:t>
            </a:r>
            <a:r>
              <a:rPr lang="en-US" sz="2400" dirty="0" err="1"/>
              <a:t>likes.summary</a:t>
            </a:r>
            <a:r>
              <a:rPr lang="en-US" sz="2400" dirty="0"/>
              <a:t>(true)&amp;</a:t>
            </a:r>
            <a:r>
              <a:rPr lang="en-US" sz="2400" dirty="0" err="1" smtClean="0"/>
              <a:t>access_token</a:t>
            </a:r>
            <a:r>
              <a:rPr lang="en-US" sz="2400" dirty="0" smtClean="0"/>
              <a:t>=TOKEN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21027" y="2005712"/>
            <a:ext cx="766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8313" y="4450551"/>
            <a:ext cx="9369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graph.facebook.com/BEST_FRIEND_ID/</a:t>
            </a:r>
            <a:r>
              <a:rPr lang="en-US" sz="2400" dirty="0" err="1" smtClean="0"/>
              <a:t>picture?type</a:t>
            </a:r>
            <a:r>
              <a:rPr lang="en-US" sz="2400" dirty="0" smtClean="0"/>
              <a:t>=large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21027" y="4450551"/>
            <a:ext cx="766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9824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1491" y="2528693"/>
            <a:ext cx="93692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smtClean="0"/>
              <a:t>HANDS 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709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8611" y="2069812"/>
            <a:ext cx="9369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THANKS </a:t>
            </a:r>
          </a:p>
          <a:p>
            <a:pPr algn="ctr"/>
            <a:r>
              <a:rPr lang="en-US" sz="6000" dirty="0" smtClean="0">
                <a:sym typeface="Wingdings" panose="05000000000000000000" pitchFamily="2" charset="2"/>
              </a:rPr>
              <a:t>   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9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Hassan Sourov</dc:creator>
  <cp:lastModifiedBy>Tanvir Hassan Sourov</cp:lastModifiedBy>
  <cp:revision>21</cp:revision>
  <dcterms:created xsi:type="dcterms:W3CDTF">2016-11-30T08:32:03Z</dcterms:created>
  <dcterms:modified xsi:type="dcterms:W3CDTF">2017-05-05T18:08:12Z</dcterms:modified>
</cp:coreProperties>
</file>