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95" r:id="rId4"/>
    <p:sldId id="257" r:id="rId5"/>
    <p:sldId id="268" r:id="rId6"/>
    <p:sldId id="263" r:id="rId7"/>
    <p:sldId id="269" r:id="rId8"/>
    <p:sldId id="262" r:id="rId9"/>
    <p:sldId id="261" r:id="rId10"/>
    <p:sldId id="260" r:id="rId11"/>
    <p:sldId id="259" r:id="rId12"/>
    <p:sldId id="264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67" r:id="rId25"/>
    <p:sldId id="266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65" r:id="rId38"/>
    <p:sldId id="270" r:id="rId39"/>
    <p:sldId id="296" r:id="rId40"/>
    <p:sldId id="297" r:id="rId41"/>
    <p:sldId id="271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BDFE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39" autoAdjust="0"/>
    <p:restoredTop sz="94660"/>
  </p:normalViewPr>
  <p:slideViewPr>
    <p:cSldViewPr snapToGrid="0">
      <p:cViewPr varScale="1">
        <p:scale>
          <a:sx n="62" d="100"/>
          <a:sy n="62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AD2F-EC9C-4022-972B-8216487CE760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6D22-24F1-48A1-B5DA-7B2E8DA0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57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AD2F-EC9C-4022-972B-8216487CE760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6D22-24F1-48A1-B5DA-7B2E8DA0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8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AD2F-EC9C-4022-972B-8216487CE760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6D22-24F1-48A1-B5DA-7B2E8DA0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8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AD2F-EC9C-4022-972B-8216487CE760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6D22-24F1-48A1-B5DA-7B2E8DA0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1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AD2F-EC9C-4022-972B-8216487CE760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6D22-24F1-48A1-B5DA-7B2E8DA0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2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AD2F-EC9C-4022-972B-8216487CE760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6D22-24F1-48A1-B5DA-7B2E8DA0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42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AD2F-EC9C-4022-972B-8216487CE760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6D22-24F1-48A1-B5DA-7B2E8DA0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28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AD2F-EC9C-4022-972B-8216487CE760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6D22-24F1-48A1-B5DA-7B2E8DA0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59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AD2F-EC9C-4022-972B-8216487CE760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6D22-24F1-48A1-B5DA-7B2E8DA0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6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AD2F-EC9C-4022-972B-8216487CE760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6D22-24F1-48A1-B5DA-7B2E8DA0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4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AD2F-EC9C-4022-972B-8216487CE760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6D22-24F1-48A1-B5DA-7B2E8DA0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3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6AD2F-EC9C-4022-972B-8216487CE760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56D22-24F1-48A1-B5DA-7B2E8DA0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82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349AA-6BC2-4FFC-9CAE-A22AA90FEDC4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38C68E-D2FF-438E-9A72-84ECA5347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0903" y1="11252" x2="40572" y2="12769"/>
                        <a14:foregroundMark x1="40572" y1="12769" x2="57551" y2="11252"/>
                        <a14:foregroundMark x1="13405" y1="15676" x2="13405" y2="15676"/>
                        <a14:foregroundMark x1="15013" y1="21492" x2="15996" y2="30973"/>
                        <a14:foregroundMark x1="15996" y1="30973" x2="19035" y2="41087"/>
                        <a14:foregroundMark x1="19035" y1="41087" x2="43432" y2="45133"/>
                        <a14:foregroundMark x1="43432" y1="45133" x2="53709" y2="44627"/>
                        <a14:foregroundMark x1="57015" y1="27813" x2="16890" y2="24526"/>
                        <a14:foregroundMark x1="10634" y1="17573" x2="10643" y2="18078"/>
                        <a14:foregroundMark x1="10813" y1="27307" x2="16890" y2="50822"/>
                        <a14:foregroundMark x1="16890" y1="50822" x2="25201" y2="56764"/>
                        <a14:foregroundMark x1="25201" y1="56764" x2="30652" y2="57396"/>
                        <a14:foregroundMark x1="30652" y1="57396" x2="31457" y2="56890"/>
                        <a14:foregroundMark x1="64433" y1="15676" x2="63092" y2="41719"/>
                        <a14:foregroundMark x1="63092" y1="41719" x2="65684" y2="63464"/>
                        <a14:foregroundMark x1="63360" y1="61694" x2="14567" y2="60303"/>
                        <a14:foregroundMark x1="14567" y1="60303" x2="11171" y2="53729"/>
                        <a14:foregroundMark x1="11171" y1="53729" x2="11349" y2="46397"/>
                        <a14:foregroundMark x1="11349" y1="46397" x2="11171" y2="46523"/>
                        <a14:foregroundMark x1="48794" y1="76991" x2="48794" y2="76991"/>
                        <a14:foregroundMark x1="48794" y1="76991" x2="53262" y2="73578"/>
                        <a14:foregroundMark x1="53262" y1="73578" x2="49330" y2="73198"/>
                        <a14:foregroundMark x1="48704" y1="73704" x2="48704" y2="73704"/>
                        <a14:foregroundMark x1="48704" y1="73704" x2="48704" y2="73704"/>
                        <a14:foregroundMark x1="48704" y1="73704" x2="48704" y2="73704"/>
                        <a14:foregroundMark x1="52636" y1="79772" x2="50760" y2="75980"/>
                        <a14:foregroundMark x1="49777" y1="82301" x2="48257" y2="75095"/>
                        <a14:foregroundMark x1="75871" y1="66245" x2="78284" y2="64475"/>
                        <a14:foregroundMark x1="78523" y1="54867" x2="78463" y2="55120"/>
                        <a14:foregroundMark x1="80518" y1="46397" x2="78523" y2="54867"/>
                        <a14:foregroundMark x1="78463" y1="55120" x2="78374" y2="62200"/>
                        <a14:foregroundMark x1="80340" y1="41466" x2="80340" y2="41466"/>
                        <a14:foregroundMark x1="80786" y1="39823" x2="79446" y2="40834"/>
                        <a14:foregroundMark x1="79088" y1="43236" x2="79535" y2="42731"/>
                        <a14:foregroundMark x1="78284" y1="42351" x2="82015" y2="42902"/>
                        <a14:foregroundMark x1="78463" y1="42984" x2="81983" y2="43260"/>
                        <a14:foregroundMark x1="80109" y1="42984" x2="81985" y2="43244"/>
                        <a14:foregroundMark x1="78284" y1="42731" x2="80109" y2="42984"/>
                        <a14:foregroundMark x1="80161" y1="62579" x2="81055" y2="74842"/>
                        <a14:foregroundMark x1="81055" y1="74842" x2="85433" y2="80278"/>
                        <a14:foregroundMark x1="85433" y1="80278" x2="87489" y2="86979"/>
                        <a14:foregroundMark x1="87489" y1="86979" x2="87399" y2="87105"/>
                        <a14:foregroundMark x1="72207" y1="61441" x2="74173" y2="68647"/>
                        <a14:foregroundMark x1="71761" y1="60051" x2="72654" y2="67762"/>
                        <a14:foregroundMark x1="72654" y1="67762" x2="73369" y2="68647"/>
                        <a14:foregroundMark x1="47096" y1="81416" x2="49955" y2="83944"/>
                        <a14:foregroundMark x1="52904" y1="72566" x2="54334" y2="72693"/>
                        <a14:foregroundMark x1="74799" y1="89507" x2="74799" y2="89507"/>
                        <a14:backgroundMark x1="83199" y1="44248" x2="83199" y2="44248"/>
                        <a14:backgroundMark x1="83467" y1="42984" x2="83467" y2="42984"/>
                        <a14:backgroundMark x1="84450" y1="41340" x2="84182" y2="44374"/>
                        <a14:backgroundMark x1="75335" y1="57269" x2="75335" y2="57269"/>
                        <a14:backgroundMark x1="76229" y1="54867" x2="76229" y2="54867"/>
                        <a14:backgroundMark x1="81769" y1="58913" x2="81769" y2="58913"/>
                        <a14:backgroundMark x1="10545" y1="17699" x2="10545" y2="17699"/>
                        <a14:backgroundMark x1="10545" y1="18078" x2="10545" y2="26169"/>
                        <a14:backgroundMark x1="10545" y1="26169" x2="10724" y2="27307"/>
                        <a14:backgroundMark x1="10724" y1="27307" x2="10724" y2="273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59363"/>
            <a:ext cx="6096000" cy="43091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A21088-E042-44C6-B218-2BAAFE852ED3}"/>
              </a:ext>
            </a:extLst>
          </p:cNvPr>
          <p:cNvSpPr txBox="1"/>
          <p:nvPr/>
        </p:nvSpPr>
        <p:spPr>
          <a:xfrm>
            <a:off x="309966" y="1196671"/>
            <a:ext cx="1219200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>
                <a:latin typeface="Consolas" panose="020B0609020204030204" pitchFamily="49" charset="0"/>
                <a:cs typeface="Cascadia Mono Light" panose="020B0609020000020004" pitchFamily="49" charset="0"/>
              </a:rPr>
              <a:t>Online E-Commerce Vendor Verification System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DDE5699-36A5-43BE-81D4-52726D4D27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1133" y1="40233" x2="39655" y2="40581"/>
                        <a14:foregroundMark x1="40394" y1="48140" x2="40640" y2="63953"/>
                        <a14:foregroundMark x1="40640" y1="63953" x2="40025" y2="64535"/>
                        <a14:foregroundMark x1="41502" y1="40698" x2="41502" y2="39186"/>
                        <a14:foregroundMark x1="28703" y1="83821" x2="38916" y2="68372"/>
                        <a14:foregroundMark x1="38916" y1="68372" x2="39039" y2="68256"/>
                        <a14:foregroundMark x1="46771" y1="83984" x2="44458" y2="70698"/>
                        <a14:foregroundMark x1="45647" y1="88372" x2="45690" y2="88953"/>
                        <a14:foregroundMark x1="45630" y1="88140" x2="45647" y2="88372"/>
                        <a14:foregroundMark x1="45613" y1="87907" x2="45630" y2="88140"/>
                        <a14:foregroundMark x1="45581" y1="87483" x2="45613" y2="87907"/>
                        <a14:foregroundMark x1="43966" y1="65698" x2="45246" y2="82968"/>
                        <a14:foregroundMark x1="44184" y1="88372" x2="44212" y2="89186"/>
                        <a14:foregroundMark x1="44176" y1="88140" x2="44184" y2="88372"/>
                        <a14:foregroundMark x1="44168" y1="87907" x2="44176" y2="88140"/>
                        <a14:foregroundMark x1="44147" y1="87304" x2="44168" y2="87907"/>
                        <a14:foregroundMark x1="44064" y1="84916" x2="44141" y2="87136"/>
                        <a14:foregroundMark x1="43473" y1="67791" x2="43971" y2="82209"/>
                        <a14:foregroundMark x1="26108" y1="86977" x2="28448" y2="82326"/>
                        <a14:foregroundMark x1="44704" y1="67442" x2="42524" y2="82264"/>
                        <a14:foregroundMark x1="41379" y1="50349" x2="40887" y2="63721"/>
                        <a14:foregroundMark x1="40887" y1="63721" x2="41133" y2="64651"/>
                        <a14:foregroundMark x1="39901" y1="43837" x2="40640" y2="41395"/>
                        <a14:foregroundMark x1="46429" y1="61047" x2="47167" y2="62558"/>
                        <a14:backgroundMark x1="39778" y1="44070" x2="39778" y2="44070"/>
                        <a14:backgroundMark x1="40025" y1="43837" x2="40025" y2="43837"/>
                        <a14:backgroundMark x1="39901" y1="43837" x2="39901" y2="43837"/>
                        <a14:backgroundMark x1="40025" y1="43953" x2="40025" y2="43953"/>
                        <a14:backgroundMark x1="40148" y1="44070" x2="40148" y2="44070"/>
                        <a14:backgroundMark x1="40025" y1="43953" x2="40025" y2="43953"/>
                        <a14:backgroundMark x1="40025" y1="44419" x2="40025" y2="44419"/>
                        <a14:backgroundMark x1="39778" y1="44070" x2="39778" y2="44070"/>
                        <a14:backgroundMark x1="39901" y1="43953" x2="39901" y2="43953"/>
                        <a14:backgroundMark x1="39778" y1="44070" x2="39778" y2="44070"/>
                        <a14:backgroundMark x1="39778" y1="44070" x2="39778" y2="44070"/>
                        <a14:backgroundMark x1="39778" y1="44070" x2="40148" y2="44070"/>
                        <a14:backgroundMark x1="47537" y1="64070" x2="47537" y2="64070"/>
                        <a14:backgroundMark x1="47660" y1="64070" x2="47660" y2="64070"/>
                        <a14:backgroundMark x1="41872" y1="82209" x2="41872" y2="84302"/>
                        <a14:backgroundMark x1="41995" y1="82326" x2="42365" y2="85116"/>
                        <a14:backgroundMark x1="47660" y1="84070" x2="47291" y2="87442"/>
                        <a14:backgroundMark x1="48030" y1="85581" x2="47414" y2="87907"/>
                        <a14:backgroundMark x1="46059" y1="88140" x2="46059" y2="88140"/>
                        <a14:backgroundMark x1="46059" y1="87907" x2="46059" y2="87907"/>
                        <a14:backgroundMark x1="45936" y1="88256" x2="45936" y2="88256"/>
                        <a14:backgroundMark x1="45690" y1="88372" x2="45690" y2="88372"/>
                        <a14:backgroundMark x1="46059" y1="88140" x2="46059" y2="88140"/>
                        <a14:backgroundMark x1="27463" y1="86744" x2="28202" y2="85814"/>
                        <a14:backgroundMark x1="26970" y1="86744" x2="27833" y2="853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89" y="2731367"/>
            <a:ext cx="3752621" cy="397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921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06A8CB-153D-471E-8DA6-310E38069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148" y="198926"/>
            <a:ext cx="8603703" cy="523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03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1C4321-8F53-470C-9CA3-8B1D69FC0363}"/>
              </a:ext>
            </a:extLst>
          </p:cNvPr>
          <p:cNvSpPr txBox="1"/>
          <p:nvPr/>
        </p:nvSpPr>
        <p:spPr>
          <a:xfrm>
            <a:off x="2227125" y="1982450"/>
            <a:ext cx="77377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cs typeface="Cascadia Code SemiBold" panose="020B0609020000020004" pitchFamily="49" charset="0"/>
              </a:rPr>
              <a:t>Activity Diagram </a:t>
            </a:r>
          </a:p>
        </p:txBody>
      </p:sp>
    </p:spTree>
    <p:extLst>
      <p:ext uri="{BB962C8B-B14F-4D97-AF65-F5344CB8AC3E}">
        <p14:creationId xmlns:p14="http://schemas.microsoft.com/office/powerpoint/2010/main" val="3870557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D3FE52-E995-4899-9712-857A334BF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709" y="-8377"/>
            <a:ext cx="3605049" cy="557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81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20A13A-FE90-4CA7-9A76-3935097CF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966" y="10510"/>
            <a:ext cx="3626068" cy="555997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9485B26-A1EB-4C1A-86F0-585EEF2F07FD}"/>
              </a:ext>
            </a:extLst>
          </p:cNvPr>
          <p:cNvSpPr/>
          <p:nvPr/>
        </p:nvSpPr>
        <p:spPr>
          <a:xfrm>
            <a:off x="5475890" y="4193628"/>
            <a:ext cx="1166647" cy="39939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Apply changes </a:t>
            </a:r>
          </a:p>
        </p:txBody>
      </p:sp>
    </p:spTree>
    <p:extLst>
      <p:ext uri="{BB962C8B-B14F-4D97-AF65-F5344CB8AC3E}">
        <p14:creationId xmlns:p14="http://schemas.microsoft.com/office/powerpoint/2010/main" val="2044724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25522A-F078-4586-ADD9-764FFCB9B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286" y="0"/>
            <a:ext cx="4835428" cy="557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17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4B3907-AFC1-40DA-84FC-EF3047E32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711" y="0"/>
            <a:ext cx="4860577" cy="557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62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B3FA26-556A-42E2-9A77-352F1E09B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715" y="0"/>
            <a:ext cx="3674570" cy="556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6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F917B2-E174-440D-AC21-C0936ACDA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810" y="-10256"/>
            <a:ext cx="5730380" cy="558073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BFDC38-9F2D-41AC-BA16-68D0B5164C7E}"/>
              </a:ext>
            </a:extLst>
          </p:cNvPr>
          <p:cNvSpPr/>
          <p:nvPr/>
        </p:nvSpPr>
        <p:spPr>
          <a:xfrm>
            <a:off x="4593020" y="3941380"/>
            <a:ext cx="1303283" cy="52551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Download</a:t>
            </a:r>
          </a:p>
        </p:txBody>
      </p:sp>
    </p:spTree>
    <p:extLst>
      <p:ext uri="{BB962C8B-B14F-4D97-AF65-F5344CB8AC3E}">
        <p14:creationId xmlns:p14="http://schemas.microsoft.com/office/powerpoint/2010/main" val="2802762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207C64-F04D-4681-8EDA-A623521F0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782" y="0"/>
            <a:ext cx="5616436" cy="557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8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AF90CF-9ED2-41A0-BF30-DA41150FC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406" y="0"/>
            <a:ext cx="7229187" cy="557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64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5F17846-8E31-46DE-BB0E-B548BE49E8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904" y1="69811" x2="25904" y2="69811"/>
                        <a14:foregroundMark x1="25904" y1="69811" x2="36898" y2="37618"/>
                        <a14:foregroundMark x1="36898" y1="37618" x2="31024" y2="40094"/>
                        <a14:foregroundMark x1="31024" y1="40094" x2="31476" y2="39387"/>
                        <a14:foregroundMark x1="36446" y1="70637" x2="41642" y2="65566"/>
                        <a14:foregroundMark x1="41642" y1="65566" x2="58584" y2="59670"/>
                        <a14:foregroundMark x1="58584" y1="59670" x2="67470" y2="66038"/>
                        <a14:foregroundMark x1="67470" y1="66038" x2="69578" y2="70991"/>
                        <a14:foregroundMark x1="68449" y1="77005" x2="24398" y2="71344"/>
                        <a14:foregroundMark x1="24398" y1="71344" x2="32380" y2="73231"/>
                        <a14:foregroundMark x1="41717" y1="79245" x2="36747" y2="73231"/>
                        <a14:foregroundMark x1="71461" y1="73349" x2="75904" y2="79481"/>
                        <a14:foregroundMark x1="75904" y1="79481" x2="75226" y2="746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47" t="6362" r="8448" b="4069"/>
          <a:stretch/>
        </p:blipFill>
        <p:spPr>
          <a:xfrm>
            <a:off x="3541936" y="3473668"/>
            <a:ext cx="4929351" cy="3384332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073AF0FB-1E47-44E9-9261-E8D539A59653}"/>
              </a:ext>
            </a:extLst>
          </p:cNvPr>
          <p:cNvSpPr/>
          <p:nvPr/>
        </p:nvSpPr>
        <p:spPr>
          <a:xfrm>
            <a:off x="6079490" y="352514"/>
            <a:ext cx="16510" cy="6111875"/>
          </a:xfrm>
          <a:custGeom>
            <a:avLst/>
            <a:gdLst/>
            <a:ahLst/>
            <a:cxnLst/>
            <a:rect l="l" t="t" r="r" b="b"/>
            <a:pathLst>
              <a:path w="16509" h="6111875">
                <a:moveTo>
                  <a:pt x="16298" y="0"/>
                </a:moveTo>
                <a:lnTo>
                  <a:pt x="16298" y="6111617"/>
                </a:lnTo>
                <a:lnTo>
                  <a:pt x="0" y="6111617"/>
                </a:lnTo>
                <a:lnTo>
                  <a:pt x="0" y="0"/>
                </a:lnTo>
                <a:close/>
              </a:path>
            </a:pathLst>
          </a:custGeom>
          <a:solidFill>
            <a:srgbClr val="F5F5EF"/>
          </a:solidFill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DFDBC217-6A67-494B-98A5-495936F842AF}"/>
              </a:ext>
            </a:extLst>
          </p:cNvPr>
          <p:cNvSpPr txBox="1">
            <a:spLocks noGrp="1"/>
          </p:cNvSpPr>
          <p:nvPr/>
        </p:nvSpPr>
        <p:spPr>
          <a:xfrm>
            <a:off x="122408" y="1676328"/>
            <a:ext cx="6046470" cy="75692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>
            <a:lvl1pPr>
              <a:defRPr sz="64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00" spc="-390" dirty="0">
                <a:solidFill>
                  <a:srgbClr val="F5F5EF"/>
                </a:solidFill>
              </a:rPr>
              <a:t>Supervised</a:t>
            </a:r>
            <a:r>
              <a:rPr sz="4800" spc="-400" dirty="0">
                <a:solidFill>
                  <a:srgbClr val="F5F5EF"/>
                </a:solidFill>
              </a:rPr>
              <a:t> </a:t>
            </a:r>
            <a:r>
              <a:rPr sz="4800" spc="-420" dirty="0">
                <a:solidFill>
                  <a:srgbClr val="F5F5EF"/>
                </a:solidFill>
              </a:rPr>
              <a:t>by</a:t>
            </a:r>
            <a:endParaRPr sz="4800" dirty="0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783A9AF8-665D-40E4-AC00-0C2488F848BA}"/>
              </a:ext>
            </a:extLst>
          </p:cNvPr>
          <p:cNvSpPr txBox="1"/>
          <p:nvPr/>
        </p:nvSpPr>
        <p:spPr>
          <a:xfrm>
            <a:off x="6168877" y="1676328"/>
            <a:ext cx="5884205" cy="75692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r">
              <a:lnSpc>
                <a:spcPct val="100000"/>
              </a:lnSpc>
              <a:spcBef>
                <a:spcPts val="95"/>
              </a:spcBef>
            </a:pPr>
            <a:r>
              <a:rPr sz="4800" b="1" spc="-455" dirty="0">
                <a:solidFill>
                  <a:srgbClr val="F5F5EF"/>
                </a:solidFill>
                <a:latin typeface="Trebuchet MS"/>
                <a:cs typeface="Trebuchet MS"/>
              </a:rPr>
              <a:t>Presented</a:t>
            </a:r>
            <a:r>
              <a:rPr sz="4800" b="1" spc="-400" dirty="0">
                <a:solidFill>
                  <a:srgbClr val="F5F5EF"/>
                </a:solidFill>
                <a:latin typeface="Trebuchet MS"/>
                <a:cs typeface="Trebuchet MS"/>
              </a:rPr>
              <a:t> </a:t>
            </a:r>
            <a:r>
              <a:rPr sz="4800" b="1" spc="-420" dirty="0">
                <a:solidFill>
                  <a:srgbClr val="F5F5EF"/>
                </a:solidFill>
                <a:latin typeface="Trebuchet MS"/>
                <a:cs typeface="Trebuchet MS"/>
              </a:rPr>
              <a:t>by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BA72B1-505A-4920-9351-5DC44648AACB}"/>
              </a:ext>
            </a:extLst>
          </p:cNvPr>
          <p:cNvSpPr txBox="1"/>
          <p:nvPr/>
        </p:nvSpPr>
        <p:spPr>
          <a:xfrm>
            <a:off x="6168877" y="2713069"/>
            <a:ext cx="58842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AYESHA RAHMAN ORPA</a:t>
            </a:r>
          </a:p>
          <a:p>
            <a:pPr algn="r"/>
            <a:r>
              <a:rPr lang="en-US" sz="2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182-35-2514</a:t>
            </a:r>
          </a:p>
          <a:p>
            <a:pPr algn="r"/>
            <a:r>
              <a:rPr lang="en-US" sz="2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Department of Software Engineering</a:t>
            </a:r>
          </a:p>
          <a:p>
            <a:pPr algn="r"/>
            <a:r>
              <a:rPr lang="en-US" sz="2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Daffodil International University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73133C-0CF7-40B1-A6C2-D85162DC3FF8}"/>
              </a:ext>
            </a:extLst>
          </p:cNvPr>
          <p:cNvSpPr txBox="1"/>
          <p:nvPr/>
        </p:nvSpPr>
        <p:spPr>
          <a:xfrm>
            <a:off x="122407" y="2713069"/>
            <a:ext cx="58842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MD. KHALED SOHEL</a:t>
            </a:r>
          </a:p>
          <a:p>
            <a:r>
              <a:rPr lang="en-US" sz="2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Assistant Professor</a:t>
            </a:r>
          </a:p>
          <a:p>
            <a:r>
              <a:rPr lang="en-US" sz="2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Department of Software Engineering</a:t>
            </a:r>
          </a:p>
          <a:p>
            <a:r>
              <a:rPr lang="en-US" sz="2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Daffodil International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1349220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F4A862-A391-4921-88D0-BB9AC05EC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408" y="0"/>
            <a:ext cx="3901183" cy="557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74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720AFA-9841-4993-969C-10B9C303C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308" y="-21020"/>
            <a:ext cx="3811383" cy="557048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750BA27-6465-4EFC-9870-7C0E0A493849}"/>
              </a:ext>
            </a:extLst>
          </p:cNvPr>
          <p:cNvSpPr/>
          <p:nvPr/>
        </p:nvSpPr>
        <p:spPr>
          <a:xfrm>
            <a:off x="4771697" y="2984938"/>
            <a:ext cx="840828" cy="3363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360112-F654-4C67-A6BF-F38CB0769328}"/>
              </a:ext>
            </a:extLst>
          </p:cNvPr>
          <p:cNvSpPr/>
          <p:nvPr/>
        </p:nvSpPr>
        <p:spPr>
          <a:xfrm>
            <a:off x="6579476" y="2963917"/>
            <a:ext cx="924910" cy="3573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77181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EF7286-A6CA-4B72-899F-08556183C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627" y="-7023"/>
            <a:ext cx="3804745" cy="55775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C09B58B-1DFD-44FB-A1FE-1EE20781567F}"/>
              </a:ext>
            </a:extLst>
          </p:cNvPr>
          <p:cNvSpPr/>
          <p:nvPr/>
        </p:nvSpPr>
        <p:spPr>
          <a:xfrm>
            <a:off x="4393324" y="0"/>
            <a:ext cx="3436883" cy="304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Verifying enlisted verification requests</a:t>
            </a:r>
          </a:p>
        </p:txBody>
      </p:sp>
    </p:spTree>
    <p:extLst>
      <p:ext uri="{BB962C8B-B14F-4D97-AF65-F5344CB8AC3E}">
        <p14:creationId xmlns:p14="http://schemas.microsoft.com/office/powerpoint/2010/main" val="377550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C66EC6-EBF4-4619-9F4D-4A1635A30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281" y="-10800"/>
            <a:ext cx="3845438" cy="558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39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1204FF-BADE-44A5-A256-75DBA844B884}"/>
              </a:ext>
            </a:extLst>
          </p:cNvPr>
          <p:cNvSpPr txBox="1"/>
          <p:nvPr/>
        </p:nvSpPr>
        <p:spPr>
          <a:xfrm>
            <a:off x="1628570" y="1982450"/>
            <a:ext cx="89348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cs typeface="Cascadia Code SemiBold" panose="020B0609020000020004" pitchFamily="49" charset="0"/>
              </a:rPr>
              <a:t>Sequence Diagram </a:t>
            </a:r>
          </a:p>
        </p:txBody>
      </p:sp>
    </p:spTree>
    <p:extLst>
      <p:ext uri="{BB962C8B-B14F-4D97-AF65-F5344CB8AC3E}">
        <p14:creationId xmlns:p14="http://schemas.microsoft.com/office/powerpoint/2010/main" val="1202003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3479A9-DEEC-45B5-87DE-6AB6DEDE2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377" y="0"/>
            <a:ext cx="6289246" cy="556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41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40CBBF-4462-465F-9C49-32A1D285E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788" y="-3229"/>
            <a:ext cx="6622424" cy="557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04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72AB59-160C-4582-8158-159B1A618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641" y="0"/>
            <a:ext cx="8577558" cy="557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81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218CBB-9CD4-4286-A82E-5D581B202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246" y="0"/>
            <a:ext cx="8021508" cy="557426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D657536-99A8-4668-B9BC-6849C7E742DE}"/>
              </a:ext>
            </a:extLst>
          </p:cNvPr>
          <p:cNvSpPr/>
          <p:nvPr/>
        </p:nvSpPr>
        <p:spPr>
          <a:xfrm>
            <a:off x="6306208" y="1986455"/>
            <a:ext cx="1219200" cy="294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Validate input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E9825D-DF9D-4A80-9FDE-9CEFB5C84C49}"/>
              </a:ext>
            </a:extLst>
          </p:cNvPr>
          <p:cNvSpPr/>
          <p:nvPr/>
        </p:nvSpPr>
        <p:spPr>
          <a:xfrm>
            <a:off x="7945822" y="4550979"/>
            <a:ext cx="1219200" cy="294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Send Data</a:t>
            </a:r>
          </a:p>
        </p:txBody>
      </p:sp>
    </p:spTree>
    <p:extLst>
      <p:ext uri="{BB962C8B-B14F-4D97-AF65-F5344CB8AC3E}">
        <p14:creationId xmlns:p14="http://schemas.microsoft.com/office/powerpoint/2010/main" val="4107151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CDAA25-A8FB-4C90-8FD7-2A4E1D2C3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352" y="0"/>
            <a:ext cx="6905296" cy="556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99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F04F5B-21C4-4CD0-8812-421014F749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3871" y1="42384" x2="22581" y2="42781"/>
                        <a14:foregroundMark x1="22949" y1="52848" x2="19816" y2="81589"/>
                        <a14:foregroundMark x1="27834" y1="61987" x2="29124" y2="64238"/>
                        <a14:foregroundMark x1="49954" y1="87285" x2="50046" y2="84106"/>
                        <a14:foregroundMark x1="62488" y1="87682" x2="68387" y2="51656"/>
                        <a14:foregroundMark x1="68387" y1="51656" x2="69309" y2="49272"/>
                        <a14:foregroundMark x1="68940" y1="49139" x2="68940" y2="49139"/>
                        <a14:foregroundMark x1="68111" y1="50728" x2="68111" y2="50728"/>
                        <a14:foregroundMark x1="68111" y1="50199" x2="68111" y2="50199"/>
                        <a14:foregroundMark x1="68756" y1="49934" x2="68756" y2="49934"/>
                        <a14:foregroundMark x1="70415" y1="49801" x2="67926" y2="48477"/>
                        <a14:foregroundMark x1="69677" y1="48609" x2="67281" y2="49404"/>
                        <a14:foregroundMark x1="69309" y1="48344" x2="67281" y2="48742"/>
                        <a14:foregroundMark x1="68295" y1="49669" x2="68295" y2="49669"/>
                        <a14:foregroundMark x1="68940" y1="47815" x2="68940" y2="47815"/>
                        <a14:foregroundMark x1="69124" y1="47815" x2="66912" y2="49007"/>
                        <a14:foregroundMark x1="68018" y1="48344" x2="68018" y2="48344"/>
                        <a14:foregroundMark x1="68157" y1="47550" x2="67558" y2="47815"/>
                        <a14:foregroundMark x1="68756" y1="47285" x2="68157" y2="47550"/>
                        <a14:foregroundMark x1="67772" y1="47550" x2="67281" y2="48079"/>
                        <a14:foregroundMark x1="68018" y1="47285" x2="67772" y2="47550"/>
                        <a14:foregroundMark x1="69677" y1="44768" x2="69032" y2="41854"/>
                        <a14:foregroundMark x1="19816" y1="87815" x2="19816" y2="87815"/>
                        <a14:foregroundMark x1="19263" y1="86490" x2="19263" y2="86490"/>
                        <a14:backgroundMark x1="67742" y1="47417" x2="67742" y2="47417"/>
                        <a14:backgroundMark x1="68018" y1="47550" x2="68018" y2="47550"/>
                        <a14:backgroundMark x1="68387" y1="47152" x2="68387" y2="47152"/>
                        <a14:backgroundMark x1="68295" y1="47285" x2="68295" y2="47285"/>
                        <a14:backgroundMark x1="68940" y1="47020" x2="68940" y2="47020"/>
                        <a14:backgroundMark x1="68664" y1="47285" x2="68664" y2="47285"/>
                        <a14:backgroundMark x1="68387" y1="47020" x2="68387" y2="47020"/>
                        <a14:backgroundMark x1="68018" y1="47020" x2="68018" y2="47020"/>
                        <a14:backgroundMark x1="68018" y1="47152" x2="68018" y2="47152"/>
                        <a14:backgroundMark x1="67742" y1="47152" x2="67742" y2="47152"/>
                        <a14:backgroundMark x1="68018" y1="47020" x2="68018" y2="47020"/>
                        <a14:backgroundMark x1="68111" y1="47020" x2="68111" y2="47020"/>
                        <a14:backgroundMark x1="68571" y1="47285" x2="68571" y2="47285"/>
                        <a14:backgroundMark x1="69124" y1="47020" x2="69124" y2="47020"/>
                        <a14:backgroundMark x1="69032" y1="47152" x2="69032" y2="47152"/>
                        <a14:backgroundMark x1="68940" y1="47285" x2="68940" y2="47285"/>
                        <a14:backgroundMark x1="69032" y1="47550" x2="69032" y2="47550"/>
                        <a14:backgroundMark x1="70968" y1="54702" x2="70968" y2="54702"/>
                        <a14:backgroundMark x1="23134" y1="19735" x2="23134" y2="19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06" t="18114" r="21079" b="9008"/>
          <a:stretch/>
        </p:blipFill>
        <p:spPr>
          <a:xfrm>
            <a:off x="1" y="1791730"/>
            <a:ext cx="4821306" cy="38923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EDC931-855C-4085-AB51-456D43081594}"/>
              </a:ext>
            </a:extLst>
          </p:cNvPr>
          <p:cNvSpPr txBox="1"/>
          <p:nvPr/>
        </p:nvSpPr>
        <p:spPr>
          <a:xfrm>
            <a:off x="4821307" y="84083"/>
            <a:ext cx="73706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Why this system?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800" dirty="0"/>
              <a:t>It will give the facilities to the vendors for getting the verification easily.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800" dirty="0"/>
              <a:t>It is a user-friendly system.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800" dirty="0"/>
              <a:t>This system will help to prevent identity fraud.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800" dirty="0"/>
              <a:t>It will help to consume the time complexity.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800" dirty="0"/>
              <a:t>Vendors can get the facility of re-application.</a:t>
            </a:r>
          </a:p>
        </p:txBody>
      </p:sp>
    </p:spTree>
    <p:extLst>
      <p:ext uri="{BB962C8B-B14F-4D97-AF65-F5344CB8AC3E}">
        <p14:creationId xmlns:p14="http://schemas.microsoft.com/office/powerpoint/2010/main" val="72571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E54B27-D097-46BD-B7C2-11F2D680B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352" y="0"/>
            <a:ext cx="6905296" cy="556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01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A8B5C3-1456-46F2-A916-A77D4FC77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16" y="0"/>
            <a:ext cx="7404167" cy="557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016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61FAC8-254B-40AE-A3DA-14155CB7E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115" y="0"/>
            <a:ext cx="7355769" cy="557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333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F5ABD6-6177-488C-943A-51E7ABF16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115" y="0"/>
            <a:ext cx="7355769" cy="557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299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E3857C-687C-4C8D-9C72-EAFA37153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775" y="0"/>
            <a:ext cx="8526449" cy="557048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E994A7C-FEBA-49A7-BF28-FE90B1134C17}"/>
              </a:ext>
            </a:extLst>
          </p:cNvPr>
          <p:cNvSpPr/>
          <p:nvPr/>
        </p:nvSpPr>
        <p:spPr>
          <a:xfrm>
            <a:off x="2312277" y="993227"/>
            <a:ext cx="1219200" cy="294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Give Input</a:t>
            </a:r>
          </a:p>
        </p:txBody>
      </p:sp>
    </p:spTree>
    <p:extLst>
      <p:ext uri="{BB962C8B-B14F-4D97-AF65-F5344CB8AC3E}">
        <p14:creationId xmlns:p14="http://schemas.microsoft.com/office/powerpoint/2010/main" val="37032263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3B7E20-6B06-44D1-A135-948CF2F97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308" y="0"/>
            <a:ext cx="8777384" cy="557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6444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31CC7E-C4AC-4576-8F4E-FC214BF06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936" y="0"/>
            <a:ext cx="8726128" cy="557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6993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CB7445-113B-4BE5-9E28-6B3278FD6E07}"/>
              </a:ext>
            </a:extLst>
          </p:cNvPr>
          <p:cNvSpPr txBox="1"/>
          <p:nvPr/>
        </p:nvSpPr>
        <p:spPr>
          <a:xfrm>
            <a:off x="1738928" y="1982450"/>
            <a:ext cx="87141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cs typeface="Cascadia Code SemiBold" panose="020B0609020000020004" pitchFamily="49" charset="0"/>
              </a:rPr>
              <a:t>Class Diagram </a:t>
            </a:r>
          </a:p>
        </p:txBody>
      </p:sp>
    </p:spTree>
    <p:extLst>
      <p:ext uri="{BB962C8B-B14F-4D97-AF65-F5344CB8AC3E}">
        <p14:creationId xmlns:p14="http://schemas.microsoft.com/office/powerpoint/2010/main" val="25625658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5F9434-C8A2-41B1-9777-DB3630FA6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557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893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CB7445-113B-4BE5-9E28-6B3278FD6E07}"/>
              </a:ext>
            </a:extLst>
          </p:cNvPr>
          <p:cNvSpPr txBox="1"/>
          <p:nvPr/>
        </p:nvSpPr>
        <p:spPr>
          <a:xfrm>
            <a:off x="1738928" y="1982450"/>
            <a:ext cx="87141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cs typeface="Cascadia Code SemiBold" panose="020B0609020000020004" pitchFamily="49" charset="0"/>
              </a:rPr>
              <a:t>ER Diagram </a:t>
            </a:r>
          </a:p>
        </p:txBody>
      </p:sp>
    </p:spTree>
    <p:extLst>
      <p:ext uri="{BB962C8B-B14F-4D97-AF65-F5344CB8AC3E}">
        <p14:creationId xmlns:p14="http://schemas.microsoft.com/office/powerpoint/2010/main" val="679336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DB8F42-806A-46D6-9186-8593C90863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9732" y1="66456" x2="16499" y2="20380"/>
                        <a14:foregroundMark x1="16499" y1="20380" x2="23411" y2="15063"/>
                        <a14:foregroundMark x1="23411" y1="15063" x2="45596" y2="13291"/>
                        <a14:foregroundMark x1="45596" y1="13291" x2="51728" y2="13671"/>
                        <a14:foregroundMark x1="51728" y1="13671" x2="56856" y2="21899"/>
                        <a14:foregroundMark x1="56856" y1="21899" x2="56187" y2="69873"/>
                        <a14:foregroundMark x1="56187" y1="69873" x2="43144" y2="75949"/>
                        <a14:foregroundMark x1="43144" y1="75949" x2="26533" y2="71392"/>
                        <a14:foregroundMark x1="26533" y1="71392" x2="18952" y2="65443"/>
                        <a14:foregroundMark x1="18952" y1="65443" x2="18506" y2="646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548" t="7582" r="12700" b="7451"/>
          <a:stretch/>
        </p:blipFill>
        <p:spPr>
          <a:xfrm>
            <a:off x="6849035" y="454925"/>
            <a:ext cx="5342965" cy="52780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CB8109-D15B-4648-86BC-62FAEA1F070D}"/>
              </a:ext>
            </a:extLst>
          </p:cNvPr>
          <p:cNvSpPr txBox="1"/>
          <p:nvPr/>
        </p:nvSpPr>
        <p:spPr>
          <a:xfrm>
            <a:off x="161366" y="454925"/>
            <a:ext cx="668767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Overview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800" dirty="0"/>
              <a:t>Online vendor verification system is the process by which the vendors will get their business verification certificate if they have legitimate documents.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800" dirty="0"/>
              <a:t>Justifying the documents and giving the verification is the basic goal here.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800" dirty="0"/>
              <a:t>User friendly system to be verified.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51739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E91575-A4F5-4E5A-9AEF-0E7766AAD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57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9261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0BD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04CB2E-6CD9-491D-B01E-530639961A3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903" y="43355"/>
            <a:ext cx="9086193" cy="681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63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C204E9-8397-4BBA-910B-360560AEEC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1818" y1="45070" x2="30114" y2="44558"/>
                        <a14:foregroundMark x1="32955" y1="48656" x2="28030" y2="43150"/>
                        <a14:foregroundMark x1="28030" y1="43150" x2="30682" y2="43022"/>
                        <a14:foregroundMark x1="39205" y1="60563" x2="39205" y2="21383"/>
                        <a14:foregroundMark x1="39205" y1="21383" x2="31439" y2="16517"/>
                        <a14:foregroundMark x1="31439" y1="16517" x2="21970" y2="25608"/>
                        <a14:foregroundMark x1="21970" y1="25608" x2="20549" y2="51729"/>
                        <a14:foregroundMark x1="20549" y1="51729" x2="23295" y2="646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842" t="9550" r="14997" b="10090"/>
          <a:stretch/>
        </p:blipFill>
        <p:spPr>
          <a:xfrm>
            <a:off x="0" y="1794183"/>
            <a:ext cx="4497859" cy="38652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62D25E-F380-4418-8AC5-C2BF84E97153}"/>
              </a:ext>
            </a:extLst>
          </p:cNvPr>
          <p:cNvSpPr txBox="1"/>
          <p:nvPr/>
        </p:nvSpPr>
        <p:spPr>
          <a:xfrm>
            <a:off x="4411362" y="84083"/>
            <a:ext cx="778063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Goals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800" dirty="0"/>
              <a:t>It will be a latest system for getting verified easily.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800" dirty="0"/>
              <a:t>It will help people to save their time.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800" dirty="0"/>
              <a:t>It will prevent the fraud problems.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800" dirty="0"/>
              <a:t>There people can re-apply easily for their verification system.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800" dirty="0"/>
              <a:t>If people face problem with </a:t>
            </a:r>
            <a:r>
              <a:rPr lang="en-US" sz="2800"/>
              <a:t>this system </a:t>
            </a:r>
            <a:r>
              <a:rPr lang="en-US" sz="2800" dirty="0"/>
              <a:t>they can easily live chat with emergency support officer.</a:t>
            </a:r>
          </a:p>
        </p:txBody>
      </p:sp>
    </p:spTree>
    <p:extLst>
      <p:ext uri="{BB962C8B-B14F-4D97-AF65-F5344CB8AC3E}">
        <p14:creationId xmlns:p14="http://schemas.microsoft.com/office/powerpoint/2010/main" val="781694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23043D-828B-4A40-9621-998FD37AF2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569" y1="45276" x2="27408" y2="39929"/>
                        <a14:foregroundMark x1="24869" y1="58467" x2="26357" y2="58111"/>
                        <a14:foregroundMark x1="19352" y1="53832" x2="19002" y2="28877"/>
                        <a14:foregroundMark x1="19002" y1="28877" x2="34413" y2="31907"/>
                        <a14:foregroundMark x1="34413" y1="31907" x2="29947" y2="49554"/>
                        <a14:foregroundMark x1="29947" y1="49554" x2="19440" y2="40285"/>
                        <a14:foregroundMark x1="19440" y1="40285" x2="22942" y2="29055"/>
                        <a14:foregroundMark x1="32750" y1="21390" x2="16200" y2="19608"/>
                        <a14:foregroundMark x1="16200" y1="19608" x2="14011" y2="35829"/>
                        <a14:foregroundMark x1="14011" y1="35829" x2="20928" y2="49733"/>
                        <a14:foregroundMark x1="20928" y1="49733" x2="26182" y2="49376"/>
                        <a14:foregroundMark x1="12697" y1="19964" x2="12434" y2="31551"/>
                        <a14:foregroundMark x1="12434" y1="31551" x2="16112" y2="57219"/>
                        <a14:foregroundMark x1="33713" y1="20143" x2="38266" y2="27629"/>
                        <a14:foregroundMark x1="38266" y1="27629" x2="40193" y2="52228"/>
                        <a14:foregroundMark x1="40193" y1="52228" x2="39317" y2="57932"/>
                        <a14:foregroundMark x1="11909" y1="19251" x2="12697" y2="53654"/>
                        <a14:foregroundMark x1="12697" y1="53654" x2="15236" y2="61497"/>
                        <a14:foregroundMark x1="15236" y1="61497" x2="20928" y2="62745"/>
                        <a14:foregroundMark x1="20928" y1="62745" x2="41331" y2="60250"/>
                        <a14:foregroundMark x1="41331" y1="60250" x2="44746" y2="45455"/>
                        <a14:foregroundMark x1="44746" y1="45455" x2="43783" y2="20677"/>
                        <a14:foregroundMark x1="11471" y1="20321" x2="12960" y2="60606"/>
                        <a14:foregroundMark x1="10946" y1="34403" x2="12172" y2="61319"/>
                        <a14:foregroundMark x1="12172" y1="61319" x2="12259" y2="61676"/>
                        <a14:foregroundMark x1="45271" y1="37433" x2="43783" y2="60428"/>
                        <a14:foregroundMark x1="43783" y1="60428" x2="41769" y2="61497"/>
                        <a14:foregroundMark x1="55517" y1="39572" x2="80123" y2="39929"/>
                        <a14:foregroundMark x1="80123" y1="39929" x2="84764" y2="39750"/>
                        <a14:foregroundMark x1="84764" y1="39750" x2="88704" y2="49376"/>
                        <a14:foregroundMark x1="88704" y1="49376" x2="88529" y2="77005"/>
                        <a14:foregroundMark x1="88529" y1="77005" x2="86077" y2="83957"/>
                        <a14:foregroundMark x1="86077" y1="83957" x2="59545" y2="83779"/>
                        <a14:foregroundMark x1="59545" y1="83779" x2="55254" y2="80214"/>
                        <a14:foregroundMark x1="55254" y1="80214" x2="56217" y2="39750"/>
                        <a14:foregroundMark x1="56305" y1="74332" x2="55867" y2="83244"/>
                        <a14:foregroundMark x1="55867" y1="83244" x2="56567" y2="84670"/>
                        <a14:foregroundMark x1="89580" y1="71301" x2="87303" y2="84670"/>
                        <a14:foregroundMark x1="71191" y1="56328" x2="70140" y2="66845"/>
                        <a14:foregroundMark x1="70140" y1="66845" x2="70928" y2="56684"/>
                        <a14:foregroundMark x1="70928" y1="56684" x2="76007" y2="62210"/>
                        <a14:foregroundMark x1="39755" y1="42246" x2="33800" y2="45276"/>
                        <a14:foregroundMark x1="33800" y1="45276" x2="21366" y2="41176"/>
                        <a14:foregroundMark x1="21366" y1="41176" x2="20228" y2="383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947" t="10351" r="9910" b="11567"/>
          <a:stretch/>
        </p:blipFill>
        <p:spPr>
          <a:xfrm>
            <a:off x="4908329" y="630621"/>
            <a:ext cx="6800194" cy="36470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E39D46-9420-45F2-BFF5-712BBCDFFFE9}"/>
              </a:ext>
            </a:extLst>
          </p:cNvPr>
          <p:cNvSpPr txBox="1"/>
          <p:nvPr/>
        </p:nvSpPr>
        <p:spPr>
          <a:xfrm>
            <a:off x="483477" y="945931"/>
            <a:ext cx="615906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Stakeholders</a:t>
            </a:r>
          </a:p>
          <a:p>
            <a:pPr marL="1485900" lvl="2" indent="-571500">
              <a:buFont typeface="Wingdings" panose="05000000000000000000" pitchFamily="2" charset="2"/>
              <a:buChar char="v"/>
            </a:pPr>
            <a:r>
              <a:rPr lang="en-US" sz="4400" dirty="0"/>
              <a:t>Police</a:t>
            </a:r>
          </a:p>
          <a:p>
            <a:pPr marL="1485900" lvl="2" indent="-571500">
              <a:buFont typeface="Wingdings" panose="05000000000000000000" pitchFamily="2" charset="2"/>
              <a:buChar char="v"/>
            </a:pPr>
            <a:r>
              <a:rPr lang="en-US" sz="4400" dirty="0"/>
              <a:t>Consumer</a:t>
            </a:r>
          </a:p>
          <a:p>
            <a:pPr marL="1485900" lvl="2" indent="-571500">
              <a:buFont typeface="Wingdings" panose="05000000000000000000" pitchFamily="2" charset="2"/>
              <a:buChar char="v"/>
            </a:pPr>
            <a:r>
              <a:rPr lang="en-US" sz="4400" dirty="0"/>
              <a:t>Emergency Support Officer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86064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D94FBA-9E05-4C4E-A79B-8C14476237F3}"/>
              </a:ext>
            </a:extLst>
          </p:cNvPr>
          <p:cNvSpPr txBox="1"/>
          <p:nvPr/>
        </p:nvSpPr>
        <p:spPr>
          <a:xfrm>
            <a:off x="94593" y="53953"/>
            <a:ext cx="3563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Features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1C3EED-237A-4A17-AD83-BCE60C383D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2396" y1="33984" x2="52803" y2="32161"/>
                        <a14:foregroundMark x1="47401" y1="58984" x2="48216" y2="58203"/>
                        <a14:foregroundMark x1="16922" y1="34766" x2="18654" y2="33073"/>
                        <a14:foregroundMark x1="34047" y1="17578" x2="34047" y2="13802"/>
                        <a14:foregroundMark x1="24873" y1="62500" x2="22018" y2="61979"/>
                        <a14:backgroundMark x1="75841" y1="48828" x2="75841" y2="48828"/>
                        <a14:backgroundMark x1="85015" y1="48958" x2="85015" y2="489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836" t="9335" r="9535" b="7999"/>
          <a:stretch/>
        </p:blipFill>
        <p:spPr>
          <a:xfrm>
            <a:off x="7759337" y="3265713"/>
            <a:ext cx="3931920" cy="31956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57A843-2F88-4039-A728-CA88A3D1AED2}"/>
              </a:ext>
            </a:extLst>
          </p:cNvPr>
          <p:cNvSpPr txBox="1"/>
          <p:nvPr/>
        </p:nvSpPr>
        <p:spPr>
          <a:xfrm>
            <a:off x="6143296" y="769441"/>
            <a:ext cx="56650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C. Emergency Support Officer Features: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Replying consumers query.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Approve/Reject consumers registrations.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Add/Remove Police.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D. Police Features: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Verifying enlisted verification requests.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Review unverified verification requests.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6A23B-9957-459A-B9D2-3A60E637817C}"/>
              </a:ext>
            </a:extLst>
          </p:cNvPr>
          <p:cNvSpPr txBox="1"/>
          <p:nvPr/>
        </p:nvSpPr>
        <p:spPr>
          <a:xfrm>
            <a:off x="94593" y="771627"/>
            <a:ext cx="566507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A. Common Features: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Login/Logout.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Change password.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See verification status.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B. Consumer Features: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Register to the system.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Enlisting business for verification.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Download certification of successful verification.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Reapply for unverified business.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Live chat with emergency support officer.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2081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24A58D-0DF0-4BEC-8DE7-0E1658AC71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16" b="89944" l="9972" r="90456">
                        <a14:foregroundMark x1="12678" y1="66341" x2="12464" y2="71508"/>
                        <a14:foregroundMark x1="13889" y1="76676" x2="22365" y2="78771"/>
                        <a14:foregroundMark x1="15527" y1="75559" x2="13248" y2="75559"/>
                        <a14:foregroundMark x1="14886" y1="76816" x2="12963" y2="75559"/>
                        <a14:foregroundMark x1="90456" y1="62570" x2="89530" y2="758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859" t="7903" r="7475" b="12935"/>
          <a:stretch/>
        </p:blipFill>
        <p:spPr>
          <a:xfrm>
            <a:off x="441434" y="1008994"/>
            <a:ext cx="6253656" cy="32161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5D329D-5DF8-41F6-8A03-FCC5162F5085}"/>
              </a:ext>
            </a:extLst>
          </p:cNvPr>
          <p:cNvSpPr txBox="1"/>
          <p:nvPr/>
        </p:nvSpPr>
        <p:spPr>
          <a:xfrm>
            <a:off x="6778036" y="597528"/>
            <a:ext cx="5413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Tools &amp; Technology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400" dirty="0"/>
              <a:t>HTML 5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400" dirty="0"/>
              <a:t>NodeJS (RESTful </a:t>
            </a:r>
            <a:r>
              <a:rPr lang="en-US" sz="4400" dirty="0" err="1"/>
              <a:t>api</a:t>
            </a:r>
            <a:r>
              <a:rPr lang="en-US" sz="4400" dirty="0"/>
              <a:t>)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400" dirty="0"/>
              <a:t>jQuery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400" dirty="0"/>
              <a:t>Bootstrap 5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400" dirty="0"/>
              <a:t>Font awesome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400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2648831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8099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0256B4-1EA5-40CD-8C9E-947239ADE57A}"/>
              </a:ext>
            </a:extLst>
          </p:cNvPr>
          <p:cNvSpPr txBox="1"/>
          <p:nvPr/>
        </p:nvSpPr>
        <p:spPr>
          <a:xfrm>
            <a:off x="3403217" y="1982450"/>
            <a:ext cx="53855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cs typeface="Cascadia Code SemiBold" panose="020B0609020000020004" pitchFamily="49" charset="0"/>
              </a:rPr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3616340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</TotalTime>
  <Words>316</Words>
  <Application>Microsoft Office PowerPoint</Application>
  <PresentationFormat>Widescreen</PresentationFormat>
  <Paragraphs>71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Tanvir Tanjum Shourav</dc:creator>
  <cp:lastModifiedBy>Tanvir Tanjum Shourav</cp:lastModifiedBy>
  <cp:revision>87</cp:revision>
  <dcterms:created xsi:type="dcterms:W3CDTF">2022-02-09T19:57:17Z</dcterms:created>
  <dcterms:modified xsi:type="dcterms:W3CDTF">2022-05-15T14:47:28Z</dcterms:modified>
</cp:coreProperties>
</file>