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C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6557-384E-4B3A-8172-755519E3E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26E77-7AB6-4E87-9AC0-1582FE30B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A330-A6B8-40BC-9663-7CBED511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1109-A0DA-440B-9B39-92C190AE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9F3D-E787-4776-A88F-E064C216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D4A9-6CF1-4C68-9984-48DFEF0D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C8D0D-8BF8-4A34-AD6D-B171941B5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D4338-2D01-496F-9F45-B9A124B0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1087-9339-4A68-9129-ABE406AE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72DF6-ACFE-40E6-95CC-4313932F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72455B-074E-4E45-942A-00E5AC73F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279F8-E1A7-45A2-98C5-3C3AEE2F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20801-6225-4035-9BB9-B8D3E85C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3362-3395-4807-9598-91D02A93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15A6B-529F-476E-9C2F-8937D2C4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B37A-E70A-41FE-88A5-4B8FD33A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3188-EC52-4989-AE78-6A0627AA7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B5AD-17B9-40BF-8625-376DEC1C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15EE-3830-48E7-A4C3-AAA8933A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2DF0E-F54E-46C9-B8FD-36A91830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8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390C-0797-40BC-93A7-917B69C2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61A4-8723-4EF3-81BF-197A7356D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1EB7-7D53-4FFA-A82A-D01FC13A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2982B-BB1C-4446-893B-9D706AA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69F71-9973-433C-822C-4CEC7F6B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6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F882-544F-4687-B90E-B8597940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B2AD-8477-4FFC-86FD-695361B48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8DE3-3919-4558-AF2B-A260C61F4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C5FA8-BA91-4EB0-A8B3-AFE479DC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028D0-09E8-4043-B8C5-9BC742CF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4D70F-41BE-416A-B4C4-9D8F6DFB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8605-3F11-43E2-823E-7411CE61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9D32-9C7A-4FBC-B251-997EEFF5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62461-3665-4F0F-B0E5-42418BC47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0BFDE-03DB-4D68-8F53-48522FF14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CC77A-3AE7-42DF-B212-FCC095494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7368B-CA3C-4EA1-AE73-2CF05639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59826-33FC-46B3-8FB8-84F9D744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014D6-9CDB-42A9-9077-B4F7E181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8304-5F6A-4ABC-83AD-C2218CA6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1CD4E-BA47-47AA-97BB-9E3EE5C30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34C40-95C2-4ECF-AA87-32127D74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9F936-28BF-4B75-927B-5F07D2DE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42F81-CFA4-4E8E-BEAB-7C2E05FD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8BE24-7243-428B-8143-86E3996C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00B38-6948-47B9-B0EC-B13C37B0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A284-AFC4-4EE4-8B90-73C5B05D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5E14-1C2C-42D9-84AC-3CF63D453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CF5E1-BA3D-4641-9432-DBC1A4E2F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F3D9-F848-4764-9CE7-895A3967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0155-86DD-4769-86F3-6BDB3932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17F2F-3FD9-41F5-A8CA-1ED74898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9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87A3-962D-43BA-8906-4A0C93EC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0678B-9E48-402C-819B-D300D2809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9234B-70A7-449D-AAB6-7011B73F8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E6860-14B7-4548-B074-8B0E212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A27AB-BC6B-4795-AFC4-EFB662FB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2B513-6706-41E3-AB3C-BA747D08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8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75A51-0F48-4EB8-A165-21464C71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144B-5A45-4A95-84F8-E1D93885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2012E-1A6A-40E1-8165-9986B46D8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454C-5AE0-4E81-945D-AB71A436EB6A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92FF-014A-469F-968F-57AAE28CA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18F7-182C-457C-969E-9B5D450F2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6F836-6F33-4F61-B3ED-FFDDBCBC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65A2D8-6B9C-4E58-BEBA-E6D68F09C4B5}"/>
              </a:ext>
            </a:extLst>
          </p:cNvPr>
          <p:cNvSpPr/>
          <p:nvPr/>
        </p:nvSpPr>
        <p:spPr>
          <a:xfrm>
            <a:off x="3985469" y="515923"/>
            <a:ext cx="1702965" cy="2319556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ESP32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A71226-F309-4F73-B9E1-1D9FF0A4A7D5}"/>
              </a:ext>
            </a:extLst>
          </p:cNvPr>
          <p:cNvSpPr/>
          <p:nvPr/>
        </p:nvSpPr>
        <p:spPr>
          <a:xfrm>
            <a:off x="6923711" y="4362275"/>
            <a:ext cx="1702965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CD4052 MUX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2B8421-EDD3-43D7-BA23-348329177C8D}"/>
              </a:ext>
            </a:extLst>
          </p:cNvPr>
          <p:cNvSpPr/>
          <p:nvPr/>
        </p:nvSpPr>
        <p:spPr>
          <a:xfrm>
            <a:off x="1241571" y="1003184"/>
            <a:ext cx="1702965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3FA8A-D5B8-4037-81F3-81D6902C358E}"/>
              </a:ext>
            </a:extLst>
          </p:cNvPr>
          <p:cNvSpPr/>
          <p:nvPr/>
        </p:nvSpPr>
        <p:spPr>
          <a:xfrm>
            <a:off x="3990509" y="3740867"/>
            <a:ext cx="1702965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PCM 5102 DAC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AC7F0-E829-402F-B7DB-BBDD4C518980}"/>
              </a:ext>
            </a:extLst>
          </p:cNvPr>
          <p:cNvSpPr/>
          <p:nvPr/>
        </p:nvSpPr>
        <p:spPr>
          <a:xfrm>
            <a:off x="3985469" y="5200550"/>
            <a:ext cx="1702965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AUX+MIC 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EEE15-CA3A-4ACE-A231-42C0248F9F79}"/>
              </a:ext>
            </a:extLst>
          </p:cNvPr>
          <p:cNvSpPr/>
          <p:nvPr/>
        </p:nvSpPr>
        <p:spPr>
          <a:xfrm>
            <a:off x="6923712" y="2407640"/>
            <a:ext cx="1702965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A543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Class-D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AMPLIFIER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4E8E1E-B79E-4C12-8516-CE848449284C}"/>
              </a:ext>
            </a:extLst>
          </p:cNvPr>
          <p:cNvSpPr/>
          <p:nvPr/>
        </p:nvSpPr>
        <p:spPr>
          <a:xfrm>
            <a:off x="1241571" y="3456264"/>
            <a:ext cx="1702965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ROTARY ENCODER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629EA6-B404-4E09-80C0-1E19F9667D2D}"/>
              </a:ext>
            </a:extLst>
          </p:cNvPr>
          <p:cNvSpPr/>
          <p:nvPr/>
        </p:nvSpPr>
        <p:spPr>
          <a:xfrm rot="5400000">
            <a:off x="9887826" y="843094"/>
            <a:ext cx="1702965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BMS+BATTERY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0024E-2B84-4125-8CC7-DF8080996C3A}"/>
              </a:ext>
            </a:extLst>
          </p:cNvPr>
          <p:cNvSpPr/>
          <p:nvPr/>
        </p:nvSpPr>
        <p:spPr>
          <a:xfrm rot="5400000">
            <a:off x="10031913" y="3115036"/>
            <a:ext cx="1414792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CONVERTERS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58AC0-6570-47C9-8BC4-7EF4284EC7AC}"/>
              </a:ext>
            </a:extLst>
          </p:cNvPr>
          <p:cNvCxnSpPr>
            <a:cxnSpLocks/>
          </p:cNvCxnSpPr>
          <p:nvPr/>
        </p:nvCxnSpPr>
        <p:spPr>
          <a:xfrm>
            <a:off x="844491" y="327171"/>
            <a:ext cx="84927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2F301C-170B-4310-815E-30FF5853A33D}"/>
              </a:ext>
            </a:extLst>
          </p:cNvPr>
          <p:cNvCxnSpPr>
            <a:cxnSpLocks/>
          </p:cNvCxnSpPr>
          <p:nvPr/>
        </p:nvCxnSpPr>
        <p:spPr>
          <a:xfrm flipH="1" flipV="1">
            <a:off x="844491" y="327171"/>
            <a:ext cx="58724" cy="59897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50CEEA-4139-4B63-A390-6A80081DC3B6}"/>
              </a:ext>
            </a:extLst>
          </p:cNvPr>
          <p:cNvCxnSpPr>
            <a:cxnSpLocks/>
          </p:cNvCxnSpPr>
          <p:nvPr/>
        </p:nvCxnSpPr>
        <p:spPr>
          <a:xfrm>
            <a:off x="903215" y="6340024"/>
            <a:ext cx="84339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4C928F-C46A-431E-947E-DEF798EC4A28}"/>
              </a:ext>
            </a:extLst>
          </p:cNvPr>
          <p:cNvCxnSpPr>
            <a:cxnSpLocks/>
          </p:cNvCxnSpPr>
          <p:nvPr/>
        </p:nvCxnSpPr>
        <p:spPr>
          <a:xfrm>
            <a:off x="9337213" y="327171"/>
            <a:ext cx="0" cy="59897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B75DA1C-5A1F-4FC5-9163-64EE235BCB13}"/>
              </a:ext>
            </a:extLst>
          </p:cNvPr>
          <p:cNvSpPr/>
          <p:nvPr/>
        </p:nvSpPr>
        <p:spPr>
          <a:xfrm>
            <a:off x="6923712" y="751339"/>
            <a:ext cx="1702965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SPEAKER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2X 60W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989961-B96C-44F1-95A2-877D809CB4C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829424" y="2835479"/>
            <a:ext cx="7528" cy="9053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3D0C566-18C9-4CCC-A2D9-B0A4E48CAA74}"/>
              </a:ext>
            </a:extLst>
          </p:cNvPr>
          <p:cNvCxnSpPr>
            <a:stCxn id="12" idx="0"/>
            <a:endCxn id="32" idx="2"/>
          </p:cNvCxnSpPr>
          <p:nvPr/>
        </p:nvCxnSpPr>
        <p:spPr>
          <a:xfrm flipV="1">
            <a:off x="7775195" y="1799963"/>
            <a:ext cx="0" cy="607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BEDAC9D-D6F1-4F1E-8B00-B4C12FF15BA3}"/>
              </a:ext>
            </a:extLst>
          </p:cNvPr>
          <p:cNvCxnSpPr>
            <a:stCxn id="8" idx="0"/>
            <a:endCxn id="12" idx="2"/>
          </p:cNvCxnSpPr>
          <p:nvPr/>
        </p:nvCxnSpPr>
        <p:spPr>
          <a:xfrm flipV="1">
            <a:off x="7775194" y="3456264"/>
            <a:ext cx="1" cy="9060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B5B7CA-D4EA-4AEA-9792-4ADC50424A0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739309" y="2218889"/>
            <a:ext cx="0" cy="71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E4F8AE-293E-4B26-BE1F-160FEDD629CC}"/>
              </a:ext>
            </a:extLst>
          </p:cNvPr>
          <p:cNvCxnSpPr>
            <a:cxnSpLocks/>
          </p:cNvCxnSpPr>
          <p:nvPr/>
        </p:nvCxnSpPr>
        <p:spPr>
          <a:xfrm flipH="1">
            <a:off x="9342479" y="3639348"/>
            <a:ext cx="8725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AB49-5204-4476-B3A6-B040010D8B26}"/>
              </a:ext>
            </a:extLst>
          </p:cNvPr>
          <p:cNvCxnSpPr>
            <a:endCxn id="9" idx="3"/>
          </p:cNvCxnSpPr>
          <p:nvPr/>
        </p:nvCxnSpPr>
        <p:spPr>
          <a:xfrm flipH="1">
            <a:off x="2944536" y="1527496"/>
            <a:ext cx="10409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1EB3D83-875D-45E0-9CB5-63A435D52F86}"/>
              </a:ext>
            </a:extLst>
          </p:cNvPr>
          <p:cNvCxnSpPr>
            <a:stCxn id="13" idx="0"/>
          </p:cNvCxnSpPr>
          <p:nvPr/>
        </p:nvCxnSpPr>
        <p:spPr>
          <a:xfrm rot="5400000" flipH="1" flipV="1">
            <a:off x="2514949" y="1985745"/>
            <a:ext cx="1048624" cy="18924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5DE5DB1-9D61-40F4-AC84-BF628B8BEE51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5688434" y="5410899"/>
            <a:ext cx="2086760" cy="31396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39C88E82-67BD-4FBB-B977-0A0D2E34F6E7}"/>
              </a:ext>
            </a:extLst>
          </p:cNvPr>
          <p:cNvSpPr/>
          <p:nvPr/>
        </p:nvSpPr>
        <p:spPr>
          <a:xfrm rot="5400000">
            <a:off x="10200581" y="4994071"/>
            <a:ext cx="1077453" cy="1048624"/>
          </a:xfrm>
          <a:prstGeom prst="rect">
            <a:avLst/>
          </a:prstGeom>
          <a:solidFill>
            <a:srgbClr val="95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Charging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0989B82-EDFC-43D2-B50E-02D0FB68F39F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10739307" y="4346744"/>
            <a:ext cx="1" cy="632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66F3F12-4C80-41D3-BF97-48A621FCAC83}"/>
              </a:ext>
            </a:extLst>
          </p:cNvPr>
          <p:cNvCxnSpPr>
            <a:cxnSpLocks/>
          </p:cNvCxnSpPr>
          <p:nvPr/>
        </p:nvCxnSpPr>
        <p:spPr>
          <a:xfrm>
            <a:off x="5688434" y="4500638"/>
            <a:ext cx="1241375" cy="696234"/>
          </a:xfrm>
          <a:prstGeom prst="bentConnector3">
            <a:avLst>
              <a:gd name="adj1" fmla="val 319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E4388B86-FD5C-4F0C-BA36-08148E571301}"/>
              </a:ext>
            </a:extLst>
          </p:cNvPr>
          <p:cNvCxnSpPr>
            <a:cxnSpLocks/>
          </p:cNvCxnSpPr>
          <p:nvPr/>
        </p:nvCxnSpPr>
        <p:spPr>
          <a:xfrm>
            <a:off x="5690954" y="1404347"/>
            <a:ext cx="1235277" cy="3210886"/>
          </a:xfrm>
          <a:prstGeom prst="bentConnector3">
            <a:avLst>
              <a:gd name="adj1" fmla="val 6653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22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2025-07-09T18:02:33Z</dcterms:created>
  <dcterms:modified xsi:type="dcterms:W3CDTF">2025-07-09T18:03:01Z</dcterms:modified>
</cp:coreProperties>
</file>