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7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4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6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3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C1AA-6A84-452D-B93B-D2BB766E0CF1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7A8A-42B3-43CB-A60E-736B5F8D4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2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58942" y="1338053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Bahnschrift Light Condensed" panose="020B0502040204020203" pitchFamily="34" charset="0"/>
              </a:rPr>
              <a:t>Discover and know country at a glance</a:t>
            </a:r>
            <a:endParaRPr lang="en-GB" sz="16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67050" y="1357312"/>
            <a:ext cx="6057900" cy="30003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1" y="1980249"/>
            <a:ext cx="2340769" cy="1404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0152" y="345751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Bangladesh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5" y="-64358"/>
            <a:ext cx="807308" cy="80730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90696"/>
              </p:ext>
            </p:extLst>
          </p:nvPr>
        </p:nvGraphicFramePr>
        <p:xfrm>
          <a:off x="2720569" y="3991993"/>
          <a:ext cx="6750862" cy="2468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75431"/>
                <a:gridCol w="3375431"/>
              </a:tblGrid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Domain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 .</a:t>
                      </a:r>
                      <a:r>
                        <a:rPr lang="en-GB" sz="1200" dirty="0" err="1" smtClean="0"/>
                        <a:t>bd</a:t>
                      </a:r>
                      <a:endParaRPr lang="en-GB" sz="1200" dirty="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Calling Code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 +880</a:t>
                      </a:r>
                      <a:endParaRPr lang="en-GB" sz="1200" dirty="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Capital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Dhaka</a:t>
                      </a:r>
                      <a:endParaRPr lang="en-GB" sz="1200" dirty="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Region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Sub </a:t>
                      </a:r>
                      <a:r>
                        <a:rPr lang="en-GB" sz="1200" dirty="0" smtClean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Population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Currency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Name: Taka  Symbol: $</a:t>
                      </a:r>
                      <a:endParaRPr lang="en-GB" sz="1200" dirty="0"/>
                    </a:p>
                  </a:txBody>
                  <a:tcPr/>
                </a:tc>
              </a:tr>
              <a:tr h="18809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Language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</dc:creator>
  <cp:lastModifiedBy>Tanvir</cp:lastModifiedBy>
  <cp:revision>3</cp:revision>
  <dcterms:created xsi:type="dcterms:W3CDTF">2021-02-20T06:35:24Z</dcterms:created>
  <dcterms:modified xsi:type="dcterms:W3CDTF">2021-02-20T08:24:47Z</dcterms:modified>
</cp:coreProperties>
</file>