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3"/>
  </p:notesMasterIdLst>
  <p:handoutMasterIdLst>
    <p:handoutMasterId r:id="rId1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C59"/>
    <a:srgbClr val="417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45" d="100"/>
          <a:sy n="45" d="100"/>
        </p:scale>
        <p:origin x="710" y="38"/>
      </p:cViewPr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4114" y="82"/>
      </p:cViewPr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2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55240-91AF-4248-BB6C-64FDE017B1F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76C85-58D2-4542-8F2A-226C15F1FA28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7C5BA-E483-4C4B-A432-EFB80B1098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/>
        </p:txBody>
      </p:sp>
      <p:sp>
        <p:nvSpPr>
          <p:cNvPr id="3" name="Notes Placeholder 4"/>
          <p:cNvSpPr>
            <a:spLocks noGrp="1" noEditPoints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6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0638A9F3-CB8E-440E-9770-F21E83101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116BB82-02A3-4E48-9C6D-BE1D916BFD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1CD14C2-5502-4CC7-A313-7407B8D9CE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6B44429-19DE-4AE7-97E5-CB1872B9FA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7A85ED0-C714-43EC-914E-718D5BF8A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5FCE7B4-B53D-46CB-955D-C7AF363FD3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A19FB21-2057-4AF4-9DDA-2ED082425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D9734BE-3324-4C7F-9674-D692F63D2B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-2583" y="0"/>
            <a:ext cx="12194583" cy="6861500"/>
          </a:xfrm>
          <a:prstGeom prst="rect">
            <a:avLst/>
          </a:prstGeom>
        </p:spPr>
      </p:pic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914399" y="3916680"/>
            <a:ext cx="10363200" cy="70612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2885440" y="3578860"/>
            <a:ext cx="9144000" cy="64262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ED7C5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863238" y="1476233"/>
            <a:ext cx="2628900" cy="4621787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752749" y="1476233"/>
            <a:ext cx="7734300" cy="46217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1" y="1736728"/>
            <a:ext cx="105156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lang="en-US" sz="2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199" y="2965337"/>
            <a:ext cx="5181600" cy="2318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019800" y="2965338"/>
            <a:ext cx="5181600" cy="23044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8200" y="1096169"/>
            <a:ext cx="105156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925513" y="193119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927101" y="2755108"/>
            <a:ext cx="5157787" cy="38514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0613" y="193119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1" y="2755108"/>
            <a:ext cx="5183188" cy="38514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95986" y="1320482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212080" y="1320483"/>
            <a:ext cx="6172200" cy="46624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902971" y="3168333"/>
            <a:ext cx="3932237" cy="28146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6612" y="671209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496766"/>
            <a:ext cx="3932237" cy="33722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363DCB64-5090-461D-9AD2-20C99028C471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DCCDA325-AD56-4C01-B14F-EAD30531C0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818" y="0"/>
            <a:ext cx="12188363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199" y="14603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199" y="2915387"/>
            <a:ext cx="10515600" cy="351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417A9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2136498" y="1484891"/>
            <a:ext cx="7772400" cy="706120"/>
          </a:xfrm>
        </p:spPr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CSE713 PAPER REVIEW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2659439" y="2704608"/>
            <a:ext cx="6623602" cy="104952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Wireless Body Area Network (WBAN): A Survey on Reliability, Fault Tolerance, and Technologies Coexistence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73066" y="3617467"/>
            <a:ext cx="6245868" cy="41011"/>
          </a:xfrm>
          <a:prstGeom prst="rect">
            <a:avLst/>
          </a:prstGeom>
          <a:solidFill>
            <a:srgbClr val="ED7C59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0731" y="5383568"/>
            <a:ext cx="3582983" cy="1316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/>
              <a:t>Group 12</a:t>
            </a:r>
          </a:p>
          <a:p>
            <a:r>
              <a:rPr lang="en-GB" sz="2000"/>
              <a:t>MD. TANVIR ZAHID_22366028</a:t>
            </a:r>
          </a:p>
          <a:p>
            <a:r>
              <a:rPr lang="en-GB" sz="2000"/>
              <a:t>ST: Mehnaz Ara Fazal</a:t>
            </a:r>
          </a:p>
          <a:p>
            <a:r>
              <a:rPr lang="en-GB" sz="2000"/>
              <a:t>RA: Sania Azhmee Bhuiyan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SUMMARY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WBAN</a:t>
            </a:r>
          </a:p>
          <a:p>
            <a:r>
              <a:rPr lang="en-GB"/>
              <a:t>FAULT TOLERANCE</a:t>
            </a:r>
          </a:p>
          <a:p>
            <a:endParaRPr lang="en-GB"/>
          </a:p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MOTIVATION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METHODOLOGY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WBAN reliability</a:t>
            </a:r>
          </a:p>
          <a:p>
            <a:r>
              <a:rPr lang="en-GB"/>
              <a:t>WBAN challenges</a:t>
            </a:r>
          </a:p>
          <a:p>
            <a:r>
              <a:rPr lang="en-GB"/>
              <a:t>Various aspects of fault tolerance detection</a:t>
            </a:r>
          </a:p>
          <a:p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SYNTHESIS AND CONCLUSION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surveyed different WBAN technologies</a:t>
            </a:r>
          </a:p>
          <a:p>
            <a:r>
              <a:rPr lang="en-GB"/>
              <a:t>provided recommendations</a:t>
            </a:r>
          </a:p>
          <a:p>
            <a:r>
              <a:rPr lang="en-GB"/>
              <a:t>detailed explanation of various fault tolerance system</a:t>
            </a:r>
          </a:p>
          <a:p>
            <a:r>
              <a:rPr lang="en-GB"/>
              <a:t>Cloud computing with WBAN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FIRST LIMITATION	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Improved fault tolerance at cloud computing level</a:t>
            </a:r>
          </a:p>
          <a:p>
            <a:endParaRPr lang="en-GB"/>
          </a:p>
          <a:p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SECOND LIMITATION	</a:t>
            </a:r>
          </a:p>
          <a:p/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changes for node level fault tolerance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3197290" y="2766219"/>
            <a:ext cx="10515600" cy="1325563"/>
          </a:xfrm>
        </p:spPr>
        <p:txBody>
          <a:bodyPr/>
          <a:lstStyle/>
          <a:p>
            <a:r>
              <a:rPr lang="en-GB"/>
              <a:t>END OF PRESENTATION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 flipV="1">
            <a:off x="10569452" y="6982986"/>
            <a:ext cx="2742696" cy="892542"/>
          </a:xfrm>
        </p:spPr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jectPresentation">
  <a:themeElements>
    <a:clrScheme name="ProjectPresentation">
      <a:dk1>
        <a:sysClr val="windowText" lastClr="000000"/>
      </a:dk1>
      <a:lt1>
        <a:sysClr val="window" lastClr="FFFFFF"/>
      </a:lt1>
      <a:dk2>
        <a:srgbClr val="417A9B"/>
      </a:dk2>
      <a:lt2>
        <a:srgbClr val="F4EBE3"/>
      </a:lt2>
      <a:accent1>
        <a:srgbClr val="ED7C59"/>
      </a:accent1>
      <a:accent2>
        <a:srgbClr val="00C4B9"/>
      </a:accent2>
      <a:accent3>
        <a:srgbClr val="F5AE00"/>
      </a:accent3>
      <a:accent4>
        <a:srgbClr val="74B287"/>
      </a:accent4>
      <a:accent5>
        <a:srgbClr val="EF5361"/>
      </a:accent5>
      <a:accent6>
        <a:srgbClr val="88C9CC"/>
      </a:accent6>
      <a:hlink>
        <a:srgbClr val="0563C1"/>
      </a:hlink>
      <a:folHlink>
        <a:srgbClr val="954F72"/>
      </a:folHlink>
    </a:clrScheme>
    <a:fontScheme name="Gill Sans MT - Gill Sans M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</Words>
  <Application>Microsoft Office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ProjectPresentation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Reta Byte</dc:creator>
  <cp:lastModifiedBy>Reta Byte</cp:lastModifiedBy>
  <cp:revision>1</cp:revision>
  <dcterms:created xsi:type="dcterms:W3CDTF">2020-03-05T14:05:40Z</dcterms:created>
  <dcterms:modified xsi:type="dcterms:W3CDTF">2023-11-01T03:45:36Z</dcterms:modified>
</cp:coreProperties>
</file>