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bmp" ContentType="image/bmp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59"/>
    <a:srgbClr val="41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45" d="100"/>
          <a:sy n="45" d="100"/>
        </p:scale>
        <p:origin x="710" y="38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4114" y="82"/>
      </p:cViewPr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2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5240-91AF-4248-BB6C-64FDE017B1F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76C85-58D2-4542-8F2A-226C15F1FA2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C5BA-E483-4C4B-A432-EFB80B109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/>
        </p:txBody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0638A9F3-CB8E-440E-9770-F21E83101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116BB82-02A3-4E48-9C6D-BE1D916BF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1CD14C2-5502-4CC7-A313-7407B8D9C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6B44429-19DE-4AE7-97E5-CB1872B9FA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7A85ED0-C714-43EC-914E-718D5BF8A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5FCE7B4-B53D-46CB-955D-C7AF363FD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A19FB21-2057-4AF4-9DDA-2ED082425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D9734BE-3324-4C7F-9674-D692F63D2B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-2583" y="0"/>
            <a:ext cx="12194583" cy="6861500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399" y="3916680"/>
            <a:ext cx="10363200" cy="70612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885440" y="3578860"/>
            <a:ext cx="9144000" cy="64262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D7C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863238" y="1476233"/>
            <a:ext cx="2628900" cy="462178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752749" y="1476233"/>
            <a:ext cx="7734300" cy="4621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1" y="173672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199" y="2965337"/>
            <a:ext cx="5181600" cy="2318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19800" y="2965338"/>
            <a:ext cx="5181600" cy="2304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1096169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25513" y="19311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927101" y="2755108"/>
            <a:ext cx="5157787" cy="3851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0613" y="19311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1" y="2755108"/>
            <a:ext cx="5183188" cy="3851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95986" y="1320482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212080" y="1320483"/>
            <a:ext cx="6172200" cy="46624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02971" y="3168333"/>
            <a:ext cx="3932237" cy="28146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6612" y="671209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496766"/>
            <a:ext cx="3932237" cy="33722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363DCB64-5090-461D-9AD2-20C99028C47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DCCDA325-AD56-4C01-B14F-EAD30531C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818" y="0"/>
            <a:ext cx="1218836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199" y="1460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199" y="2915387"/>
            <a:ext cx="10515600" cy="35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417A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bmp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136498" y="1484891"/>
            <a:ext cx="7772400" cy="70612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CSE713 PAPER REVIEW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659439" y="2704608"/>
            <a:ext cx="6623602" cy="104952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Wireless </a:t>
            </a:r>
            <a:r>
              <a:rPr lang="en-GB" sz="2400" dirty="0">
                <a:solidFill>
                  <a:schemeClr val="accent1"/>
                </a:solidFill>
              </a:rPr>
              <a:t>b</a:t>
            </a:r>
            <a:r>
              <a:rPr lang="en-US" sz="2400" dirty="0">
                <a:solidFill>
                  <a:schemeClr val="accent1"/>
                </a:solidFill>
              </a:rPr>
              <a:t>ody </a:t>
            </a:r>
            <a:r>
              <a:rPr lang="en-GB" sz="2400" dirty="0">
                <a:solidFill>
                  <a:schemeClr val="accent1"/>
                </a:solidFill>
              </a:rPr>
              <a:t>a</a:t>
            </a:r>
            <a:r>
              <a:rPr lang="en-US" sz="2400" dirty="0">
                <a:solidFill>
                  <a:schemeClr val="accent1"/>
                </a:solidFill>
              </a:rPr>
              <a:t>rea </a:t>
            </a:r>
            <a:r>
              <a:rPr lang="en-GB" sz="2400" dirty="0">
                <a:solidFill>
                  <a:schemeClr val="accent1"/>
                </a:solidFill>
              </a:rPr>
              <a:t>ne</a:t>
            </a:r>
            <a:r>
              <a:rPr lang="en-US" sz="2400" dirty="0">
                <a:solidFill>
                  <a:schemeClr val="accent1"/>
                </a:solidFill>
              </a:rPr>
              <a:t>twork</a:t>
            </a:r>
            <a:r>
              <a:rPr lang="en-GB" sz="2400" dirty="0">
                <a:solidFill>
                  <a:schemeClr val="accent1"/>
                </a:solidFill>
              </a:rPr>
              <a:t>'s application for motion detection based on Android smartwatch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3066" y="3617467"/>
            <a:ext cx="6245868" cy="41011"/>
          </a:xfrm>
          <a:prstGeom prst="rect">
            <a:avLst/>
          </a:prstGeom>
          <a:solidFill>
            <a:srgbClr val="ED7C59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0731" y="5383568"/>
            <a:ext cx="3582983" cy="131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/>
              <a:t>Group 12</a:t>
            </a:r>
          </a:p>
          <a:p>
            <a:r>
              <a:rPr lang="en-GB" sz="2000"/>
              <a:t>MD. TANVIR ZAHID_22366028</a:t>
            </a:r>
          </a:p>
          <a:p>
            <a:r>
              <a:rPr lang="en-GB" sz="2000"/>
              <a:t>ST: Mehnaz Ara Fazal</a:t>
            </a:r>
          </a:p>
          <a:p>
            <a:r>
              <a:rPr lang="en-GB" sz="2000"/>
              <a:t>RA: Sania Azhmee Bhuiyan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WBAN</a:t>
            </a:r>
          </a:p>
          <a:p>
            <a:r>
              <a:rPr lang="en-GB"/>
              <a:t>USE OF DIFFERENT SENSORS INTEGRATED IN SMARTWATCH</a:t>
            </a:r>
          </a:p>
          <a:p>
            <a:endParaRPr lang="en-GB"/>
          </a:p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METHODOLOGY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GB" sz="2000"/>
              <a:t>Followed the Android development process</a:t>
            </a:r>
            <a:endParaRPr lang="en-GB"/>
          </a:p>
          <a:p>
            <a:endParaRPr lang="en-GB"/>
          </a:p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296654" y="1987979"/>
            <a:ext cx="5057145" cy="48700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SYNTHESIS AND CONCLUSION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Result shows data from smartwatch to smartphone to a graph</a:t>
            </a:r>
          </a:p>
          <a:p>
            <a:r>
              <a:rPr lang="en-GB"/>
              <a:t>Different sensor implemented in smartwatch from accelaration and orientation detection</a:t>
            </a:r>
          </a:p>
          <a:p>
            <a:endParaRPr lang="en-GB"/>
          </a:p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795171" y="4197958"/>
            <a:ext cx="5229107" cy="2233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FIRST LIMITATION	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Faulty sensors</a:t>
            </a:r>
          </a:p>
          <a:p>
            <a:endParaRPr lang="en-GB"/>
          </a:p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SECOND LIMITATION	</a:t>
            </a:r>
          </a:p>
          <a:p/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Code complexation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197290" y="2766219"/>
            <a:ext cx="10515600" cy="1325563"/>
          </a:xfrm>
        </p:spPr>
        <p:txBody>
          <a:bodyPr/>
          <a:lstStyle/>
          <a:p>
            <a:r>
              <a:rPr lang="en-GB"/>
              <a:t>END OF PRESENTATION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 flipV="1">
            <a:off x="10569452" y="6982986"/>
            <a:ext cx="2742696" cy="892542"/>
          </a:xfrm>
        </p:spPr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jectPresentation">
  <a:themeElements>
    <a:clrScheme name="ProjectPresentation">
      <a:dk1>
        <a:sysClr val="windowText" lastClr="000000"/>
      </a:dk1>
      <a:lt1>
        <a:sysClr val="window" lastClr="FFFFFF"/>
      </a:lt1>
      <a:dk2>
        <a:srgbClr val="417A9B"/>
      </a:dk2>
      <a:lt2>
        <a:srgbClr val="F4EBE3"/>
      </a:lt2>
      <a:accent1>
        <a:srgbClr val="ED7C59"/>
      </a:accent1>
      <a:accent2>
        <a:srgbClr val="00C4B9"/>
      </a:accent2>
      <a:accent3>
        <a:srgbClr val="F5AE00"/>
      </a:accent3>
      <a:accent4>
        <a:srgbClr val="74B287"/>
      </a:accent4>
      <a:accent5>
        <a:srgbClr val="EF5361"/>
      </a:accent5>
      <a:accent6>
        <a:srgbClr val="88C9CC"/>
      </a:accent6>
      <a:hlink>
        <a:srgbClr val="0563C1"/>
      </a:hlink>
      <a:folHlink>
        <a:srgbClr val="954F72"/>
      </a:folHlink>
    </a:clrScheme>
    <a:fontScheme name="Gill Sans MT - 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ProjectPresentation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Reta Byte</dc:creator>
  <cp:lastModifiedBy>Reta Byte</cp:lastModifiedBy>
  <cp:revision>1</cp:revision>
  <dcterms:created xsi:type="dcterms:W3CDTF">2020-03-05T14:05:40Z</dcterms:created>
  <dcterms:modified xsi:type="dcterms:W3CDTF">2023-11-28T04:14:08Z</dcterms:modified>
</cp:coreProperties>
</file>