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98" autoAdjust="0"/>
    <p:restoredTop sz="96203" autoAdjust="0"/>
  </p:normalViewPr>
  <p:slideViewPr>
    <p:cSldViewPr snapToGrid="0">
      <p:cViewPr varScale="1">
        <p:scale>
          <a:sx n="119" d="100"/>
          <a:sy n="119" d="100"/>
        </p:scale>
        <p:origin x="10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01.07.2025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01.07.2025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Tanvi Salian</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614</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Tanvi Suresh Salian</cp:lastModifiedBy>
  <cp:revision>2</cp:revision>
  <dcterms:created xsi:type="dcterms:W3CDTF">2024-07-20T13:50:58Z</dcterms:created>
  <dcterms:modified xsi:type="dcterms:W3CDTF">2025-07-01T04:27:13Z</dcterms:modified>
</cp:coreProperties>
</file>