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938" y="1871131"/>
            <a:ext cx="7537268" cy="1515533"/>
          </a:xfrm>
        </p:spPr>
        <p:txBody>
          <a:bodyPr/>
          <a:lstStyle/>
          <a:p>
            <a:r>
              <a:rPr lang="en-US" sz="4800" dirty="0" smtClean="0"/>
              <a:t>BLOOD BANK MANAGEMENT SYSTEM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701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BBMS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Admin login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Module 2: </a:t>
            </a:r>
            <a:r>
              <a:rPr lang="en-US" dirty="0"/>
              <a:t>Blood Cells Module</a:t>
            </a:r>
          </a:p>
          <a:p>
            <a:r>
              <a:rPr lang="en-US" dirty="0"/>
              <a:t>Module </a:t>
            </a:r>
            <a:r>
              <a:rPr lang="en-US" dirty="0"/>
              <a:t>3:Stock </a:t>
            </a:r>
            <a:r>
              <a:rPr lang="en-US" dirty="0" smtClean="0"/>
              <a:t>Module</a:t>
            </a:r>
            <a:endParaRPr lang="en-US" dirty="0"/>
          </a:p>
          <a:p>
            <a:r>
              <a:rPr lang="en-US" dirty="0" smtClean="0"/>
              <a:t>Module </a:t>
            </a:r>
            <a:r>
              <a:rPr lang="en-US" dirty="0" smtClean="0"/>
              <a:t>4</a:t>
            </a:r>
            <a:r>
              <a:rPr lang="en-US" dirty="0"/>
              <a:t>: Order Module 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5</a:t>
            </a:r>
            <a:r>
              <a:rPr lang="en-US" dirty="0"/>
              <a:t>: Patient </a:t>
            </a:r>
            <a:r>
              <a:rPr lang="en-US" dirty="0" smtClean="0"/>
              <a:t>Module</a:t>
            </a:r>
            <a:endParaRPr lang="en-US" dirty="0" smtClean="0"/>
          </a:p>
          <a:p>
            <a:r>
              <a:rPr lang="en-US" dirty="0" smtClean="0"/>
              <a:t>Module 6: </a:t>
            </a:r>
            <a:r>
              <a:rPr lang="en-US" dirty="0"/>
              <a:t>Donor Module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47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Bank Management Syste</a:t>
            </a:r>
            <a:r>
              <a:rPr lang="en-US" dirty="0"/>
              <a:t>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2429"/>
            <a:ext cx="9601196" cy="37132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BLOOD BANK MANAGEMENT SYSTEM is great project. T</a:t>
            </a:r>
            <a:r>
              <a:rPr lang="en-US" dirty="0" smtClean="0"/>
              <a:t>his </a:t>
            </a:r>
            <a:r>
              <a:rPr lang="en-US" dirty="0"/>
              <a:t>project is designed for successful completion of project on blood bank management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basic building </a:t>
            </a:r>
            <a:r>
              <a:rPr lang="en-US" b="1" u="sng" dirty="0"/>
              <a:t>aim</a:t>
            </a:r>
            <a:r>
              <a:rPr lang="en-US" dirty="0"/>
              <a:t> is to provide blood donation service to the city recently.</a:t>
            </a:r>
          </a:p>
          <a:p>
            <a:r>
              <a:rPr lang="en-US" dirty="0"/>
              <a:t>Blood Bank Management System (BBMS) is a </a:t>
            </a:r>
            <a:r>
              <a:rPr lang="en-US" dirty="0" smtClean="0"/>
              <a:t>Java Project that </a:t>
            </a:r>
            <a:r>
              <a:rPr lang="en-US" dirty="0"/>
              <a:t>is designed to store, process, retrieve and analyze information concerned with the administrative and inventory management within a blood bank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project aims at maintaining all the information pertaining to blood donors, different blood groups available in each blood bank and help them manage in a better way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Project Aim is to provide transparency in this field, make the process of obtaining blood from a blood bank hassle free and corruption free and make the system of blood bank management 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1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system (Blood Bank Management System) is designed to help the Blood Bank administrator to meet the demand of Blood by sending and/or serving the request for Blood as and when </a:t>
            </a:r>
            <a:r>
              <a:rPr lang="en-US" dirty="0" err="1"/>
              <a:t>required.The</a:t>
            </a:r>
            <a:r>
              <a:rPr lang="en-US" dirty="0"/>
              <a:t> proposed system gives the procedural approach of how to bridge the gap between Recipient, Donor, and Blood Banks. This Application will provide a common ground for all the three parties (i.e. Recipient, Donor, and Blood Banks) and will ensure the fulfillment of demand for Blood requested by Recipient and/or Blood Bank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1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48561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a)Goals: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To </a:t>
            </a:r>
            <a:r>
              <a:rPr lang="en-US" sz="4000" dirty="0"/>
              <a:t>ease the process of blood donation and reception. </a:t>
            </a:r>
            <a:endParaRPr lang="en-US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To improve the existing system. </a:t>
            </a:r>
            <a:endParaRPr lang="en-US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To develop a scalable system. </a:t>
            </a:r>
            <a:endParaRPr lang="en-US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To be highly </a:t>
            </a:r>
            <a:r>
              <a:rPr lang="en-US" sz="4000" dirty="0" smtClean="0"/>
              <a:t>available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3057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4856162"/>
          </a:xfrm>
        </p:spPr>
        <p:txBody>
          <a:bodyPr>
            <a:normAutofit fontScale="90000"/>
          </a:bodyPr>
          <a:lstStyle/>
          <a:p>
            <a:pPr marL="0" indent="0" algn="just">
              <a:buNone/>
            </a:pPr>
            <a:r>
              <a:rPr lang="en-US" dirty="0"/>
              <a:t>b</a:t>
            </a:r>
            <a:r>
              <a:rPr lang="en-US" dirty="0" smtClean="0"/>
              <a:t>)Scope: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Ensure that all the functionalities of a manual blood bank are </a:t>
            </a:r>
            <a:r>
              <a:rPr lang="en-US" sz="4000" dirty="0" smtClean="0"/>
              <a:t>covered.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To include all the blood banks at least within a city.</a:t>
            </a:r>
            <a:endParaRPr lang="en-US" sz="40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 Make </a:t>
            </a:r>
            <a:r>
              <a:rPr lang="en-US" sz="4000" dirty="0"/>
              <a:t>sure the program is simple and easy to </a:t>
            </a:r>
            <a:r>
              <a:rPr lang="en-US" sz="4000" dirty="0" smtClean="0"/>
              <a:t>use.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854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24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650</TotalTime>
  <Words>279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BLOOD BANK MANAGEMENT SYSTEM</vt:lpstr>
      <vt:lpstr>Modules of BBMS</vt:lpstr>
      <vt:lpstr>Blood Bank Management System</vt:lpstr>
      <vt:lpstr>Purpose</vt:lpstr>
      <vt:lpstr>a)Goals:   To ease the process of blood donation and reception.   To improve the existing system.   To develop a scalable system.   To be highly available</vt:lpstr>
      <vt:lpstr>b)Scope:   Ensure that all the functionalities of a manual blood bank are covered.  To include all the blood banks at least within a city.  Make sure the program is simple and easy to use.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</dc:title>
  <dc:creator>Meshva Gupta</dc:creator>
  <cp:lastModifiedBy>Windows User</cp:lastModifiedBy>
  <cp:revision>9</cp:revision>
  <dcterms:created xsi:type="dcterms:W3CDTF">2019-09-03T04:30:04Z</dcterms:created>
  <dcterms:modified xsi:type="dcterms:W3CDTF">2019-09-17T05:39:51Z</dcterms:modified>
</cp:coreProperties>
</file>