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2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6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AC503A-8B4C-4F1E-92EB-BD989FD657E4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FFAB47-C551-42E6-8F59-2AE655CD32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8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" TargetMode="External"/><Relationship Id="rId2" Type="http://schemas.openxmlformats.org/officeDocument/2006/relationships/hyperlink" Target="https://www.kaggle.com/uciml/indian-liver-patient-reco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course/python-for-data-science-and-machine-learning-bootcamp/" TargetMode="External"/><Relationship Id="rId4" Type="http://schemas.openxmlformats.org/officeDocument/2006/relationships/hyperlink" Target="https://www.kaggle.com/ronitf/heart-disease-uc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C041B-BC6F-4DA0-823E-F822587F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13" y="106142"/>
            <a:ext cx="6032378" cy="106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485879-4540-4E09-BD26-892F609386E1}"/>
              </a:ext>
            </a:extLst>
          </p:cNvPr>
          <p:cNvSpPr/>
          <p:nvPr/>
        </p:nvSpPr>
        <p:spPr>
          <a:xfrm>
            <a:off x="3280110" y="1536174"/>
            <a:ext cx="680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Phase II Presentation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MCA Semester 6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6CD5A-1615-42E4-B1D2-7F3D97BF5593}"/>
              </a:ext>
            </a:extLst>
          </p:cNvPr>
          <p:cNvSpPr/>
          <p:nvPr/>
        </p:nvSpPr>
        <p:spPr>
          <a:xfrm>
            <a:off x="1799523" y="2915069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Name of Student:</a:t>
            </a:r>
            <a:r>
              <a:rPr lang="en-US" sz="2000" dirty="0"/>
              <a:t>  Tanvi Wagle	</a:t>
            </a:r>
          </a:p>
          <a:p>
            <a:r>
              <a:rPr lang="en-US" sz="2000" b="1" u="sng" dirty="0"/>
              <a:t>Roll No</a:t>
            </a:r>
            <a:r>
              <a:rPr lang="en-US" sz="2000" dirty="0"/>
              <a:t>: 	A045</a:t>
            </a:r>
          </a:p>
          <a:p>
            <a:r>
              <a:rPr lang="en-US" sz="2000" b="1" u="sng" dirty="0"/>
              <a:t>SAP ID:</a:t>
            </a:r>
            <a:r>
              <a:rPr lang="en-US" sz="2000" dirty="0"/>
              <a:t> 	70611018020</a:t>
            </a:r>
          </a:p>
          <a:p>
            <a:endParaRPr lang="en-US" sz="2000" dirty="0"/>
          </a:p>
          <a:p>
            <a:r>
              <a:rPr lang="en-US" sz="2000" b="1" u="sng" dirty="0"/>
              <a:t>School</a:t>
            </a:r>
            <a:r>
              <a:rPr lang="en-US" sz="2000" dirty="0"/>
              <a:t>: MPSTME</a:t>
            </a:r>
          </a:p>
          <a:p>
            <a:r>
              <a:rPr lang="en-US" sz="2000" b="1" u="sng" dirty="0"/>
              <a:t>University</a:t>
            </a:r>
            <a:r>
              <a:rPr lang="en-US" sz="2000" dirty="0"/>
              <a:t>: NMIMS</a:t>
            </a:r>
          </a:p>
          <a:p>
            <a:endParaRPr lang="en-US" b="1" u="sng" dirty="0"/>
          </a:p>
          <a:p>
            <a:r>
              <a:rPr lang="en-US" b="1" u="sng" dirty="0"/>
              <a:t>Internal Mentor: </a:t>
            </a:r>
            <a:r>
              <a:rPr lang="en-US" dirty="0"/>
              <a:t>Prof. Krishna Samdani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29160-D5FD-43DA-9B05-3CAD018FD8C8}"/>
              </a:ext>
            </a:extLst>
          </p:cNvPr>
          <p:cNvSpPr/>
          <p:nvPr/>
        </p:nvSpPr>
        <p:spPr>
          <a:xfrm>
            <a:off x="1097280" y="2136338"/>
            <a:ext cx="7549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Project Modules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Tasks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Work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Learnings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334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FEC7-2721-46A0-ABE7-E47A1767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91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 app is a website that will help the users to predict if they suffer from any disease like heart disease, liver disease based on the inputs provided by them. </a:t>
            </a:r>
          </a:p>
          <a:p>
            <a:pPr marL="42291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website will give information about the disease and their remedies to be followed. </a:t>
            </a:r>
            <a:endParaRPr lang="en-IN" sz="18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42291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also show some analytical graphs of the diseases.  </a:t>
            </a:r>
          </a:p>
          <a:p>
            <a:pPr marL="42291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is to use machine learning model to predict the diseases of the patients and show them remedies of the diseases. </a:t>
            </a: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11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FEC7-2721-46A0-ABE7-E47A1767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067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prediction: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is the leading cause of death for people of most racial and ethnic groups. 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model will predict heart disease based on different parameters like age, gender, cholesterol level, blood pressure level, etc. 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Liver disease prediction: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with Liver disease have been continuously increasing because of excessive consumption of alcohol, inhale of harmful gases, intake of contaminated food, pickles and drugs. 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model will predict liver disease based on different parameters like age, gender, total bilirubin, direct bilirubin, etc.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 stroke prediction: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the World Health Organization (WHO) stroke is the 2nd leading cause of death globally, responsible for approximately 11% of total deaths.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143000" lvl="2" indent="-228600">
              <a:buSzPts val="1400"/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model will predict whether a patient is likely to get stroke based on the input parameters like gender, age, various diseases, and smoking status.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Remedies for diseases: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show information for the disease as well as the remedies that can be followed.</a:t>
            </a:r>
            <a:endParaRPr lang="en-IN" sz="1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D03E-89ED-4389-9B0E-3F080EC8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490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machine learning model: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and download datasets for the disease from Kaggle.com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data pre-processing and exploratory data analysis.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method with highest score to make the model.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user interface for website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nection of model with UI.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8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495-6F58-4BDB-8FA4-4F8CBD67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6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and download of datasets.</a:t>
            </a: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preprocessing.</a:t>
            </a: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Analysis.</a:t>
            </a: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 model based on score.</a:t>
            </a:r>
            <a:endParaRPr lang="en-IN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86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BFB-B31A-4EBF-9F0D-145EDC87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598"/>
            <a:ext cx="10058400" cy="3871618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very crucial as it is related to medical. One wrong prediction can mislead a patient. It is very important to optimize the model.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making this project, I have learnt about different machine learning models and to calculate their scores and how to optimize the model.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I have about different python libraries like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imblearn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seaborn, etc.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7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1531-C090-4F99-BA1C-CAEEE440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https://www.kaggle.com/uciml/indian-liver-patient-records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https://www.kaggle.com/fedesoriano/stroke-prediction-dataset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https://www.kaggle.com/ronitf/heart-disease-uci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https://www.udemy.com/course/python-for-data-science-and-machine-learning-bootcamp/</a:t>
            </a: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5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569-E59A-4302-8ED1-80189CA399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519" y="2210539"/>
            <a:ext cx="10058400" cy="1539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66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506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PowerPoint Presentation</vt:lpstr>
      <vt:lpstr>Table of Contents</vt:lpstr>
      <vt:lpstr>Introduction</vt:lpstr>
      <vt:lpstr>Project Modules</vt:lpstr>
      <vt:lpstr>Tasks</vt:lpstr>
      <vt:lpstr>Work Done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WAGLE - 70611018020</dc:creator>
  <cp:lastModifiedBy>TANVI WAGLE - 70611018020</cp:lastModifiedBy>
  <cp:revision>20</cp:revision>
  <dcterms:created xsi:type="dcterms:W3CDTF">2021-03-18T15:57:59Z</dcterms:created>
  <dcterms:modified xsi:type="dcterms:W3CDTF">2021-03-22T12:45:04Z</dcterms:modified>
</cp:coreProperties>
</file>