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0" r:id="rId3"/>
    <p:sldId id="259" r:id="rId4"/>
    <p:sldId id="261" r:id="rId5"/>
    <p:sldId id="262" r:id="rId6"/>
    <p:sldId id="264" r:id="rId7"/>
    <p:sldId id="265" r:id="rId8"/>
    <p:sldId id="266" r:id="rId9"/>
    <p:sldId id="267" r:id="rId10"/>
    <p:sldId id="268" r:id="rId11"/>
    <p:sldId id="269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43" autoAdjust="0"/>
    <p:restoredTop sz="94660"/>
  </p:normalViewPr>
  <p:slideViewPr>
    <p:cSldViewPr>
      <p:cViewPr varScale="1">
        <p:scale>
          <a:sx n="110" d="100"/>
          <a:sy n="110" d="100"/>
        </p:scale>
        <p:origin x="-114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7F527-5B14-4D81-BFA0-9191FDCEA829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D349-D8A4-433A-ACF5-DEDDCC3525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7F527-5B14-4D81-BFA0-9191FDCEA829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D349-D8A4-433A-ACF5-DEDDCC3525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7F527-5B14-4D81-BFA0-9191FDCEA829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D349-D8A4-433A-ACF5-DEDDCC3525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7F527-5B14-4D81-BFA0-9191FDCEA829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D349-D8A4-433A-ACF5-DEDDCC3525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7F527-5B14-4D81-BFA0-9191FDCEA829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D349-D8A4-433A-ACF5-DEDDCC3525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7F527-5B14-4D81-BFA0-9191FDCEA829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D349-D8A4-433A-ACF5-DEDDCC3525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7F527-5B14-4D81-BFA0-9191FDCEA829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D349-D8A4-433A-ACF5-DEDDCC3525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7F527-5B14-4D81-BFA0-9191FDCEA829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D349-D8A4-433A-ACF5-DEDDCC3525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7F527-5B14-4D81-BFA0-9191FDCEA829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D349-D8A4-433A-ACF5-DEDDCC3525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7F527-5B14-4D81-BFA0-9191FDCEA829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D349-D8A4-433A-ACF5-DEDDCC3525B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7F527-5B14-4D81-BFA0-9191FDCEA829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69D349-D8A4-433A-ACF5-DEDDCC3525B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AB69D349-D8A4-433A-ACF5-DEDDCC3525B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E7E7F527-5B14-4D81-BFA0-9191FDCEA829}" type="datetimeFigureOut">
              <a:rPr lang="en-US" smtClean="0"/>
              <a:t>8/5/2020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528" y="1556792"/>
            <a:ext cx="7992888" cy="1080120"/>
          </a:xfrm>
        </p:spPr>
        <p:txBody>
          <a:bodyPr/>
          <a:lstStyle/>
          <a:p>
            <a:pPr algn="ctr"/>
            <a:r>
              <a:rPr lang="en-US" b="1" dirty="0" err="1" smtClean="0"/>
              <a:t>Quản</a:t>
            </a:r>
            <a:r>
              <a:rPr lang="en-US" b="1" dirty="0" smtClean="0"/>
              <a:t> </a:t>
            </a:r>
            <a:r>
              <a:rPr lang="en-US" b="1" dirty="0" err="1" smtClean="0"/>
              <a:t>ly</a:t>
            </a:r>
            <a:r>
              <a:rPr lang="en-US" b="1" dirty="0" smtClean="0"/>
              <a:t>́ </a:t>
            </a:r>
            <a:r>
              <a:rPr lang="en-US" b="1" dirty="0" err="1" smtClean="0"/>
              <a:t>chấm</a:t>
            </a:r>
            <a:r>
              <a:rPr lang="en-US" b="1" dirty="0" smtClean="0"/>
              <a:t> </a:t>
            </a:r>
            <a:r>
              <a:rPr lang="en-US" b="1" dirty="0" err="1" smtClean="0"/>
              <a:t>công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2708920"/>
            <a:ext cx="8964488" cy="2929880"/>
          </a:xfrm>
        </p:spPr>
        <p:txBody>
          <a:bodyPr/>
          <a:lstStyle/>
          <a:p>
            <a:pPr algn="ctr"/>
            <a:r>
              <a:rPr lang="en-US" dirty="0" err="1" smtClean="0"/>
              <a:t>Giảng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: </a:t>
            </a:r>
            <a:r>
              <a:rPr lang="en-US" dirty="0" err="1" smtClean="0"/>
              <a:t>Trương</a:t>
            </a:r>
            <a:r>
              <a:rPr lang="en-US" dirty="0" smtClean="0"/>
              <a:t> Bá </a:t>
            </a:r>
            <a:r>
              <a:rPr lang="en-US" dirty="0" err="1" smtClean="0"/>
              <a:t>Thái</a:t>
            </a:r>
            <a:endParaRPr lang="en-US" dirty="0" smtClean="0"/>
          </a:p>
          <a:p>
            <a:pPr algn="ctr"/>
            <a:r>
              <a:rPr lang="en-US" dirty="0" smtClean="0"/>
              <a:t>                             </a:t>
            </a:r>
            <a:r>
              <a:rPr lang="en-US" dirty="0" err="1" smtClean="0"/>
              <a:t>Nhóm</a:t>
            </a:r>
            <a:r>
              <a:rPr lang="en-US" dirty="0" smtClean="0"/>
              <a:t> 8: </a:t>
            </a: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Tấn</a:t>
            </a:r>
            <a:r>
              <a:rPr lang="en-US" dirty="0" smtClean="0"/>
              <a:t> Vũ</a:t>
            </a:r>
          </a:p>
          <a:p>
            <a:pPr algn="ctr"/>
            <a:r>
              <a:rPr lang="en-US" dirty="0" smtClean="0"/>
              <a:t>                                                                           </a:t>
            </a:r>
            <a:r>
              <a:rPr lang="en-US" dirty="0" err="1" smtClean="0"/>
              <a:t>Nguyễn</a:t>
            </a:r>
            <a:r>
              <a:rPr lang="en-US" dirty="0" smtClean="0"/>
              <a:t> </a:t>
            </a:r>
            <a:r>
              <a:rPr lang="en-US" dirty="0" err="1" smtClean="0"/>
              <a:t>Huỳnh</a:t>
            </a:r>
            <a:r>
              <a:rPr lang="en-US" dirty="0" smtClean="0"/>
              <a:t> </a:t>
            </a:r>
            <a:r>
              <a:rPr lang="en-US" dirty="0" err="1" smtClean="0"/>
              <a:t>Hoàng</a:t>
            </a:r>
            <a:r>
              <a:rPr lang="en-US" dirty="0" smtClean="0"/>
              <a:t> Sang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09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Rounded Rectangle 1034"/>
          <p:cNvSpPr/>
          <p:nvPr/>
        </p:nvSpPr>
        <p:spPr>
          <a:xfrm>
            <a:off x="3203848" y="6453336"/>
            <a:ext cx="2232248" cy="288032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r>
              <a:rPr lang="en-US" dirty="0" err="1" smtClean="0"/>
              <a:t>Phiếu</a:t>
            </a:r>
            <a:r>
              <a:rPr lang="en-US" dirty="0" smtClean="0"/>
              <a:t> </a:t>
            </a:r>
            <a:r>
              <a:rPr lang="en-US" dirty="0" err="1" smtClean="0"/>
              <a:t>Chấm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422" y="188640"/>
            <a:ext cx="5753100" cy="607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81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528" y="2348880"/>
            <a:ext cx="8064896" cy="2088232"/>
          </a:xfrm>
        </p:spPr>
        <p:txBody>
          <a:bodyPr/>
          <a:lstStyle/>
          <a:p>
            <a:pPr algn="ctr"/>
            <a:r>
              <a:rPr lang="en-US" b="1" dirty="0" err="1" smtClean="0"/>
              <a:t>Cảm</a:t>
            </a:r>
            <a:r>
              <a:rPr lang="en-US" b="1" dirty="0" smtClean="0"/>
              <a:t> </a:t>
            </a:r>
            <a:r>
              <a:rPr lang="en-US" b="1" dirty="0" err="1" smtClean="0"/>
              <a:t>ơn</a:t>
            </a:r>
            <a:r>
              <a:rPr lang="en-US" b="1" dirty="0" smtClean="0"/>
              <a:t> </a:t>
            </a:r>
            <a:r>
              <a:rPr lang="en-US" b="1" dirty="0" err="1" smtClean="0"/>
              <a:t>thầy</a:t>
            </a:r>
            <a:r>
              <a:rPr lang="en-US" b="1" dirty="0" smtClean="0"/>
              <a:t> </a:t>
            </a:r>
            <a:r>
              <a:rPr lang="en-US" b="1" dirty="0" err="1" smtClean="0"/>
              <a:t>va</a:t>
            </a:r>
            <a:r>
              <a:rPr lang="en-US" b="1" dirty="0" smtClean="0"/>
              <a:t>̀ </a:t>
            </a:r>
            <a:r>
              <a:rPr lang="en-US" b="1" dirty="0" err="1" smtClean="0"/>
              <a:t>các</a:t>
            </a:r>
            <a:r>
              <a:rPr lang="en-US" b="1" dirty="0" smtClean="0"/>
              <a:t> </a:t>
            </a:r>
            <a:r>
              <a:rPr lang="en-US" b="1" dirty="0" err="1" smtClean="0"/>
              <a:t>bạn</a:t>
            </a:r>
            <a:r>
              <a:rPr lang="en-US" b="1" dirty="0" smtClean="0"/>
              <a:t> </a:t>
            </a:r>
            <a:r>
              <a:rPr lang="en-US" b="1" dirty="0" err="1" smtClean="0"/>
              <a:t>đa</a:t>
            </a:r>
            <a:r>
              <a:rPr lang="en-US" b="1" dirty="0" smtClean="0"/>
              <a:t>̃ </a:t>
            </a:r>
            <a:r>
              <a:rPr lang="en-US" b="1" dirty="0" err="1" smtClean="0"/>
              <a:t>lắng</a:t>
            </a:r>
            <a:r>
              <a:rPr lang="en-US" b="1" dirty="0" smtClean="0"/>
              <a:t> </a:t>
            </a:r>
            <a:r>
              <a:rPr lang="en-US" b="1" dirty="0" err="1" smtClean="0"/>
              <a:t>nghe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91631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Giới</a:t>
            </a:r>
            <a:r>
              <a:rPr lang="en-US" dirty="0" smtClean="0"/>
              <a:t> </a:t>
            </a:r>
            <a:r>
              <a:rPr lang="en-US" dirty="0" err="1" smtClean="0"/>
              <a:t>thiệu</a:t>
            </a:r>
            <a:r>
              <a:rPr lang="en-US" dirty="0" smtClean="0"/>
              <a:t> </a:t>
            </a:r>
            <a:r>
              <a:rPr lang="en-US" dirty="0" err="1" smtClean="0"/>
              <a:t>phần</a:t>
            </a:r>
            <a:r>
              <a:rPr lang="en-US" dirty="0" smtClean="0"/>
              <a:t> </a:t>
            </a:r>
            <a:r>
              <a:rPr lang="en-US" dirty="0" err="1" smtClean="0"/>
              <a:t>mềm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Thiết</a:t>
            </a:r>
            <a:r>
              <a:rPr lang="en-US" dirty="0" smtClean="0"/>
              <a:t> </a:t>
            </a:r>
            <a:r>
              <a:rPr lang="en-US" dirty="0" err="1" smtClean="0"/>
              <a:t>kê</a:t>
            </a:r>
            <a:r>
              <a:rPr lang="en-US" dirty="0" smtClean="0"/>
              <a:t>́ </a:t>
            </a:r>
            <a:r>
              <a:rPr lang="en-US" dirty="0" err="1" smtClean="0"/>
              <a:t>gọn</a:t>
            </a:r>
            <a:r>
              <a:rPr lang="en-US" dirty="0" smtClean="0"/>
              <a:t> </a:t>
            </a:r>
            <a:r>
              <a:rPr lang="en-US" dirty="0" err="1" smtClean="0"/>
              <a:t>gàng</a:t>
            </a:r>
            <a:r>
              <a:rPr lang="en-US" dirty="0" smtClean="0"/>
              <a:t> , </a:t>
            </a:r>
            <a:r>
              <a:rPr lang="en-US" dirty="0" err="1" smtClean="0"/>
              <a:t>dê</a:t>
            </a:r>
            <a:r>
              <a:rPr lang="en-US" dirty="0" smtClean="0"/>
              <a:t>̃ </a:t>
            </a:r>
            <a:r>
              <a:rPr lang="en-US" dirty="0" err="1" smtClean="0"/>
              <a:t>hiểu</a:t>
            </a:r>
            <a:endParaRPr lang="en-US" dirty="0" smtClean="0"/>
          </a:p>
          <a:p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cần</a:t>
            </a:r>
            <a:r>
              <a:rPr lang="en-US" dirty="0" smtClean="0"/>
              <a:t> </a:t>
            </a:r>
            <a:r>
              <a:rPr lang="en-US" dirty="0" err="1" smtClean="0"/>
              <a:t>dùng</a:t>
            </a:r>
            <a:r>
              <a:rPr lang="en-US" dirty="0" smtClean="0"/>
              <a:t> </a:t>
            </a:r>
            <a:r>
              <a:rPr lang="en-US" dirty="0" err="1" smtClean="0"/>
              <a:t>mạng</a:t>
            </a:r>
            <a:endParaRPr lang="en-US" dirty="0" smtClean="0"/>
          </a:p>
          <a:p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chức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endParaRPr lang="en-US" dirty="0" smtClean="0"/>
          </a:p>
          <a:p>
            <a:r>
              <a:rPr lang="en-US" dirty="0" err="1" smtClean="0"/>
              <a:t>Phu</a:t>
            </a:r>
            <a:r>
              <a:rPr lang="en-US" dirty="0" smtClean="0"/>
              <a:t>̀ </a:t>
            </a:r>
            <a:r>
              <a:rPr lang="en-US" dirty="0" err="1" smtClean="0"/>
              <a:t>hợp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các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ty</a:t>
            </a:r>
            <a:r>
              <a:rPr lang="en-US" dirty="0" smtClean="0"/>
              <a:t> </a:t>
            </a:r>
            <a:r>
              <a:rPr lang="en-US" dirty="0" err="1" smtClean="0"/>
              <a:t>nho</a:t>
            </a:r>
            <a:r>
              <a:rPr lang="en-US" dirty="0" smtClean="0"/>
              <a:t>̉</a:t>
            </a:r>
          </a:p>
          <a:p>
            <a:pPr marL="114300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chưa</a:t>
            </a:r>
            <a:r>
              <a:rPr lang="en-US" dirty="0" smtClean="0"/>
              <a:t> có </a:t>
            </a:r>
            <a:r>
              <a:rPr lang="en-US" dirty="0" err="1" smtClean="0"/>
              <a:t>nhiều</a:t>
            </a:r>
            <a:r>
              <a:rPr lang="en-US" dirty="0" smtClean="0"/>
              <a:t> </a:t>
            </a:r>
            <a:r>
              <a:rPr lang="en-US" dirty="0" err="1" smtClean="0"/>
              <a:t>kinh</a:t>
            </a:r>
            <a:r>
              <a:rPr lang="en-US" dirty="0" smtClean="0"/>
              <a:t> </a:t>
            </a:r>
            <a:r>
              <a:rPr lang="en-US" dirty="0" err="1" smtClean="0"/>
              <a:t>nghiệm</a:t>
            </a:r>
            <a:r>
              <a:rPr lang="en-US" dirty="0" smtClean="0"/>
              <a:t> </a:t>
            </a:r>
          </a:p>
          <a:p>
            <a:pPr marL="114300" indent="0">
              <a:buNone/>
            </a:pP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việc</a:t>
            </a:r>
            <a:r>
              <a:rPr lang="en-US" dirty="0" smtClean="0"/>
              <a:t> </a:t>
            </a:r>
            <a:r>
              <a:rPr lang="en-US" dirty="0" err="1" smtClean="0"/>
              <a:t>sư</a:t>
            </a:r>
            <a:r>
              <a:rPr lang="en-US" dirty="0" smtClean="0"/>
              <a:t>̉ </a:t>
            </a:r>
            <a:r>
              <a:rPr lang="en-US" dirty="0" err="1" smtClean="0"/>
              <a:t>dụng</a:t>
            </a:r>
            <a:r>
              <a:rPr lang="en-US" dirty="0" smtClean="0"/>
              <a:t> </a:t>
            </a:r>
            <a:r>
              <a:rPr lang="en-US" dirty="0" err="1" smtClean="0"/>
              <a:t>phần</a:t>
            </a:r>
            <a:r>
              <a:rPr lang="en-US" dirty="0" smtClean="0"/>
              <a:t> </a:t>
            </a:r>
            <a:r>
              <a:rPr lang="en-US" dirty="0" err="1" smtClean="0"/>
              <a:t>mềm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1326788"/>
            <a:ext cx="3701661" cy="521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033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7620000" cy="1224136"/>
          </a:xfrm>
        </p:spPr>
        <p:txBody>
          <a:bodyPr/>
          <a:lstStyle/>
          <a:p>
            <a:pPr algn="ctr"/>
            <a:r>
              <a:rPr lang="en-US" sz="4000" b="1" dirty="0" smtClean="0"/>
              <a:t>Chi </a:t>
            </a:r>
            <a:r>
              <a:rPr lang="en-US" sz="4000" b="1" dirty="0" err="1" smtClean="0"/>
              <a:t>tiết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phần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mềm</a:t>
            </a:r>
            <a:endParaRPr lang="en-US" sz="40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628800"/>
            <a:ext cx="3312368" cy="4248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>
            <a:off x="1907704" y="1844824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39552" y="1484784"/>
            <a:ext cx="151216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Navigation menu</a:t>
            </a:r>
            <a:endParaRPr lang="en-US" sz="14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123728" y="2924944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39552" y="2636912"/>
            <a:ext cx="158417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ListView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6372200" y="1268760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292080" y="1268760"/>
            <a:ext cx="10801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292080" y="1268760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372200" y="1844824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6516216" y="1556792"/>
            <a:ext cx="144016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</a:t>
            </a:r>
            <a:endParaRPr lang="en-US" dirty="0"/>
          </a:p>
        </p:txBody>
      </p:sp>
      <p:cxnSp>
        <p:nvCxnSpPr>
          <p:cNvPr id="30" name="Straight Connector 29"/>
          <p:cNvCxnSpPr/>
          <p:nvPr/>
        </p:nvCxnSpPr>
        <p:spPr>
          <a:xfrm flipH="1">
            <a:off x="6372200" y="2852936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Straight Connector 1026"/>
          <p:cNvCxnSpPr/>
          <p:nvPr/>
        </p:nvCxnSpPr>
        <p:spPr>
          <a:xfrm flipV="1">
            <a:off x="6372200" y="1880828"/>
            <a:ext cx="0" cy="972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Straight Arrow Connector 1028"/>
          <p:cNvCxnSpPr/>
          <p:nvPr/>
        </p:nvCxnSpPr>
        <p:spPr>
          <a:xfrm flipH="1">
            <a:off x="6084168" y="1880828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1" name="Rectangle 1030"/>
          <p:cNvSpPr/>
          <p:nvPr/>
        </p:nvSpPr>
        <p:spPr>
          <a:xfrm>
            <a:off x="6516216" y="2420888"/>
            <a:ext cx="144016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Nút</a:t>
            </a:r>
            <a:r>
              <a:rPr lang="en-US" dirty="0" smtClean="0"/>
              <a:t> In</a:t>
            </a:r>
            <a:endParaRPr lang="en-US" dirty="0"/>
          </a:p>
        </p:txBody>
      </p:sp>
      <p:cxnSp>
        <p:nvCxnSpPr>
          <p:cNvPr id="1033" name="Straight Arrow Connector 1032"/>
          <p:cNvCxnSpPr/>
          <p:nvPr/>
        </p:nvCxnSpPr>
        <p:spPr>
          <a:xfrm>
            <a:off x="2051720" y="5661248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4" name="Rectangle 1033"/>
          <p:cNvSpPr/>
          <p:nvPr/>
        </p:nvSpPr>
        <p:spPr>
          <a:xfrm>
            <a:off x="539552" y="5301208"/>
            <a:ext cx="151216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Nút</a:t>
            </a:r>
            <a:r>
              <a:rPr lang="en-US" dirty="0" smtClean="0"/>
              <a:t> QLCN</a:t>
            </a:r>
            <a:endParaRPr lang="en-US" dirty="0"/>
          </a:p>
        </p:txBody>
      </p:sp>
      <p:sp>
        <p:nvSpPr>
          <p:cNvPr id="1035" name="Rounded Rectangle 1034"/>
          <p:cNvSpPr/>
          <p:nvPr/>
        </p:nvSpPr>
        <p:spPr>
          <a:xfrm>
            <a:off x="3203848" y="6021288"/>
            <a:ext cx="2232248" cy="288032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cxnSp>
        <p:nvCxnSpPr>
          <p:cNvPr id="1041" name="Straight Connector 1040"/>
          <p:cNvCxnSpPr/>
          <p:nvPr/>
        </p:nvCxnSpPr>
        <p:spPr>
          <a:xfrm flipH="1">
            <a:off x="6372200" y="3753036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Straight Connector 1042"/>
          <p:cNvCxnSpPr/>
          <p:nvPr/>
        </p:nvCxnSpPr>
        <p:spPr>
          <a:xfrm>
            <a:off x="6372200" y="3356992"/>
            <a:ext cx="0" cy="3960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6" name="Straight Arrow Connector 1045"/>
          <p:cNvCxnSpPr/>
          <p:nvPr/>
        </p:nvCxnSpPr>
        <p:spPr>
          <a:xfrm flipH="1">
            <a:off x="6084168" y="3356992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7" name="Rectangle 1046"/>
          <p:cNvSpPr/>
          <p:nvPr/>
        </p:nvSpPr>
        <p:spPr>
          <a:xfrm>
            <a:off x="6516216" y="3356992"/>
            <a:ext cx="144016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Chuyển</a:t>
            </a:r>
            <a:r>
              <a:rPr lang="en-US" sz="1400" dirty="0" smtClean="0"/>
              <a:t> sang </a:t>
            </a:r>
            <a:r>
              <a:rPr lang="en-US" sz="1400" dirty="0" err="1" smtClean="0"/>
              <a:t>Chấm</a:t>
            </a:r>
            <a:r>
              <a:rPr lang="en-US" sz="1400" dirty="0" smtClean="0"/>
              <a:t> </a:t>
            </a:r>
            <a:r>
              <a:rPr lang="en-US" sz="1400" dirty="0" err="1" smtClean="0"/>
              <a:t>Công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68684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 animBg="1"/>
      <p:bldP spid="28" grpId="0" animBg="1"/>
      <p:bldP spid="1031" grpId="0" animBg="1"/>
      <p:bldP spid="1034" grpId="0" animBg="1"/>
      <p:bldP spid="104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7620000" cy="1224136"/>
          </a:xfrm>
        </p:spPr>
        <p:txBody>
          <a:bodyPr/>
          <a:lstStyle/>
          <a:p>
            <a:pPr algn="ctr"/>
            <a:r>
              <a:rPr lang="en-US" sz="4000" b="1" dirty="0" smtClean="0"/>
              <a:t>Chi </a:t>
            </a:r>
            <a:r>
              <a:rPr lang="en-US" sz="4000" b="1" dirty="0" err="1" smtClean="0"/>
              <a:t>tiết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phần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mềm</a:t>
            </a:r>
            <a:endParaRPr lang="en-US" sz="4000" b="1" dirty="0"/>
          </a:p>
        </p:txBody>
      </p:sp>
      <p:sp>
        <p:nvSpPr>
          <p:cNvPr id="1035" name="Rounded Rectangle 1034"/>
          <p:cNvSpPr/>
          <p:nvPr/>
        </p:nvSpPr>
        <p:spPr>
          <a:xfrm>
            <a:off x="5040052" y="5733256"/>
            <a:ext cx="2232248" cy="34203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Navigation menu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124744"/>
            <a:ext cx="2736304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3059832" y="1700808"/>
            <a:ext cx="12961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115616" y="1484784"/>
            <a:ext cx="18722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Quản</a:t>
            </a:r>
            <a:r>
              <a:rPr lang="en-US" sz="1400" dirty="0" smtClean="0"/>
              <a:t> Lý </a:t>
            </a:r>
            <a:r>
              <a:rPr lang="en-US" sz="1400" dirty="0" err="1" smtClean="0"/>
              <a:t>Công</a:t>
            </a:r>
            <a:r>
              <a:rPr lang="en-US" sz="1400" dirty="0" smtClean="0"/>
              <a:t> </a:t>
            </a:r>
            <a:r>
              <a:rPr lang="en-US" sz="1400" dirty="0" err="1" smtClean="0"/>
              <a:t>Nhân</a:t>
            </a:r>
            <a:endParaRPr lang="en-US" sz="14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059832" y="2132856"/>
            <a:ext cx="12961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115616" y="1952836"/>
            <a:ext cx="18722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Chấm</a:t>
            </a:r>
            <a:r>
              <a:rPr lang="en-US" sz="1400" dirty="0" smtClean="0"/>
              <a:t> </a:t>
            </a:r>
            <a:r>
              <a:rPr lang="en-US" sz="1400" dirty="0" err="1" smtClean="0"/>
              <a:t>Công</a:t>
            </a:r>
            <a:endParaRPr lang="en-US" sz="14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059832" y="2492896"/>
            <a:ext cx="12961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115616" y="2420888"/>
            <a:ext cx="18722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Chi </a:t>
            </a:r>
            <a:r>
              <a:rPr lang="en-US" sz="1400" dirty="0" err="1" smtClean="0"/>
              <a:t>Tiết</a:t>
            </a:r>
            <a:r>
              <a:rPr lang="en-US" sz="1400" dirty="0" smtClean="0"/>
              <a:t> </a:t>
            </a:r>
            <a:r>
              <a:rPr lang="en-US" sz="1400" dirty="0" err="1" smtClean="0"/>
              <a:t>Chấm</a:t>
            </a:r>
            <a:r>
              <a:rPr lang="en-US" sz="1400" dirty="0" smtClean="0"/>
              <a:t> </a:t>
            </a:r>
            <a:r>
              <a:rPr lang="en-US" sz="1400" dirty="0" err="1" smtClean="0"/>
              <a:t>Công</a:t>
            </a:r>
            <a:endParaRPr lang="en-US" sz="1400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059832" y="2924944"/>
            <a:ext cx="12961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115616" y="2924944"/>
            <a:ext cx="18722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Sản</a:t>
            </a:r>
            <a:r>
              <a:rPr lang="en-US" sz="1400" dirty="0" smtClean="0"/>
              <a:t> </a:t>
            </a:r>
            <a:r>
              <a:rPr lang="en-US" sz="1400" dirty="0" err="1" smtClean="0"/>
              <a:t>Phẩm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84290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17" grpId="0" animBg="1"/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7620000" cy="1224136"/>
          </a:xfrm>
        </p:spPr>
        <p:txBody>
          <a:bodyPr/>
          <a:lstStyle/>
          <a:p>
            <a:pPr algn="ctr"/>
            <a:r>
              <a:rPr lang="en-US" sz="4000" b="1" dirty="0" smtClean="0"/>
              <a:t>Chi </a:t>
            </a:r>
            <a:r>
              <a:rPr lang="en-US" sz="4000" b="1" dirty="0" err="1" smtClean="0"/>
              <a:t>tiết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phần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mềm</a:t>
            </a:r>
            <a:endParaRPr lang="en-US" sz="4000" b="1" dirty="0"/>
          </a:p>
        </p:txBody>
      </p:sp>
      <p:sp>
        <p:nvSpPr>
          <p:cNvPr id="1035" name="Rounded Rectangle 1034"/>
          <p:cNvSpPr/>
          <p:nvPr/>
        </p:nvSpPr>
        <p:spPr>
          <a:xfrm>
            <a:off x="3203848" y="6021288"/>
            <a:ext cx="2232248" cy="288032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Quản</a:t>
            </a:r>
            <a:r>
              <a:rPr lang="en-US" dirty="0" smtClean="0"/>
              <a:t> Lý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983" y="1127603"/>
            <a:ext cx="3442783" cy="4536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1907704" y="1772816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611560" y="1556792"/>
            <a:ext cx="122413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TextView</a:t>
            </a:r>
            <a:endParaRPr lang="en-US" sz="14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907704" y="2564904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11560" y="2348880"/>
            <a:ext cx="122413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TextView</a:t>
            </a:r>
            <a:endParaRPr lang="en-US" sz="1400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6084168" y="2060848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732240" y="1916832"/>
            <a:ext cx="122413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TextView</a:t>
            </a:r>
            <a:endParaRPr lang="en-US" sz="14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907704" y="3284984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11560" y="3068960"/>
            <a:ext cx="1224136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Button</a:t>
            </a:r>
          </a:p>
          <a:p>
            <a:pPr algn="ctr"/>
            <a:r>
              <a:rPr lang="en-US" sz="1400" dirty="0" err="1" smtClean="0"/>
              <a:t>Thêm</a:t>
            </a:r>
            <a:endParaRPr lang="en-US" sz="1400" dirty="0" smtClean="0"/>
          </a:p>
          <a:p>
            <a:pPr algn="ctr"/>
            <a:r>
              <a:rPr lang="en-US" sz="1400" dirty="0" err="1" smtClean="0"/>
              <a:t>Xóa</a:t>
            </a:r>
            <a:endParaRPr lang="en-US" sz="1400" dirty="0" smtClean="0"/>
          </a:p>
          <a:p>
            <a:pPr algn="ctr"/>
            <a:r>
              <a:rPr lang="en-US" sz="1400" dirty="0" err="1" smtClean="0"/>
              <a:t>Sửa</a:t>
            </a:r>
            <a:endParaRPr lang="en-US" sz="1400" dirty="0" smtClean="0"/>
          </a:p>
          <a:p>
            <a:pPr algn="ctr"/>
            <a:r>
              <a:rPr lang="en-US" sz="1400" dirty="0" smtClean="0"/>
              <a:t>Clear</a:t>
            </a:r>
            <a:endParaRPr lang="en-US" sz="1400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1907704" y="4653136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5" name="Rectangle 1024"/>
          <p:cNvSpPr/>
          <p:nvPr/>
        </p:nvSpPr>
        <p:spPr>
          <a:xfrm>
            <a:off x="611560" y="4509120"/>
            <a:ext cx="122413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ListView</a:t>
            </a:r>
            <a:endParaRPr lang="en-US" sz="1400" dirty="0"/>
          </a:p>
        </p:txBody>
      </p:sp>
      <p:cxnSp>
        <p:nvCxnSpPr>
          <p:cNvPr id="1030" name="Straight Arrow Connector 1029"/>
          <p:cNvCxnSpPr/>
          <p:nvPr/>
        </p:nvCxnSpPr>
        <p:spPr>
          <a:xfrm flipH="1">
            <a:off x="6084168" y="4509120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2" name="Rectangle 1031"/>
          <p:cNvSpPr/>
          <p:nvPr/>
        </p:nvSpPr>
        <p:spPr>
          <a:xfrm>
            <a:off x="6732240" y="4221088"/>
            <a:ext cx="122413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Chuyển</a:t>
            </a:r>
            <a:r>
              <a:rPr lang="en-US" sz="1400" dirty="0" smtClean="0"/>
              <a:t> sang </a:t>
            </a:r>
            <a:r>
              <a:rPr lang="en-US" sz="1400" dirty="0" err="1" smtClean="0"/>
              <a:t>Chấm</a:t>
            </a:r>
            <a:r>
              <a:rPr lang="en-US" sz="1400" dirty="0" smtClean="0"/>
              <a:t> </a:t>
            </a:r>
            <a:r>
              <a:rPr lang="en-US" sz="1400" dirty="0" err="1" smtClean="0"/>
              <a:t>Công</a:t>
            </a:r>
            <a:endParaRPr lang="en-US" sz="1400" dirty="0"/>
          </a:p>
        </p:txBody>
      </p:sp>
      <p:cxnSp>
        <p:nvCxnSpPr>
          <p:cNvPr id="1042" name="Straight Arrow Connector 1041"/>
          <p:cNvCxnSpPr/>
          <p:nvPr/>
        </p:nvCxnSpPr>
        <p:spPr>
          <a:xfrm flipH="1">
            <a:off x="6084168" y="2996952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6" name="Rectangle 1045"/>
          <p:cNvSpPr/>
          <p:nvPr/>
        </p:nvSpPr>
        <p:spPr>
          <a:xfrm>
            <a:off x="6732240" y="2780928"/>
            <a:ext cx="122413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Spinner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84290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6" grpId="0" animBg="1"/>
      <p:bldP spid="26" grpId="0" animBg="1"/>
      <p:bldP spid="1025" grpId="0" animBg="1"/>
      <p:bldP spid="1032" grpId="0" animBg="1"/>
      <p:bldP spid="104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7620000" cy="1224136"/>
          </a:xfrm>
        </p:spPr>
        <p:txBody>
          <a:bodyPr/>
          <a:lstStyle/>
          <a:p>
            <a:pPr algn="ctr"/>
            <a:r>
              <a:rPr lang="en-US" sz="4000" b="1" dirty="0" smtClean="0"/>
              <a:t>Chi </a:t>
            </a:r>
            <a:r>
              <a:rPr lang="en-US" sz="4000" b="1" dirty="0" err="1" smtClean="0"/>
              <a:t>tiết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phần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mềm</a:t>
            </a:r>
            <a:endParaRPr lang="en-US" sz="4000" b="1" dirty="0"/>
          </a:p>
        </p:txBody>
      </p:sp>
      <p:sp>
        <p:nvSpPr>
          <p:cNvPr id="1035" name="Rounded Rectangle 1034"/>
          <p:cNvSpPr/>
          <p:nvPr/>
        </p:nvSpPr>
        <p:spPr>
          <a:xfrm>
            <a:off x="3203848" y="6021288"/>
            <a:ext cx="2232248" cy="288032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Chấm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268760"/>
            <a:ext cx="3888432" cy="4528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1907704" y="1988840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907704" y="2996952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6372200" y="2420888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845750" y="2168860"/>
            <a:ext cx="115212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TextView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683568" y="1699579"/>
            <a:ext cx="1152128" cy="433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TextView</a:t>
            </a:r>
            <a:endParaRPr lang="en-US" sz="1600" dirty="0"/>
          </a:p>
        </p:txBody>
      </p:sp>
      <p:sp>
        <p:nvSpPr>
          <p:cNvPr id="16" name="Rectangle 15"/>
          <p:cNvSpPr/>
          <p:nvPr/>
        </p:nvSpPr>
        <p:spPr>
          <a:xfrm>
            <a:off x="683568" y="2741382"/>
            <a:ext cx="1152128" cy="4715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TextView</a:t>
            </a:r>
            <a:endParaRPr lang="en-US" sz="1600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907704" y="3645024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683568" y="3533017"/>
            <a:ext cx="1152128" cy="1120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Button</a:t>
            </a:r>
          </a:p>
          <a:p>
            <a:pPr algn="ctr"/>
            <a:r>
              <a:rPr lang="en-US" sz="1400" dirty="0" err="1" smtClean="0"/>
              <a:t>Thêm</a:t>
            </a:r>
            <a:endParaRPr lang="en-US" sz="1400" dirty="0" smtClean="0"/>
          </a:p>
          <a:p>
            <a:pPr algn="ctr"/>
            <a:r>
              <a:rPr lang="en-US" sz="1400" dirty="0" err="1" smtClean="0"/>
              <a:t>Xóa</a:t>
            </a:r>
            <a:endParaRPr lang="en-US" sz="1400" dirty="0" smtClean="0"/>
          </a:p>
          <a:p>
            <a:pPr algn="ctr"/>
            <a:r>
              <a:rPr lang="en-US" sz="1400" dirty="0" err="1" smtClean="0"/>
              <a:t>Sửa</a:t>
            </a:r>
            <a:endParaRPr lang="en-US" sz="1400" dirty="0" smtClean="0"/>
          </a:p>
          <a:p>
            <a:pPr algn="ctr"/>
            <a:r>
              <a:rPr lang="en-US" sz="1400" dirty="0" smtClean="0"/>
              <a:t>Clear</a:t>
            </a:r>
            <a:endParaRPr lang="en-US" sz="14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907704" y="5013176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683568" y="4941168"/>
            <a:ext cx="115212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ListView</a:t>
            </a:r>
            <a:endParaRPr lang="en-US" sz="1400" dirty="0"/>
          </a:p>
        </p:txBody>
      </p:sp>
      <p:cxnSp>
        <p:nvCxnSpPr>
          <p:cNvPr id="4097" name="Straight Arrow Connector 4096"/>
          <p:cNvCxnSpPr/>
          <p:nvPr/>
        </p:nvCxnSpPr>
        <p:spPr>
          <a:xfrm flipH="1">
            <a:off x="6372200" y="4437112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9" name="Rectangle 4098"/>
          <p:cNvSpPr/>
          <p:nvPr/>
        </p:nvSpPr>
        <p:spPr>
          <a:xfrm>
            <a:off x="6845750" y="4149080"/>
            <a:ext cx="1152128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Chuyển</a:t>
            </a:r>
            <a:r>
              <a:rPr lang="en-US" sz="1400" dirty="0" smtClean="0"/>
              <a:t> sang</a:t>
            </a:r>
          </a:p>
          <a:p>
            <a:pPr algn="ctr"/>
            <a:r>
              <a:rPr lang="en-US" sz="1400" dirty="0" smtClean="0"/>
              <a:t>Chi </a:t>
            </a:r>
            <a:r>
              <a:rPr lang="en-US" sz="1400" dirty="0" err="1" smtClean="0"/>
              <a:t>Tiết</a:t>
            </a:r>
            <a:r>
              <a:rPr lang="en-US" sz="1400" dirty="0" smtClean="0"/>
              <a:t> </a:t>
            </a:r>
            <a:r>
              <a:rPr lang="en-US" sz="1400" dirty="0" err="1" smtClean="0"/>
              <a:t>Chấm</a:t>
            </a:r>
            <a:r>
              <a:rPr lang="en-US" sz="1400" dirty="0" smtClean="0"/>
              <a:t> </a:t>
            </a:r>
            <a:r>
              <a:rPr lang="en-US" sz="1400" dirty="0" err="1" smtClean="0"/>
              <a:t>Công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43426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6" grpId="0" animBg="1"/>
      <p:bldP spid="21" grpId="0" animBg="1"/>
      <p:bldP spid="29" grpId="0" animBg="1"/>
      <p:bldP spid="409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7620000" cy="1224136"/>
          </a:xfrm>
        </p:spPr>
        <p:txBody>
          <a:bodyPr/>
          <a:lstStyle/>
          <a:p>
            <a:pPr algn="ctr"/>
            <a:r>
              <a:rPr lang="en-US" sz="4000" b="1" dirty="0" smtClean="0"/>
              <a:t>Chi </a:t>
            </a:r>
            <a:r>
              <a:rPr lang="en-US" sz="4000" b="1" dirty="0" err="1" smtClean="0"/>
              <a:t>tiết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phần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mềm</a:t>
            </a:r>
            <a:endParaRPr lang="en-US" sz="4000" b="1" dirty="0"/>
          </a:p>
        </p:txBody>
      </p:sp>
      <p:sp>
        <p:nvSpPr>
          <p:cNvPr id="1035" name="Rounded Rectangle 1034"/>
          <p:cNvSpPr/>
          <p:nvPr/>
        </p:nvSpPr>
        <p:spPr>
          <a:xfrm>
            <a:off x="3203848" y="6021288"/>
            <a:ext cx="2232248" cy="288032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Chi </a:t>
            </a:r>
            <a:r>
              <a:rPr lang="en-US" dirty="0" err="1" smtClean="0"/>
              <a:t>Tiết</a:t>
            </a:r>
            <a:r>
              <a:rPr lang="en-US" dirty="0" smtClean="0"/>
              <a:t> </a:t>
            </a:r>
            <a:r>
              <a:rPr lang="en-US" dirty="0" err="1" smtClean="0"/>
              <a:t>Chấm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907704" y="1988840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907704" y="2996952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6283855" y="2420888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845750" y="2168860"/>
            <a:ext cx="115212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TextView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683568" y="1699579"/>
            <a:ext cx="1152128" cy="433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TextView</a:t>
            </a:r>
            <a:endParaRPr lang="en-US" sz="1600" dirty="0"/>
          </a:p>
        </p:txBody>
      </p:sp>
      <p:sp>
        <p:nvSpPr>
          <p:cNvPr id="16" name="Rectangle 15"/>
          <p:cNvSpPr/>
          <p:nvPr/>
        </p:nvSpPr>
        <p:spPr>
          <a:xfrm>
            <a:off x="683568" y="2741382"/>
            <a:ext cx="1152128" cy="4715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TextView</a:t>
            </a:r>
            <a:endParaRPr lang="en-US" sz="1600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907704" y="4433162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683568" y="3533017"/>
            <a:ext cx="1152128" cy="1120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Button</a:t>
            </a:r>
          </a:p>
          <a:p>
            <a:pPr algn="ctr"/>
            <a:r>
              <a:rPr lang="en-US" sz="1400" dirty="0" err="1" smtClean="0"/>
              <a:t>Thêm</a:t>
            </a:r>
            <a:endParaRPr lang="en-US" sz="1400" dirty="0" smtClean="0"/>
          </a:p>
          <a:p>
            <a:pPr algn="ctr"/>
            <a:r>
              <a:rPr lang="en-US" sz="1400" dirty="0" err="1" smtClean="0"/>
              <a:t>Xóa</a:t>
            </a:r>
            <a:endParaRPr lang="en-US" sz="1400" dirty="0" smtClean="0"/>
          </a:p>
          <a:p>
            <a:pPr algn="ctr"/>
            <a:r>
              <a:rPr lang="en-US" sz="1400" dirty="0" err="1" smtClean="0"/>
              <a:t>Sửa</a:t>
            </a:r>
            <a:endParaRPr lang="en-US" sz="1400" dirty="0" smtClean="0"/>
          </a:p>
          <a:p>
            <a:pPr algn="ctr"/>
            <a:r>
              <a:rPr lang="en-US" sz="1400" dirty="0" smtClean="0"/>
              <a:t>Clear</a:t>
            </a:r>
            <a:endParaRPr lang="en-US" sz="14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907704" y="5013176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683568" y="4941168"/>
            <a:ext cx="115212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ListView</a:t>
            </a:r>
            <a:endParaRPr lang="en-US" sz="1400" dirty="0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6283855" y="3717032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6845750" y="3541814"/>
            <a:ext cx="1152128" cy="560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Spinner</a:t>
            </a:r>
            <a:endParaRPr lang="en-US" sz="1600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468" y="1196752"/>
            <a:ext cx="3609007" cy="4464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8557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6" grpId="0" animBg="1"/>
      <p:bldP spid="21" grpId="0" animBg="1"/>
      <p:bldP spid="29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7620000" cy="1224136"/>
          </a:xfrm>
        </p:spPr>
        <p:txBody>
          <a:bodyPr/>
          <a:lstStyle/>
          <a:p>
            <a:pPr algn="ctr"/>
            <a:r>
              <a:rPr lang="en-US" sz="4000" b="1" dirty="0" smtClean="0"/>
              <a:t>Chi </a:t>
            </a:r>
            <a:r>
              <a:rPr lang="en-US" sz="4000" b="1" dirty="0" err="1" smtClean="0"/>
              <a:t>tiết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phần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mềm</a:t>
            </a:r>
            <a:endParaRPr lang="en-US" sz="4000" b="1" dirty="0"/>
          </a:p>
        </p:txBody>
      </p:sp>
      <p:sp>
        <p:nvSpPr>
          <p:cNvPr id="1035" name="Rounded Rectangle 1034"/>
          <p:cNvSpPr/>
          <p:nvPr/>
        </p:nvSpPr>
        <p:spPr>
          <a:xfrm>
            <a:off x="3203848" y="6021288"/>
            <a:ext cx="2232248" cy="288032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Sản</a:t>
            </a:r>
            <a:r>
              <a:rPr lang="en-US" dirty="0" smtClean="0"/>
              <a:t> </a:t>
            </a:r>
            <a:r>
              <a:rPr lang="en-US" dirty="0" err="1" smtClean="0"/>
              <a:t>Phẩm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907704" y="1988840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907704" y="2852936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6283855" y="2420888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845750" y="2168860"/>
            <a:ext cx="115212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TextView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683568" y="1699579"/>
            <a:ext cx="1152128" cy="433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TextView</a:t>
            </a:r>
            <a:endParaRPr lang="en-US" sz="1600" dirty="0"/>
          </a:p>
        </p:txBody>
      </p:sp>
      <p:sp>
        <p:nvSpPr>
          <p:cNvPr id="16" name="Rectangle 15"/>
          <p:cNvSpPr/>
          <p:nvPr/>
        </p:nvSpPr>
        <p:spPr>
          <a:xfrm>
            <a:off x="683568" y="2617139"/>
            <a:ext cx="1152128" cy="4715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TextView</a:t>
            </a:r>
            <a:endParaRPr lang="en-US" sz="1600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907704" y="4433162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683568" y="3533017"/>
            <a:ext cx="1152128" cy="1120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Button</a:t>
            </a:r>
          </a:p>
          <a:p>
            <a:pPr algn="ctr"/>
            <a:r>
              <a:rPr lang="en-US" sz="1400" dirty="0" err="1" smtClean="0"/>
              <a:t>Thêm</a:t>
            </a:r>
            <a:endParaRPr lang="en-US" sz="1400" dirty="0" smtClean="0"/>
          </a:p>
          <a:p>
            <a:pPr algn="ctr"/>
            <a:r>
              <a:rPr lang="en-US" sz="1400" dirty="0" err="1" smtClean="0"/>
              <a:t>Xóa</a:t>
            </a:r>
            <a:endParaRPr lang="en-US" sz="1400" dirty="0" smtClean="0"/>
          </a:p>
          <a:p>
            <a:pPr algn="ctr"/>
            <a:r>
              <a:rPr lang="en-US" sz="1400" dirty="0" err="1" smtClean="0"/>
              <a:t>Sửa</a:t>
            </a:r>
            <a:endParaRPr lang="en-US" sz="1400" dirty="0" smtClean="0"/>
          </a:p>
          <a:p>
            <a:pPr algn="ctr"/>
            <a:r>
              <a:rPr lang="en-US" sz="1400" dirty="0" smtClean="0"/>
              <a:t>Clear</a:t>
            </a:r>
            <a:endParaRPr lang="en-US" sz="14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907704" y="5229200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683568" y="4941168"/>
            <a:ext cx="115212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ListView</a:t>
            </a:r>
            <a:endParaRPr lang="en-US" sz="1400" dirty="0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6283855" y="3717032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6845750" y="3541814"/>
            <a:ext cx="1152128" cy="560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Spinner</a:t>
            </a:r>
            <a:endParaRPr lang="en-US" sz="16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177242"/>
            <a:ext cx="3545120" cy="4729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484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6" grpId="0" animBg="1"/>
      <p:bldP spid="21" grpId="0" animBg="1"/>
      <p:bldP spid="29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7620000" cy="1224136"/>
          </a:xfrm>
        </p:spPr>
        <p:txBody>
          <a:bodyPr/>
          <a:lstStyle/>
          <a:p>
            <a:pPr algn="ctr"/>
            <a:r>
              <a:rPr lang="en-US" sz="4000" b="1" dirty="0" smtClean="0"/>
              <a:t>Chi </a:t>
            </a:r>
            <a:r>
              <a:rPr lang="en-US" sz="4000" b="1" dirty="0" err="1" smtClean="0"/>
              <a:t>tiết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phần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mềm</a:t>
            </a:r>
            <a:endParaRPr lang="en-US" sz="4000" b="1" dirty="0"/>
          </a:p>
        </p:txBody>
      </p:sp>
      <p:sp>
        <p:nvSpPr>
          <p:cNvPr id="1035" name="Rounded Rectangle 1034"/>
          <p:cNvSpPr/>
          <p:nvPr/>
        </p:nvSpPr>
        <p:spPr>
          <a:xfrm>
            <a:off x="3203848" y="6453336"/>
            <a:ext cx="2232248" cy="288032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 </a:t>
            </a:r>
            <a:r>
              <a:rPr lang="en-US" dirty="0" err="1" smtClean="0"/>
              <a:t>Phiếu</a:t>
            </a:r>
            <a:r>
              <a:rPr lang="en-US" dirty="0" smtClean="0"/>
              <a:t> </a:t>
            </a:r>
            <a:r>
              <a:rPr lang="en-US" dirty="0" err="1" smtClean="0"/>
              <a:t>Chấm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96752"/>
            <a:ext cx="51435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Left Arrow 2"/>
          <p:cNvSpPr/>
          <p:nvPr/>
        </p:nvSpPr>
        <p:spPr>
          <a:xfrm>
            <a:off x="1115616" y="1252104"/>
            <a:ext cx="432048" cy="33696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8589" y="2132856"/>
            <a:ext cx="5040560" cy="210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>
            <a:off x="1259632" y="3429000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6929150" y="3501008"/>
            <a:ext cx="30714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4319972" y="4293096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owchart: Process 21"/>
          <p:cNvSpPr/>
          <p:nvPr/>
        </p:nvSpPr>
        <p:spPr>
          <a:xfrm>
            <a:off x="251520" y="3185368"/>
            <a:ext cx="936104" cy="5316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ListView</a:t>
            </a:r>
            <a:endParaRPr lang="en-US" sz="1600" dirty="0"/>
          </a:p>
        </p:txBody>
      </p:sp>
      <p:sp>
        <p:nvSpPr>
          <p:cNvPr id="23" name="Flowchart: Process 22"/>
          <p:cNvSpPr/>
          <p:nvPr/>
        </p:nvSpPr>
        <p:spPr>
          <a:xfrm>
            <a:off x="3707904" y="4725144"/>
            <a:ext cx="1224136" cy="50405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Xuất</a:t>
            </a:r>
            <a:r>
              <a:rPr lang="en-US" dirty="0" smtClean="0"/>
              <a:t> </a:t>
            </a:r>
            <a:r>
              <a:rPr lang="en-US" dirty="0" err="1" smtClean="0"/>
              <a:t>Phiếu</a:t>
            </a:r>
            <a:endParaRPr lang="en-US" dirty="0"/>
          </a:p>
        </p:txBody>
      </p:sp>
      <p:sp>
        <p:nvSpPr>
          <p:cNvPr id="25" name="Flowchart: Process 24"/>
          <p:cNvSpPr/>
          <p:nvPr/>
        </p:nvSpPr>
        <p:spPr>
          <a:xfrm>
            <a:off x="7236296" y="2636912"/>
            <a:ext cx="936104" cy="115212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Chuyển</a:t>
            </a:r>
            <a:r>
              <a:rPr lang="en-US" sz="1400" dirty="0" smtClean="0"/>
              <a:t> sang Chi </a:t>
            </a:r>
            <a:r>
              <a:rPr lang="en-US" sz="1400" dirty="0" err="1" smtClean="0"/>
              <a:t>Tiết</a:t>
            </a:r>
            <a:r>
              <a:rPr lang="en-US" sz="1400" dirty="0" smtClean="0"/>
              <a:t> </a:t>
            </a:r>
            <a:r>
              <a:rPr lang="en-US" sz="1400" dirty="0" err="1"/>
              <a:t>C</a:t>
            </a:r>
            <a:r>
              <a:rPr lang="en-US" sz="1400" dirty="0" err="1" smtClean="0"/>
              <a:t>hấm</a:t>
            </a:r>
            <a:r>
              <a:rPr lang="en-US" sz="1400" dirty="0" smtClean="0"/>
              <a:t> </a:t>
            </a:r>
            <a:r>
              <a:rPr lang="en-US" sz="1400" dirty="0" err="1"/>
              <a:t>C</a:t>
            </a:r>
            <a:r>
              <a:rPr lang="en-US" sz="1400" dirty="0" err="1" smtClean="0"/>
              <a:t>ông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5967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2" grpId="0" animBg="1"/>
      <p:bldP spid="23" grpId="0" animBg="1"/>
      <p:bldP spid="2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170</TotalTime>
  <Words>201</Words>
  <Application>Microsoft Office PowerPoint</Application>
  <PresentationFormat>On-screen Show (4:3)</PresentationFormat>
  <Paragraphs>82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Adjacency</vt:lpstr>
      <vt:lpstr>Quản lý chấm công</vt:lpstr>
      <vt:lpstr>Giới thiệu phần mềm</vt:lpstr>
      <vt:lpstr>Chi tiết phần mềm</vt:lpstr>
      <vt:lpstr>Chi tiết phần mềm</vt:lpstr>
      <vt:lpstr>Chi tiết phần mềm</vt:lpstr>
      <vt:lpstr>Chi tiết phần mềm</vt:lpstr>
      <vt:lpstr>Chi tiết phần mềm</vt:lpstr>
      <vt:lpstr>Chi tiết phần mềm</vt:lpstr>
      <vt:lpstr>Chi tiết phần mềm</vt:lpstr>
      <vt:lpstr>PowerPoint Presentation</vt:lpstr>
      <vt:lpstr>Cảm ơn thầy và các bạn đã lắng nghe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Quản lý chấm công</dc:title>
  <dc:creator>ad</dc:creator>
  <cp:lastModifiedBy>ad</cp:lastModifiedBy>
  <cp:revision>15</cp:revision>
  <dcterms:created xsi:type="dcterms:W3CDTF">2020-08-05T12:28:07Z</dcterms:created>
  <dcterms:modified xsi:type="dcterms:W3CDTF">2020-08-05T15:18:25Z</dcterms:modified>
</cp:coreProperties>
</file>