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57" r:id="rId3"/>
    <p:sldId id="261" r:id="rId4"/>
    <p:sldId id="258" r:id="rId5"/>
    <p:sldId id="295" r:id="rId6"/>
    <p:sldId id="266" r:id="rId7"/>
    <p:sldId id="278" r:id="rId8"/>
    <p:sldId id="296" r:id="rId9"/>
    <p:sldId id="262" r:id="rId10"/>
    <p:sldId id="263" r:id="rId11"/>
    <p:sldId id="297" r:id="rId12"/>
    <p:sldId id="274" r:id="rId13"/>
    <p:sldId id="298" r:id="rId14"/>
    <p:sldId id="299" r:id="rId15"/>
    <p:sldId id="300" r:id="rId16"/>
    <p:sldId id="310" r:id="rId17"/>
    <p:sldId id="301" r:id="rId18"/>
    <p:sldId id="302" r:id="rId19"/>
    <p:sldId id="303" r:id="rId20"/>
    <p:sldId id="309" r:id="rId21"/>
    <p:sldId id="304" r:id="rId22"/>
    <p:sldId id="305" r:id="rId23"/>
    <p:sldId id="311" r:id="rId24"/>
    <p:sldId id="306" r:id="rId25"/>
    <p:sldId id="312" r:id="rId26"/>
    <p:sldId id="307" r:id="rId27"/>
    <p:sldId id="308" r:id="rId28"/>
    <p:sldId id="313" r:id="rId29"/>
    <p:sldId id="314" r:id="rId30"/>
  </p:sldIdLst>
  <p:sldSz cx="9144000" cy="5143500" type="screen16x9"/>
  <p:notesSz cx="6858000" cy="9144000"/>
  <p:embeddedFontLst>
    <p:embeddedFont>
      <p:font typeface="Playfair Display" panose="00000500000000000000" pitchFamily="2" charset="0"/>
      <p:regular r:id="rId32"/>
      <p:bold r:id="rId33"/>
      <p:italic r:id="rId34"/>
      <p:boldItalic r:id="rId35"/>
    </p:embeddedFont>
    <p:embeddedFont>
      <p:font typeface="Tino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46BE2-DEF2-40D4-9EC4-5A6464B3278B}">
  <a:tblStyle styleId="{F8546BE2-DEF2-40D4-9EC4-5A6464B32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AF88ED-C9A8-48AE-AE46-12730EC7DD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00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e32710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e32710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344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003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047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e32710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e32710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013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961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8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79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e32710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e32710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52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76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661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e32710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e32710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1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81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e32710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e32710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0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87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13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e32710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e32710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11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21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07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3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Quản lý bán sách </a:t>
            </a:r>
            <a:endParaRPr dirty="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đăng kí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Picture 37" descr="Table&#10;&#10;Description automatically generated">
            <a:extLst>
              <a:ext uri="{FF2B5EF4-FFF2-40B4-BE49-F238E27FC236}">
                <a16:creationId xmlns:a16="http://schemas.microsoft.com/office/drawing/2014/main" id="{8E691938-A7F5-9B8D-7EBE-592131A7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742950"/>
            <a:ext cx="44196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72710" y="569754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đăng nhập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20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A13DA136-0F67-A029-9346-CC5072D8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0" y="723900"/>
            <a:ext cx="570738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8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794899" y="4275880"/>
            <a:ext cx="55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Sơ đồ hoạt động đăng kí, đăng nhập</a:t>
            </a:r>
            <a:endParaRPr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253FE1BE-E0EE-118B-EACB-3243AFE56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600075"/>
            <a:ext cx="5756275" cy="34575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trang chủ (home)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A3256FD3-BF42-70FB-5744-94934690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38" y="723900"/>
            <a:ext cx="575468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cửa hàng (shop)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3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412E2C-BD39-7875-3A80-9D838E53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62" y="714374"/>
            <a:ext cx="5756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gửi phản hồi (contact)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39" descr="A picture containing table&#10;&#10;Description automatically generated">
            <a:extLst>
              <a:ext uri="{FF2B5EF4-FFF2-40B4-BE49-F238E27FC236}">
                <a16:creationId xmlns:a16="http://schemas.microsoft.com/office/drawing/2014/main" id="{8AB95D59-DD36-5037-5B84-ED486254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12" y="723583"/>
            <a:ext cx="5756275" cy="39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794899" y="4275880"/>
            <a:ext cx="55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Sơ đồ hoạt động gửi tin nhắn phản hồi cho cửa hàng</a:t>
            </a:r>
            <a:endParaRPr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C15DD40-3D45-857C-A987-14617914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600075"/>
            <a:ext cx="5756275" cy="3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hoá đơn (orders)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33" descr="Diagram, schematic&#10;&#10;Description automatically generated">
            <a:extLst>
              <a:ext uri="{FF2B5EF4-FFF2-40B4-BE49-F238E27FC236}">
                <a16:creationId xmlns:a16="http://schemas.microsoft.com/office/drawing/2014/main" id="{C7AC16B3-05DD-7194-1E7F-DAF1A778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13" y="718503"/>
            <a:ext cx="5697537" cy="39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tìm kiếm (search)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3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0457E1-9EC7-2C9A-5359-FC6E6BBC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62" y="723900"/>
            <a:ext cx="5630863" cy="39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7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giỏ hàng (cart)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35" descr="A picture containing chart&#10;&#10;Description automatically generated">
            <a:extLst>
              <a:ext uri="{FF2B5EF4-FFF2-40B4-BE49-F238E27FC236}">
                <a16:creationId xmlns:a16="http://schemas.microsoft.com/office/drawing/2014/main" id="{80758109-3D8C-B120-4B39-CB9A8968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13" y="718819"/>
            <a:ext cx="5697538" cy="39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 nhóm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69539FEC-B5AD-2CA4-8128-49CE66984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51119"/>
              </p:ext>
            </p:extLst>
          </p:nvPr>
        </p:nvGraphicFramePr>
        <p:xfrm>
          <a:off x="2684941" y="2012644"/>
          <a:ext cx="5572125" cy="2316480"/>
        </p:xfrm>
        <a:graphic>
          <a:graphicData uri="http://schemas.openxmlformats.org/drawingml/2006/table">
            <a:tbl>
              <a:tblPr firstRow="1" bandRow="1">
                <a:tableStyleId>{F8546BE2-DEF2-40D4-9EC4-5A6464B3278B}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294845417"/>
                    </a:ext>
                  </a:extLst>
                </a:gridCol>
                <a:gridCol w="1837218">
                  <a:extLst>
                    <a:ext uri="{9D8B030D-6E8A-4147-A177-3AD203B41FA5}">
                      <a16:colId xmlns:a16="http://schemas.microsoft.com/office/drawing/2014/main" val="3165143900"/>
                    </a:ext>
                  </a:extLst>
                </a:gridCol>
                <a:gridCol w="1877532">
                  <a:extLst>
                    <a:ext uri="{9D8B030D-6E8A-4147-A177-3AD203B41FA5}">
                      <a16:colId xmlns:a16="http://schemas.microsoft.com/office/drawing/2014/main" val="238949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46.01.104.221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 word, </a:t>
                      </a:r>
                      <a:r>
                        <a:rPr lang="en-US" dirty="0" err="1"/>
                        <a:t>vẽ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powerpoint</a:t>
                      </a:r>
                      <a:r>
                        <a:rPr lang="en-US" dirty="0"/>
                        <a:t>, quay video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1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46.01.104.103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Đình</a:t>
                      </a:r>
                      <a:r>
                        <a:rPr lang="en-US" dirty="0"/>
                        <a:t> Quang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 word, </a:t>
                      </a:r>
                      <a:r>
                        <a:rPr lang="en-US" dirty="0" err="1"/>
                        <a:t>vẽ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powerpoint</a:t>
                      </a:r>
                      <a:r>
                        <a:rPr lang="en-US" dirty="0"/>
                        <a:t>, quay video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36808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3FCA6AB-A239-B009-7329-6F8563C2185B}"/>
              </a:ext>
            </a:extLst>
          </p:cNvPr>
          <p:cNvSpPr txBox="1"/>
          <p:nvPr/>
        </p:nvSpPr>
        <p:spPr>
          <a:xfrm>
            <a:off x="3037265" y="1160052"/>
            <a:ext cx="5572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Bảng</a:t>
            </a:r>
            <a:r>
              <a:rPr lang="en-US" sz="2500" dirty="0"/>
              <a:t>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công</a:t>
            </a:r>
            <a:r>
              <a:rPr lang="en-US" sz="2500" dirty="0"/>
              <a:t> </a:t>
            </a:r>
            <a:r>
              <a:rPr lang="en-US" sz="2500" dirty="0" err="1"/>
              <a:t>thành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nhóm</a:t>
            </a:r>
            <a:endParaRPr lang="en-US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794899" y="4275880"/>
            <a:ext cx="55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Sơ đồ hoạt động thêm sản phẩm vào giỏ và đặt hàng</a:t>
            </a:r>
            <a:endParaRPr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D45B6D3-5A0F-16F4-01A6-64925B6F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1" y="590550"/>
            <a:ext cx="5756275" cy="36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9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quản lý (dashboard admin)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" name="Picture 3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2777CDB-870F-BE9D-D401-4DD72D30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88" y="714375"/>
            <a:ext cx="567848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8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sản phẩm (products)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Hình ảnh 5" descr="Ảnh có chứa bàn&#10;&#10;Mô tả được tạo tự động">
            <a:extLst>
              <a:ext uri="{FF2B5EF4-FFF2-40B4-BE49-F238E27FC236}">
                <a16:creationId xmlns:a16="http://schemas.microsoft.com/office/drawing/2014/main" id="{E2159046-609A-5380-F5E9-90DB2202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387" y="717551"/>
            <a:ext cx="5811838" cy="39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6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794899" y="4275880"/>
            <a:ext cx="55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Sơ đồ hoạt động thêm và xoá sản phẩm</a:t>
            </a:r>
            <a:endParaRPr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2A8E60D-DC68-7D37-1D9C-6B5A0C81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600075"/>
            <a:ext cx="5756275" cy="35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9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quản lý tình trạng đơn hàng (Orders)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" name="Picture 4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FCE844-0981-F530-5E34-EB1DEC792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62" y="716281"/>
            <a:ext cx="5756275" cy="39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794899" y="4275880"/>
            <a:ext cx="55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Sơ đồ hoạt động cập nhật tình trạng đơn hàng</a:t>
            </a:r>
            <a:endParaRPr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38CC466-3C22-CC02-5FF9-C44C7E09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609600"/>
            <a:ext cx="5756275" cy="35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8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quản lý tài khoản  (Users)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Picture 4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5AA420-02C2-0AAC-10EE-A149E6B8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62" y="719773"/>
            <a:ext cx="5726113" cy="39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quản lý phản hồi  (Message)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Picture 43" descr="A picture containing table&#10;&#10;Description automatically generated">
            <a:extLst>
              <a:ext uri="{FF2B5EF4-FFF2-40B4-BE49-F238E27FC236}">
                <a16:creationId xmlns:a16="http://schemas.microsoft.com/office/drawing/2014/main" id="{69C10F85-F955-F079-FF8D-83C58104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88" y="715327"/>
            <a:ext cx="5783262" cy="39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794899" y="4275880"/>
            <a:ext cx="55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Sơ đồ hoạt động xem phản hồi của khách hàng</a:t>
            </a:r>
            <a:endParaRPr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E4B48A9-C83E-DE53-4195-974EBA99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590550"/>
            <a:ext cx="5756275" cy="36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16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Cảm ơn thầy đã lắng nghe</a:t>
            </a:r>
            <a:endParaRPr dirty="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466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tả yêu cầu bài toán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Quản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lý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doanh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thu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Quản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lý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thông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tin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tài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khoản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Quản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lý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đơn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hàng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khách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đặt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.</a:t>
            </a:r>
            <a:endParaRPr lang="en-US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Quản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lý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phản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hồi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dirty="0" err="1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của</a:t>
            </a:r>
            <a:r>
              <a:rPr lang="en-US" dirty="0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khách.</a:t>
            </a:r>
            <a:endParaRPr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42937" y="606108"/>
            <a:ext cx="7858125" cy="58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</a:rPr>
              <a:t>Biểu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đồ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phân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cấp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chức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năng</a:t>
            </a:r>
            <a:r>
              <a:rPr lang="en-US" sz="2400" dirty="0">
                <a:solidFill>
                  <a:srgbClr val="FFFFFF"/>
                </a:solidFill>
              </a:rPr>
              <a:t> BFD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28" descr="Diagram, schematic&#10;&#10;Description automatically generated">
            <a:extLst>
              <a:ext uri="{FF2B5EF4-FFF2-40B4-BE49-F238E27FC236}">
                <a16:creationId xmlns:a16="http://schemas.microsoft.com/office/drawing/2014/main" id="{4FE9C041-9827-AD3F-F639-85CE3271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1530032"/>
            <a:ext cx="6972300" cy="2616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76275" y="476250"/>
            <a:ext cx="7791450" cy="571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</a:rPr>
              <a:t>Sơ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đồ</a:t>
            </a:r>
            <a:r>
              <a:rPr lang="en-US" sz="2400" dirty="0">
                <a:solidFill>
                  <a:srgbClr val="FFFFFF"/>
                </a:solidFill>
              </a:rPr>
              <a:t> Use-Case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1" descr="Diagram&#10;&#10;Description automatically generated">
            <a:extLst>
              <a:ext uri="{FF2B5EF4-FFF2-40B4-BE49-F238E27FC236}">
                <a16:creationId xmlns:a16="http://schemas.microsoft.com/office/drawing/2014/main" id="{0A8196C6-76C4-1FBF-A769-0EA8DEE1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286251"/>
            <a:ext cx="6781800" cy="30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2726550" y="668550"/>
            <a:ext cx="3690900" cy="3696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err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Mô</a:t>
            </a:r>
            <a:r>
              <a:rPr lang="en-US" sz="1800" b="1" i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1800" b="1" i="1" dirty="0" err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hình</a:t>
            </a:r>
            <a:r>
              <a:rPr lang="en-US" sz="1800" b="1" i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CMD</a:t>
            </a:r>
            <a:endParaRPr sz="1800" b="1" i="1" dirty="0">
              <a:solidFill>
                <a:srgbClr val="4D4A5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8ECE427-7CF0-AA8E-2985-12A9B1264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8" y="1210311"/>
            <a:ext cx="6753224" cy="34378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A51CBAD-4AD5-98AE-5A7E-E92D33B98F42}"/>
              </a:ext>
            </a:extLst>
          </p:cNvPr>
          <p:cNvSpPr txBox="1"/>
          <p:nvPr/>
        </p:nvSpPr>
        <p:spPr>
          <a:xfrm>
            <a:off x="1200150" y="361950"/>
            <a:ext cx="674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Mô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hình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PDM</a:t>
            </a:r>
          </a:p>
        </p:txBody>
      </p:sp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0758D146-913D-1A4C-D24F-834738EE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968426"/>
            <a:ext cx="6457950" cy="3403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A51CBAD-4AD5-98AE-5A7E-E92D33B98F42}"/>
              </a:ext>
            </a:extLst>
          </p:cNvPr>
          <p:cNvSpPr txBox="1"/>
          <p:nvPr/>
        </p:nvSpPr>
        <p:spPr>
          <a:xfrm>
            <a:off x="-104775" y="29527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Mô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hình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thực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thể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kết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hợp</a:t>
            </a:r>
            <a:r>
              <a:rPr lang="en-US" sz="2400" b="1" i="1" dirty="0">
                <a:solidFill>
                  <a:schemeClr val="bg1"/>
                </a:solidFill>
                <a:latin typeface="Playfair Display" panose="00000500000000000000" pitchFamily="2" charset="0"/>
              </a:rPr>
              <a:t> ERD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0409629-4FA7-DD40-C644-76007895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84" y="0"/>
            <a:ext cx="60814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571649" y="1106935"/>
            <a:ext cx="4009751" cy="270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ctrTitle" idx="4294967295"/>
          </p:nvPr>
        </p:nvSpPr>
        <p:spPr>
          <a:xfrm>
            <a:off x="2562600" y="2116895"/>
            <a:ext cx="4018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</a:rPr>
              <a:t>Thiết kế giao diện</a:t>
            </a:r>
            <a:endParaRPr sz="4800" dirty="0">
              <a:solidFill>
                <a:srgbClr val="FFFFFF"/>
              </a:solidFill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3862764" y="1292860"/>
            <a:ext cx="1418472" cy="772091"/>
            <a:chOff x="5937975" y="5081700"/>
            <a:chExt cx="481050" cy="261850"/>
          </a:xfrm>
        </p:grpSpPr>
        <p:sp>
          <p:nvSpPr>
            <p:cNvPr id="144" name="Google Shape;144;p2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28575" cap="flat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324</Words>
  <Application>Microsoft Office PowerPoint</Application>
  <PresentationFormat>Trình chiếu Trên màn hình (16:9)</PresentationFormat>
  <Paragraphs>68</Paragraphs>
  <Slides>29</Slides>
  <Notes>29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3" baseType="lpstr">
      <vt:lpstr>Tinos</vt:lpstr>
      <vt:lpstr>Playfair Display</vt:lpstr>
      <vt:lpstr>Arial</vt:lpstr>
      <vt:lpstr>Ophelia template</vt:lpstr>
      <vt:lpstr>Quản lý bán sách </vt:lpstr>
      <vt:lpstr>Thành viên nhóm</vt:lpstr>
      <vt:lpstr>Mô tả yêu cầu bài toán</vt:lpstr>
      <vt:lpstr>Biểu đồ phân cấp chức năng BFD</vt:lpstr>
      <vt:lpstr>Sơ đồ Use-Case</vt:lpstr>
      <vt:lpstr>Bản trình bày PowerPoint</vt:lpstr>
      <vt:lpstr>Bản trình bày PowerPoint</vt:lpstr>
      <vt:lpstr>Bản trình bày PowerPoint</vt:lpstr>
      <vt:lpstr>Thiết kế giao diện</vt:lpstr>
      <vt:lpstr>Giao diện đăng kí</vt:lpstr>
      <vt:lpstr>Giao diện đăng nhập</vt:lpstr>
      <vt:lpstr>Bản trình bày PowerPoint</vt:lpstr>
      <vt:lpstr>Giao diện trang chủ (home)</vt:lpstr>
      <vt:lpstr>Giao diện cửa hàng (shop)</vt:lpstr>
      <vt:lpstr>Giao diện gửi phản hồi (contact)</vt:lpstr>
      <vt:lpstr>Bản trình bày PowerPoint</vt:lpstr>
      <vt:lpstr>Giao diện hoá đơn (orders)</vt:lpstr>
      <vt:lpstr>Giao diện tìm kiếm (search)</vt:lpstr>
      <vt:lpstr>Giao diện giỏ hàng (cart)</vt:lpstr>
      <vt:lpstr>Bản trình bày PowerPoint</vt:lpstr>
      <vt:lpstr>Giao diện quản lý (dashboard admin)</vt:lpstr>
      <vt:lpstr>Giao diện sản phẩm (products)</vt:lpstr>
      <vt:lpstr>Bản trình bày PowerPoint</vt:lpstr>
      <vt:lpstr>Giao diện quản lý tình trạng đơn hàng (Orders)</vt:lpstr>
      <vt:lpstr>Bản trình bày PowerPoint</vt:lpstr>
      <vt:lpstr>Giao diện quản lý tài khoản  (Users)</vt:lpstr>
      <vt:lpstr>Giao diện quản lý phản hồi  (Message)</vt:lpstr>
      <vt:lpstr>Bản trình bày PowerPoint</vt:lpstr>
      <vt:lpstr>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bán sách</dc:title>
  <dc:creator>Admin</dc:creator>
  <cp:lastModifiedBy>NGUYEN TAN  VU</cp:lastModifiedBy>
  <cp:revision>5</cp:revision>
  <dcterms:modified xsi:type="dcterms:W3CDTF">2022-06-21T03:43:39Z</dcterms:modified>
</cp:coreProperties>
</file>