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7"/>
  </p:notesMasterIdLst>
  <p:handoutMasterIdLst>
    <p:handoutMasterId r:id="rId28"/>
  </p:handoutMasterIdLst>
  <p:sldIdLst>
    <p:sldId id="275" r:id="rId2"/>
    <p:sldId id="269" r:id="rId3"/>
    <p:sldId id="273" r:id="rId4"/>
    <p:sldId id="309" r:id="rId5"/>
    <p:sldId id="311" r:id="rId6"/>
    <p:sldId id="260" r:id="rId7"/>
    <p:sldId id="318" r:id="rId8"/>
    <p:sldId id="319" r:id="rId9"/>
    <p:sldId id="281" r:id="rId10"/>
    <p:sldId id="320" r:id="rId11"/>
    <p:sldId id="324" r:id="rId12"/>
    <p:sldId id="322" r:id="rId13"/>
    <p:sldId id="321" r:id="rId14"/>
    <p:sldId id="286" r:id="rId15"/>
    <p:sldId id="312" r:id="rId16"/>
    <p:sldId id="313" r:id="rId17"/>
    <p:sldId id="314" r:id="rId18"/>
    <p:sldId id="315" r:id="rId19"/>
    <p:sldId id="316" r:id="rId20"/>
    <p:sldId id="317" r:id="rId21"/>
    <p:sldId id="288" r:id="rId22"/>
    <p:sldId id="289" r:id="rId23"/>
    <p:sldId id="290" r:id="rId24"/>
    <p:sldId id="292" r:id="rId25"/>
    <p:sldId id="29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>
    <p:extLst>
      <p:ext uri="{19B8F6BF-5375-455C-9EA6-DF929625EA0E}">
        <p15:presenceInfo xmlns:p15="http://schemas.microsoft.com/office/powerpoint/2012/main" userId="e7ccdad05aa968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100"/>
    <a:srgbClr val="C4FF1D"/>
    <a:srgbClr val="354800"/>
    <a:srgbClr val="75A7D5"/>
    <a:srgbClr val="183550"/>
    <a:srgbClr val="7EADD8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0" autoAdjust="0"/>
    <p:restoredTop sz="93636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568DF-5FCF-4CC6-B7D1-8075FB9853FB}" type="doc">
      <dgm:prSet loTypeId="urn:microsoft.com/office/officeart/2008/layout/PictureStrips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AD233A9-69E8-4EF4-BE8A-5F75D3996B2C}">
      <dgm:prSet phldrT="[Text]" custT="1"/>
      <dgm:spPr/>
      <dgm:t>
        <a:bodyPr/>
        <a:lstStyle/>
        <a:p>
          <a:r>
            <a:rPr lang="en-US" sz="2400" dirty="0"/>
            <a:t> </a:t>
          </a:r>
          <a:r>
            <a:rPr lang="en-US" sz="2400" dirty="0" err="1" smtClean="0"/>
            <a:t>Dựa</a:t>
          </a:r>
          <a:r>
            <a:rPr lang="en-US" sz="2400" dirty="0" smtClean="0"/>
            <a:t> </a:t>
          </a:r>
          <a:r>
            <a:rPr lang="en-US" sz="2400" dirty="0" err="1" smtClean="0"/>
            <a:t>trên</a:t>
          </a:r>
          <a:r>
            <a:rPr lang="en-US" sz="2400" dirty="0" smtClean="0"/>
            <a:t> </a:t>
          </a:r>
          <a:r>
            <a:rPr lang="en-US" sz="2400" dirty="0" err="1" smtClean="0"/>
            <a:t>kiến</a:t>
          </a:r>
          <a:r>
            <a:rPr lang="en-US" sz="2400" dirty="0" smtClean="0"/>
            <a:t> </a:t>
          </a:r>
          <a:r>
            <a:rPr lang="en-US" sz="2400" dirty="0" err="1" smtClean="0"/>
            <a:t>thức</a:t>
          </a:r>
          <a:r>
            <a:rPr lang="en-US" sz="2400" dirty="0" smtClean="0"/>
            <a:t> </a:t>
          </a:r>
          <a:r>
            <a:rPr lang="en-US" sz="2400" dirty="0" err="1" smtClean="0"/>
            <a:t>đã</a:t>
          </a:r>
          <a:r>
            <a:rPr lang="en-US" sz="2400" dirty="0" smtClean="0"/>
            <a:t> </a:t>
          </a:r>
          <a:r>
            <a:rPr lang="en-US" sz="2400" dirty="0" err="1" smtClean="0"/>
            <a:t>học</a:t>
          </a:r>
          <a:r>
            <a:rPr lang="en-US" sz="2400" dirty="0" smtClean="0"/>
            <a:t> </a:t>
          </a:r>
          <a:r>
            <a:rPr lang="en-US" sz="2400" dirty="0" err="1" smtClean="0"/>
            <a:t>từ</a:t>
          </a:r>
          <a:r>
            <a:rPr lang="en-US" sz="2400" dirty="0" smtClean="0"/>
            <a:t> </a:t>
          </a:r>
          <a:r>
            <a:rPr lang="en-US" sz="2400" dirty="0" err="1" smtClean="0"/>
            <a:t>môn</a:t>
          </a:r>
          <a:r>
            <a:rPr lang="en-US" sz="2400" dirty="0" smtClean="0"/>
            <a:t> </a:t>
          </a:r>
          <a:r>
            <a:rPr lang="en-US" sz="2400" dirty="0" err="1" smtClean="0"/>
            <a:t>lập</a:t>
          </a:r>
          <a:r>
            <a:rPr lang="en-US" sz="2400" dirty="0" smtClean="0"/>
            <a:t> </a:t>
          </a:r>
          <a:r>
            <a:rPr lang="en-US" sz="2400" dirty="0" err="1" smtClean="0"/>
            <a:t>trình</a:t>
          </a:r>
          <a:r>
            <a:rPr lang="en-US" sz="2400" dirty="0" smtClean="0"/>
            <a:t> C#  </a:t>
          </a:r>
          <a:r>
            <a:rPr lang="en-US" sz="2400" dirty="0" err="1" smtClean="0"/>
            <a:t>WinForm</a:t>
          </a:r>
          <a:endParaRPr lang="en-US" sz="2400" dirty="0" smtClean="0"/>
        </a:p>
        <a:p>
          <a:r>
            <a:rPr lang="en-US" sz="2400" dirty="0" err="1" smtClean="0"/>
            <a:t>môn</a:t>
          </a:r>
          <a:r>
            <a:rPr lang="en-US" sz="2400" dirty="0" smtClean="0"/>
            <a:t> </a:t>
          </a:r>
          <a:r>
            <a:rPr lang="en-US" sz="2400" dirty="0" err="1" smtClean="0"/>
            <a:t>lập</a:t>
          </a:r>
          <a:r>
            <a:rPr lang="en-US" sz="2400" dirty="0" smtClean="0"/>
            <a:t> </a:t>
          </a:r>
          <a:r>
            <a:rPr lang="en-US" sz="2400" dirty="0" err="1" smtClean="0"/>
            <a:t>trình</a:t>
          </a:r>
          <a:r>
            <a:rPr lang="en-US" sz="2400" dirty="0" smtClean="0"/>
            <a:t> </a:t>
          </a:r>
          <a:r>
            <a:rPr lang="en-US" sz="2400" dirty="0" err="1" smtClean="0"/>
            <a:t>hướng</a:t>
          </a:r>
          <a:r>
            <a:rPr lang="en-US" sz="2400" dirty="0" smtClean="0"/>
            <a:t> </a:t>
          </a:r>
          <a:r>
            <a:rPr lang="en-US" sz="2400" dirty="0" err="1" smtClean="0"/>
            <a:t>đối</a:t>
          </a:r>
          <a:r>
            <a:rPr lang="en-US" sz="2400" dirty="0" smtClean="0"/>
            <a:t> </a:t>
          </a:r>
          <a:r>
            <a:rPr lang="en-US" sz="2400" dirty="0" err="1" smtClean="0"/>
            <a:t>tượng</a:t>
          </a:r>
          <a:endParaRPr lang="en-US" sz="2400" dirty="0"/>
        </a:p>
      </dgm:t>
    </dgm:pt>
    <dgm:pt modelId="{F3411C1D-0E7A-4622-B7CA-049B8EE83508}" type="parTrans" cxnId="{E1F2DB74-82AD-423E-9EA5-53CA34F209E7}">
      <dgm:prSet/>
      <dgm:spPr/>
      <dgm:t>
        <a:bodyPr/>
        <a:lstStyle/>
        <a:p>
          <a:endParaRPr lang="en-US"/>
        </a:p>
      </dgm:t>
    </dgm:pt>
    <dgm:pt modelId="{A3B49AC3-D11F-4FB7-AA9C-5EE06115930B}" type="sibTrans" cxnId="{E1F2DB74-82AD-423E-9EA5-53CA34F209E7}">
      <dgm:prSet/>
      <dgm:spPr/>
      <dgm:t>
        <a:bodyPr/>
        <a:lstStyle/>
        <a:p>
          <a:endParaRPr lang="en-US"/>
        </a:p>
      </dgm:t>
    </dgm:pt>
    <dgm:pt modelId="{6D960451-DD2C-4C78-8D8E-1DD8F9EDE910}" type="pres">
      <dgm:prSet presAssocID="{0B1568DF-5FCF-4CC6-B7D1-8075FB9853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0E164-7FC7-44E5-A7C5-1F9557644013}" type="pres">
      <dgm:prSet presAssocID="{9AD233A9-69E8-4EF4-BE8A-5F75D3996B2C}" presName="composite" presStyleCnt="0"/>
      <dgm:spPr/>
    </dgm:pt>
    <dgm:pt modelId="{A8E733ED-2B8D-4D80-9CFD-98C8FAA41F59}" type="pres">
      <dgm:prSet presAssocID="{9AD233A9-69E8-4EF4-BE8A-5F75D3996B2C}" presName="rect1" presStyleLbl="trAlignAcc1" presStyleIdx="0" presStyleCnt="1" custScaleX="114610" custLinFactNeighborX="2566" custLinFactNeighborY="-14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C5BAE-6D36-47D9-8A04-F5B50E0209CA}" type="pres">
      <dgm:prSet presAssocID="{9AD233A9-69E8-4EF4-BE8A-5F75D3996B2C}" presName="rect2" presStyleLbl="fgImgPlace1" presStyleIdx="0" presStyleCnt="1" custScaleX="115640" custLinFactNeighborX="-49536" custLinFactNeighborY="-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  <dgm:t>
        <a:bodyPr/>
        <a:lstStyle/>
        <a:p>
          <a:endParaRPr lang="en-US"/>
        </a:p>
      </dgm:t>
    </dgm:pt>
  </dgm:ptLst>
  <dgm:cxnLst>
    <dgm:cxn modelId="{E1F2DB74-82AD-423E-9EA5-53CA34F209E7}" srcId="{0B1568DF-5FCF-4CC6-B7D1-8075FB9853FB}" destId="{9AD233A9-69E8-4EF4-BE8A-5F75D3996B2C}" srcOrd="0" destOrd="0" parTransId="{F3411C1D-0E7A-4622-B7CA-049B8EE83508}" sibTransId="{A3B49AC3-D11F-4FB7-AA9C-5EE06115930B}"/>
    <dgm:cxn modelId="{5546057F-933D-4F50-92F0-1E0361B6D673}" type="presOf" srcId="{0B1568DF-5FCF-4CC6-B7D1-8075FB9853FB}" destId="{6D960451-DD2C-4C78-8D8E-1DD8F9EDE910}" srcOrd="0" destOrd="0" presId="urn:microsoft.com/office/officeart/2008/layout/PictureStrips"/>
    <dgm:cxn modelId="{45ABC09F-19D0-4B50-92EF-EF094BAD5FEF}" type="presOf" srcId="{9AD233A9-69E8-4EF4-BE8A-5F75D3996B2C}" destId="{A8E733ED-2B8D-4D80-9CFD-98C8FAA41F59}" srcOrd="0" destOrd="0" presId="urn:microsoft.com/office/officeart/2008/layout/PictureStrips"/>
    <dgm:cxn modelId="{9E853D49-4A66-4428-BABA-A0572AD9C0E1}" type="presParOf" srcId="{6D960451-DD2C-4C78-8D8E-1DD8F9EDE910}" destId="{0710E164-7FC7-44E5-A7C5-1F9557644013}" srcOrd="0" destOrd="0" presId="urn:microsoft.com/office/officeart/2008/layout/PictureStrips"/>
    <dgm:cxn modelId="{DB87963D-1F98-4C4A-B987-67CC61F43D0B}" type="presParOf" srcId="{0710E164-7FC7-44E5-A7C5-1F9557644013}" destId="{A8E733ED-2B8D-4D80-9CFD-98C8FAA41F59}" srcOrd="0" destOrd="0" presId="urn:microsoft.com/office/officeart/2008/layout/PictureStrips"/>
    <dgm:cxn modelId="{930770CC-B565-4F15-B647-26C57D3ACF8A}" type="presParOf" srcId="{0710E164-7FC7-44E5-A7C5-1F9557644013}" destId="{8B1C5BAE-6D36-47D9-8A04-F5B50E0209C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3B4088-9DA2-4F84-A9EB-565AA1846732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B5AA2C05-5696-4521-B2F7-B390C7CDB7CA}">
      <dgm:prSet phldrT="[Text]"/>
      <dgm:spPr/>
      <dgm:t>
        <a:bodyPr/>
        <a:lstStyle/>
        <a:p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trước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file </a:t>
          </a:r>
          <a:r>
            <a:rPr lang="en-US" dirty="0" err="1"/>
            <a:t>nhị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.</a:t>
          </a:r>
        </a:p>
      </dgm:t>
    </dgm:pt>
    <dgm:pt modelId="{01901CC0-BD8D-4CC9-8A86-923DBC16EA2B}" type="parTrans" cxnId="{5CA09371-6A32-4744-833B-A2556EA97CFE}">
      <dgm:prSet/>
      <dgm:spPr/>
      <dgm:t>
        <a:bodyPr/>
        <a:lstStyle/>
        <a:p>
          <a:endParaRPr lang="en-US"/>
        </a:p>
      </dgm:t>
    </dgm:pt>
    <dgm:pt modelId="{1D956B3D-69C8-44B2-BE77-F55338EA3292}" type="sibTrans" cxnId="{5CA09371-6A32-4744-833B-A2556EA97CFE}">
      <dgm:prSet/>
      <dgm:spPr/>
      <dgm:t>
        <a:bodyPr/>
        <a:lstStyle/>
        <a:p>
          <a:endParaRPr lang="en-US"/>
        </a:p>
      </dgm:t>
    </dgm:pt>
    <dgm:pt modelId="{91B0B818-16CF-4B00-BF32-287C85F78381}" type="pres">
      <dgm:prSet presAssocID="{4D3B4088-9DA2-4F84-A9EB-565AA1846732}" presName="linearFlow" presStyleCnt="0">
        <dgm:presLayoutVars>
          <dgm:dir/>
          <dgm:resizeHandles val="exact"/>
        </dgm:presLayoutVars>
      </dgm:prSet>
      <dgm:spPr/>
    </dgm:pt>
    <dgm:pt modelId="{0A052DD8-923B-4F86-8F9F-352CB3010126}" type="pres">
      <dgm:prSet presAssocID="{B5AA2C05-5696-4521-B2F7-B390C7CDB7CA}" presName="composite" presStyleCnt="0"/>
      <dgm:spPr/>
    </dgm:pt>
    <dgm:pt modelId="{F084096B-18F0-4E2A-8FC0-CD9A6E002F73}" type="pres">
      <dgm:prSet presAssocID="{B5AA2C05-5696-4521-B2F7-B390C7CDB7CA}" presName="imgShp" presStyleLbl="fgImgPlace1" presStyleIdx="0" presStyleCnt="1"/>
      <dgm:spPr/>
    </dgm:pt>
    <dgm:pt modelId="{117F6097-CDC1-4CF8-BDC5-B7F5833D2896}" type="pres">
      <dgm:prSet presAssocID="{B5AA2C05-5696-4521-B2F7-B390C7CDB7CA}" presName="txShp" presStyleLbl="node1" presStyleIdx="0" presStyleCnt="1" custLinFactNeighborX="1709" custLinFactNeighborY="-8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09371-6A32-4744-833B-A2556EA97CFE}" srcId="{4D3B4088-9DA2-4F84-A9EB-565AA1846732}" destId="{B5AA2C05-5696-4521-B2F7-B390C7CDB7CA}" srcOrd="0" destOrd="0" parTransId="{01901CC0-BD8D-4CC9-8A86-923DBC16EA2B}" sibTransId="{1D956B3D-69C8-44B2-BE77-F55338EA3292}"/>
    <dgm:cxn modelId="{C662F476-CC50-4A24-B3CD-47A07E3DBC3D}" type="presOf" srcId="{4D3B4088-9DA2-4F84-A9EB-565AA1846732}" destId="{91B0B818-16CF-4B00-BF32-287C85F78381}" srcOrd="0" destOrd="0" presId="urn:microsoft.com/office/officeart/2005/8/layout/vList3"/>
    <dgm:cxn modelId="{B88DBC3D-E3CE-4243-9906-ACB56D8731AA}" type="presOf" srcId="{B5AA2C05-5696-4521-B2F7-B390C7CDB7CA}" destId="{117F6097-CDC1-4CF8-BDC5-B7F5833D2896}" srcOrd="0" destOrd="0" presId="urn:microsoft.com/office/officeart/2005/8/layout/vList3"/>
    <dgm:cxn modelId="{94410236-5B8E-428B-9EEB-3C13EF7791CA}" type="presParOf" srcId="{91B0B818-16CF-4B00-BF32-287C85F78381}" destId="{0A052DD8-923B-4F86-8F9F-352CB3010126}" srcOrd="0" destOrd="0" presId="urn:microsoft.com/office/officeart/2005/8/layout/vList3"/>
    <dgm:cxn modelId="{59461B2D-49D9-4086-9A61-7B4451EDCD18}" type="presParOf" srcId="{0A052DD8-923B-4F86-8F9F-352CB3010126}" destId="{F084096B-18F0-4E2A-8FC0-CD9A6E002F73}" srcOrd="0" destOrd="0" presId="urn:microsoft.com/office/officeart/2005/8/layout/vList3"/>
    <dgm:cxn modelId="{17AB7897-7D84-4087-8814-D78AD8AF3273}" type="presParOf" srcId="{0A052DD8-923B-4F86-8F9F-352CB3010126}" destId="{117F6097-CDC1-4CF8-BDC5-B7F5833D28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BEB3397D-0CCA-4732-BC65-0C3F7E75162C}">
      <dgm:prSet phldrT="[Text]"/>
      <dgm:spPr/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Khắc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phục</a:t>
          </a: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lỗi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lưu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ván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cờ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đã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chiến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thắng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</a:p>
      </dgm:t>
    </dgm:pt>
    <dgm:pt modelId="{E4273FCF-8F3F-4F03-9CA4-D8BE37269325}" type="parTrans" cxnId="{7690985B-F316-403B-975A-FFD1B96A648F}">
      <dgm:prSet/>
      <dgm:spPr/>
      <dgm:t>
        <a:bodyPr/>
        <a:lstStyle/>
        <a:p>
          <a:endParaRPr lang="en-US"/>
        </a:p>
      </dgm:t>
    </dgm:pt>
    <dgm:pt modelId="{9C6E1611-43F6-412D-9855-519107A08C56}" type="sibTrans" cxnId="{7690985B-F316-403B-975A-FFD1B96A648F}">
      <dgm:prSet/>
      <dgm:spPr/>
      <dgm:t>
        <a:bodyPr/>
        <a:lstStyle/>
        <a:p>
          <a:endParaRPr lang="en-US"/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game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web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những</a:t>
          </a:r>
          <a:r>
            <a:rPr lang="en-US" dirty="0"/>
            <a:t> </a:t>
          </a:r>
          <a:r>
            <a:rPr lang="en-US" dirty="0" err="1"/>
            <a:t>ngôn</a:t>
          </a:r>
          <a:r>
            <a:rPr lang="en-US" dirty="0"/>
            <a:t> </a:t>
          </a:r>
          <a:r>
            <a:rPr lang="en-US" dirty="0" err="1"/>
            <a:t>ngữ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khác</a:t>
          </a:r>
          <a:endParaRPr lang="en-US" dirty="0"/>
        </a:p>
      </dgm:t>
    </dgm:pt>
    <dgm:pt modelId="{1F07C674-76AF-4378-AF70-1296DEA6F83A}" type="parTrans" cxnId="{AFCC2C14-0111-4E5C-81EB-71B1A90351AE}">
      <dgm:prSet/>
      <dgm:spPr/>
      <dgm:t>
        <a:bodyPr/>
        <a:lstStyle/>
        <a:p>
          <a:endParaRPr lang="en-US"/>
        </a:p>
      </dgm:t>
    </dgm:pt>
    <dgm:pt modelId="{DCECF586-8CAF-40D1-95A4-60AAD01A9596}" type="sibTrans" cxnId="{AFCC2C14-0111-4E5C-81EB-71B1A90351AE}">
      <dgm:prSet/>
      <dgm:spPr/>
      <dgm:t>
        <a:bodyPr/>
        <a:lstStyle/>
        <a:p>
          <a:endParaRPr lang="en-US"/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261C0BB-EB97-4BF2-BCAB-6E88933AD12E}" type="doc">
      <dgm:prSet loTypeId="urn:microsoft.com/office/officeart/2005/8/layout/vList3" loCatId="list" qsTypeId="urn:microsoft.com/office/officeart/2005/8/quickstyle/simple2" qsCatId="simple" csTypeId="urn:microsoft.com/office/officeart/2005/8/colors/accent5_5" csCatId="accent5" phldr="1"/>
      <dgm:spPr/>
    </dgm:pt>
    <dgm:pt modelId="{3700EEFC-A747-42EF-880E-97A94D933EE8}">
      <dgm:prSet phldrT="[Text]"/>
      <dgm:spPr/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Tạo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thêm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chức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năng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chơi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với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máy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</a:p>
      </dgm:t>
    </dgm:pt>
    <dgm:pt modelId="{A5E3F9CA-777A-4E27-92F9-D4F33E861139}" type="parTrans" cxnId="{565B3E4F-4181-4E82-A488-535D6E662342}">
      <dgm:prSet/>
      <dgm:spPr/>
      <dgm:t>
        <a:bodyPr/>
        <a:lstStyle/>
        <a:p>
          <a:endParaRPr lang="en-US"/>
        </a:p>
      </dgm:t>
    </dgm:pt>
    <dgm:pt modelId="{F31BE35F-FF89-40A3-80BA-DBCE0655FF98}" type="sibTrans" cxnId="{565B3E4F-4181-4E82-A488-535D6E662342}">
      <dgm:prSet/>
      <dgm:spPr/>
      <dgm:t>
        <a:bodyPr/>
        <a:lstStyle/>
        <a:p>
          <a:endParaRPr lang="en-US"/>
        </a:p>
      </dgm:t>
    </dgm:pt>
    <dgm:pt modelId="{3AC6E054-2FA1-4D50-8B0D-904A3CA697FA}" type="pres">
      <dgm:prSet presAssocID="{7261C0BB-EB97-4BF2-BCAB-6E88933AD12E}" presName="linearFlow" presStyleCnt="0">
        <dgm:presLayoutVars>
          <dgm:dir/>
          <dgm:resizeHandles val="exact"/>
        </dgm:presLayoutVars>
      </dgm:prSet>
      <dgm:spPr/>
    </dgm:pt>
    <dgm:pt modelId="{CFC0465F-125A-4F2B-A695-4D44F0FA2B17}" type="pres">
      <dgm:prSet presAssocID="{3700EEFC-A747-42EF-880E-97A94D933EE8}" presName="composite" presStyleCnt="0"/>
      <dgm:spPr/>
    </dgm:pt>
    <dgm:pt modelId="{05F059DD-A19E-44BC-AA50-A935EE1C49FD}" type="pres">
      <dgm:prSet presAssocID="{3700EEFC-A747-42EF-880E-97A94D933EE8}" presName="imgShp" presStyleLbl="fgImgPlace1" presStyleIdx="0" presStyleCnt="1" custLinFactNeighborX="1004" custLinFactNeighborY="-438"/>
      <dgm:spPr/>
    </dgm:pt>
    <dgm:pt modelId="{3A7B0DCC-BF3A-4C7A-9576-55D9B3125D85}" type="pres">
      <dgm:prSet presAssocID="{3700EEFC-A747-42EF-880E-97A94D933EE8}" presName="txShp" presStyleLbl="node1" presStyleIdx="0" presStyleCnt="1" custScaleX="121800" custLinFactY="-4823" custLinFactNeighborX="4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B3E4F-4181-4E82-A488-535D6E662342}" srcId="{7261C0BB-EB97-4BF2-BCAB-6E88933AD12E}" destId="{3700EEFC-A747-42EF-880E-97A94D933EE8}" srcOrd="0" destOrd="0" parTransId="{A5E3F9CA-777A-4E27-92F9-D4F33E861139}" sibTransId="{F31BE35F-FF89-40A3-80BA-DBCE0655FF98}"/>
    <dgm:cxn modelId="{E943A3C4-1A35-4D4B-B952-AC2EF11379B4}" type="presOf" srcId="{7261C0BB-EB97-4BF2-BCAB-6E88933AD12E}" destId="{3AC6E054-2FA1-4D50-8B0D-904A3CA697FA}" srcOrd="0" destOrd="0" presId="urn:microsoft.com/office/officeart/2005/8/layout/vList3"/>
    <dgm:cxn modelId="{8A7AC7C6-F9BC-4719-B2AF-6C5511318C4D}" type="presOf" srcId="{3700EEFC-A747-42EF-880E-97A94D933EE8}" destId="{3A7B0DCC-BF3A-4C7A-9576-55D9B3125D85}" srcOrd="0" destOrd="0" presId="urn:microsoft.com/office/officeart/2005/8/layout/vList3"/>
    <dgm:cxn modelId="{D5A04750-92AD-4643-9486-E2C866225E3F}" type="presParOf" srcId="{3AC6E054-2FA1-4D50-8B0D-904A3CA697FA}" destId="{CFC0465F-125A-4F2B-A695-4D44F0FA2B17}" srcOrd="0" destOrd="0" presId="urn:microsoft.com/office/officeart/2005/8/layout/vList3"/>
    <dgm:cxn modelId="{9014D5B7-32A5-42E9-AF90-CD96FD2F51B4}" type="presParOf" srcId="{CFC0465F-125A-4F2B-A695-4D44F0FA2B17}" destId="{05F059DD-A19E-44BC-AA50-A935EE1C49FD}" srcOrd="0" destOrd="0" presId="urn:microsoft.com/office/officeart/2005/8/layout/vList3"/>
    <dgm:cxn modelId="{DBD3910E-0420-4FBE-856E-8F2A99CB06F7}" type="presParOf" srcId="{CFC0465F-125A-4F2B-A695-4D44F0FA2B17}" destId="{3A7B0DCC-BF3A-4C7A-9576-55D9B3125D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7A70B4-A041-4596-9CCF-F3695F468D81}">
      <dgm:prSet phldrT="[Text]" custT="1"/>
      <dgm:spPr/>
      <dgm:t>
        <a:bodyPr/>
        <a:lstStyle/>
        <a:p>
          <a:r>
            <a:rPr lang="en-US" sz="2400" dirty="0" err="1" smtClean="0"/>
            <a:t>Dựa</a:t>
          </a:r>
          <a:r>
            <a:rPr lang="en-US" sz="2400" dirty="0" smtClean="0"/>
            <a:t> </a:t>
          </a:r>
          <a:r>
            <a:rPr lang="en-US" sz="2400" dirty="0" err="1" smtClean="0"/>
            <a:t>trên</a:t>
          </a:r>
          <a:r>
            <a:rPr lang="en-US" sz="2400" dirty="0" smtClean="0"/>
            <a:t> </a:t>
          </a:r>
          <a:r>
            <a:rPr lang="en-US" sz="2400" dirty="0" err="1" smtClean="0"/>
            <a:t>việc</a:t>
          </a:r>
          <a:r>
            <a:rPr lang="en-US" sz="2400" dirty="0" smtClean="0"/>
            <a:t> </a:t>
          </a:r>
          <a:r>
            <a:rPr lang="en-US" sz="2400" dirty="0" err="1" smtClean="0"/>
            <a:t>ứng</a:t>
          </a:r>
          <a:r>
            <a:rPr lang="en-US" sz="2400" dirty="0" smtClean="0"/>
            <a:t> </a:t>
          </a:r>
          <a:r>
            <a:rPr lang="en-US" sz="2400" dirty="0" err="1" smtClean="0"/>
            <a:t>dụng</a:t>
          </a:r>
          <a:r>
            <a:rPr lang="en-US" sz="2400" dirty="0" smtClean="0"/>
            <a:t> </a:t>
          </a:r>
          <a:r>
            <a:rPr lang="en-US" sz="2400" dirty="0" err="1" smtClean="0"/>
            <a:t>của</a:t>
          </a:r>
          <a:r>
            <a:rPr lang="en-US" sz="2400" dirty="0" smtClean="0"/>
            <a:t> </a:t>
          </a:r>
          <a:r>
            <a:rPr lang="en-US" sz="2400" dirty="0" err="1" smtClean="0"/>
            <a:t>thuật</a:t>
          </a:r>
          <a:r>
            <a:rPr lang="en-US" sz="2400" dirty="0" smtClean="0"/>
            <a:t> </a:t>
          </a:r>
          <a:r>
            <a:rPr lang="en-US" sz="2400" dirty="0" err="1" smtClean="0"/>
            <a:t>toán</a:t>
          </a:r>
          <a:r>
            <a:rPr lang="en-US" sz="2400" dirty="0" smtClean="0"/>
            <a:t> stack </a:t>
          </a:r>
          <a:r>
            <a:rPr lang="en-US" sz="2400" dirty="0" err="1" smtClean="0"/>
            <a:t>vào</a:t>
          </a:r>
          <a:r>
            <a:rPr lang="en-US" sz="2400" dirty="0" smtClean="0"/>
            <a:t> game </a:t>
          </a:r>
          <a:r>
            <a:rPr lang="en-US" sz="2400" dirty="0" err="1" smtClean="0"/>
            <a:t>cờ</a:t>
          </a:r>
          <a:r>
            <a:rPr lang="en-US" sz="2400" dirty="0" smtClean="0"/>
            <a:t> </a:t>
          </a:r>
          <a:r>
            <a:rPr lang="en-US" sz="2400" dirty="0" err="1" smtClean="0"/>
            <a:t>vua</a:t>
          </a:r>
          <a:endParaRPr lang="en-US" sz="2400" dirty="0"/>
        </a:p>
      </dgm:t>
    </dgm:pt>
    <dgm:pt modelId="{5618553B-8316-4D38-AB05-210E65D1FFAB}" type="parTrans" cxnId="{23091D62-9CCB-46B1-BDF8-70A6D6FF273E}">
      <dgm:prSet/>
      <dgm:spPr/>
      <dgm:t>
        <a:bodyPr/>
        <a:lstStyle/>
        <a:p>
          <a:endParaRPr lang="en-US"/>
        </a:p>
      </dgm:t>
    </dgm:pt>
    <dgm:pt modelId="{B2507311-94B1-4F70-A116-244EAC20F16F}" type="sibTrans" cxnId="{23091D62-9CCB-46B1-BDF8-70A6D6FF273E}">
      <dgm:prSet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FFADD3-D875-4AC8-A1B8-E2B5E1275329}" type="pres">
      <dgm:prSet presAssocID="{487A70B4-A041-4596-9CCF-F3695F468D81}" presName="composite" presStyleCnt="0"/>
      <dgm:spPr/>
    </dgm:pt>
    <dgm:pt modelId="{2AA0E1E5-1762-4D0B-894E-67FBE90F505A}" type="pres">
      <dgm:prSet presAssocID="{487A70B4-A041-4596-9CCF-F3695F468D81}" presName="rect1" presStyleLbl="trAlignAcc1" presStyleIdx="0" presStyleCnt="1" custLinFactNeighborX="384" custLinFactNeighborY="-15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6F11E-482F-4F5C-89BD-B36299A75DB8}" type="pres">
      <dgm:prSet presAssocID="{487A70B4-A041-4596-9CCF-F3695F468D81}" presName="rect2" presStyleLbl="fgImgPlace1" presStyleIdx="0" presStyleCnt="1" custLinFactNeighborX="-6435" custLinFactNeighborY="88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</dgm:spPr>
      <dgm:t>
        <a:bodyPr/>
        <a:lstStyle/>
        <a:p>
          <a:endParaRPr lang="en-US"/>
        </a:p>
      </dgm:t>
    </dgm:pt>
  </dgm:ptLst>
  <dgm:cxnLst>
    <dgm:cxn modelId="{81270122-91D1-498B-8642-153C3EB58FFE}" type="presOf" srcId="{487A70B4-A041-4596-9CCF-F3695F468D81}" destId="{2AA0E1E5-1762-4D0B-894E-67FBE90F505A}" srcOrd="0" destOrd="0" presId="urn:microsoft.com/office/officeart/2008/layout/PictureStrips"/>
    <dgm:cxn modelId="{23091D62-9CCB-46B1-BDF8-70A6D6FF273E}" srcId="{ED32DD03-5764-4368-BEF1-9B29F52385A7}" destId="{487A70B4-A041-4596-9CCF-F3695F468D81}" srcOrd="0" destOrd="0" parTransId="{5618553B-8316-4D38-AB05-210E65D1FFAB}" sibTransId="{B2507311-94B1-4F70-A116-244EAC20F16F}"/>
    <dgm:cxn modelId="{0EAB3C81-9F89-45C4-98DA-E0F862862081}" type="presOf" srcId="{ED32DD03-5764-4368-BEF1-9B29F52385A7}" destId="{835B1888-A432-4C63-B996-9A5A7B155403}" srcOrd="0" destOrd="0" presId="urn:microsoft.com/office/officeart/2008/layout/PictureStrips"/>
    <dgm:cxn modelId="{86E1E9C4-45EE-45E7-B174-6AAADC5B3C2E}" type="presParOf" srcId="{835B1888-A432-4C63-B996-9A5A7B155403}" destId="{3AFFADD3-D875-4AC8-A1B8-E2B5E1275329}" srcOrd="0" destOrd="0" presId="urn:microsoft.com/office/officeart/2008/layout/PictureStrips"/>
    <dgm:cxn modelId="{4D4340C5-4BC9-4C6D-828C-B32EBC8BA01E}" type="presParOf" srcId="{3AFFADD3-D875-4AC8-A1B8-E2B5E1275329}" destId="{2AA0E1E5-1762-4D0B-894E-67FBE90F505A}" srcOrd="0" destOrd="0" presId="urn:microsoft.com/office/officeart/2008/layout/PictureStrips"/>
    <dgm:cxn modelId="{EF55844E-54DF-4653-A515-FBE20530F8BD}" type="presParOf" srcId="{3AFFADD3-D875-4AC8-A1B8-E2B5E1275329}" destId="{F596F11E-482F-4F5C-89BD-B36299A75DB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B05AC5-B82F-4E3B-92A8-EAC0A02A911C}">
      <dgm:prSet phldrT="[Text]" custT="1"/>
      <dgm:spPr/>
      <dgm:t>
        <a:bodyPr/>
        <a:lstStyle/>
        <a:p>
          <a:r>
            <a:rPr lang="en-US" sz="2400" dirty="0" err="1" smtClean="0"/>
            <a:t>Tiện</a:t>
          </a:r>
          <a:r>
            <a:rPr lang="en-US" sz="2400" dirty="0" smtClean="0"/>
            <a:t> </a:t>
          </a:r>
          <a:r>
            <a:rPr lang="en-US" sz="2400" dirty="0" err="1" smtClean="0"/>
            <a:t>dụng</a:t>
          </a:r>
          <a:r>
            <a:rPr lang="en-US" sz="2400" dirty="0" smtClean="0"/>
            <a:t>, </a:t>
          </a:r>
          <a:r>
            <a:rPr lang="en-US" sz="2400" dirty="0" err="1" smtClean="0"/>
            <a:t>phù</a:t>
          </a:r>
          <a:r>
            <a:rPr lang="en-US" sz="2400" dirty="0" smtClean="0"/>
            <a:t> </a:t>
          </a:r>
          <a:r>
            <a:rPr lang="en-US" sz="2400" dirty="0" err="1" smtClean="0"/>
            <a:t>hợp</a:t>
          </a:r>
          <a:r>
            <a:rPr lang="en-US" sz="2400" dirty="0" smtClean="0"/>
            <a:t> </a:t>
          </a:r>
          <a:r>
            <a:rPr lang="en-US" sz="2400" dirty="0" err="1" smtClean="0"/>
            <a:t>với</a:t>
          </a:r>
          <a:r>
            <a:rPr lang="en-US" sz="2400" dirty="0" smtClean="0"/>
            <a:t> </a:t>
          </a:r>
          <a:r>
            <a:rPr lang="en-US" sz="2400" dirty="0" err="1" smtClean="0"/>
            <a:t>mọi</a:t>
          </a:r>
          <a:r>
            <a:rPr lang="en-US" sz="2400" dirty="0" smtClean="0"/>
            <a:t> </a:t>
          </a:r>
          <a:r>
            <a:rPr lang="en-US" sz="2400" dirty="0" err="1" smtClean="0"/>
            <a:t>lứa</a:t>
          </a:r>
          <a:r>
            <a:rPr lang="en-US" sz="2400" dirty="0" smtClean="0"/>
            <a:t> </a:t>
          </a:r>
          <a:r>
            <a:rPr lang="en-US" sz="2400" dirty="0" err="1" smtClean="0"/>
            <a:t>tuổi</a:t>
          </a:r>
          <a:r>
            <a:rPr lang="en-US" sz="2400" dirty="0" smtClean="0"/>
            <a:t> </a:t>
          </a:r>
          <a:r>
            <a:rPr lang="en-US" sz="2400" dirty="0" err="1" smtClean="0"/>
            <a:t>và</a:t>
          </a:r>
          <a:r>
            <a:rPr lang="en-US" sz="2400" dirty="0" smtClean="0"/>
            <a:t> </a:t>
          </a:r>
          <a:r>
            <a:rPr lang="en-US" sz="2400" dirty="0" err="1" smtClean="0"/>
            <a:t>mang</a:t>
          </a:r>
          <a:r>
            <a:rPr lang="en-US" sz="2400" dirty="0" smtClean="0"/>
            <a:t> </a:t>
          </a:r>
          <a:r>
            <a:rPr lang="en-US" sz="2400" dirty="0" err="1" smtClean="0"/>
            <a:t>tính</a:t>
          </a:r>
          <a:r>
            <a:rPr lang="en-US" sz="2400" dirty="0" smtClean="0"/>
            <a:t> </a:t>
          </a:r>
          <a:r>
            <a:rPr lang="en-US" sz="2400" dirty="0" err="1" smtClean="0"/>
            <a:t>giải</a:t>
          </a:r>
          <a:r>
            <a:rPr lang="en-US" sz="2400" dirty="0" smtClean="0"/>
            <a:t> </a:t>
          </a:r>
          <a:r>
            <a:rPr lang="en-US" sz="2400" dirty="0" err="1" smtClean="0"/>
            <a:t>trí</a:t>
          </a:r>
          <a:r>
            <a:rPr lang="en-US" sz="2400" dirty="0" smtClean="0"/>
            <a:t> </a:t>
          </a:r>
          <a:r>
            <a:rPr lang="en-US" sz="2400" dirty="0" err="1" smtClean="0"/>
            <a:t>cao.Thiết</a:t>
          </a:r>
          <a:r>
            <a:rPr lang="en-US" sz="2400" dirty="0" smtClean="0"/>
            <a:t> </a:t>
          </a:r>
          <a:r>
            <a:rPr lang="en-US" sz="2400" dirty="0" err="1"/>
            <a:t>kế</a:t>
          </a:r>
          <a:r>
            <a:rPr lang="en-US" sz="2400" dirty="0"/>
            <a:t> </a:t>
          </a:r>
          <a:r>
            <a:rPr lang="en-US" sz="2400" dirty="0" err="1"/>
            <a:t>giao</a:t>
          </a:r>
          <a:r>
            <a:rPr lang="en-US" sz="2400" dirty="0"/>
            <a:t> </a:t>
          </a:r>
          <a:r>
            <a:rPr lang="en-US" sz="2400" dirty="0" err="1"/>
            <a:t>diện</a:t>
          </a:r>
          <a:r>
            <a:rPr lang="en-US" sz="2400" dirty="0"/>
            <a:t>, </a:t>
          </a:r>
          <a:r>
            <a:rPr lang="en-US" sz="2400" dirty="0" err="1"/>
            <a:t>rèn</a:t>
          </a:r>
          <a:r>
            <a:rPr lang="en-US" sz="2400" dirty="0"/>
            <a:t> </a:t>
          </a:r>
          <a:r>
            <a:rPr lang="en-US" sz="2400" dirty="0" err="1"/>
            <a:t>luyện</a:t>
          </a:r>
          <a:r>
            <a:rPr lang="en-US" sz="2400" dirty="0"/>
            <a:t> </a:t>
          </a:r>
          <a:r>
            <a:rPr lang="en-US" sz="2400" dirty="0" err="1"/>
            <a:t>kỹ</a:t>
          </a:r>
          <a:r>
            <a:rPr lang="en-US" sz="2400" dirty="0"/>
            <a:t> </a:t>
          </a:r>
          <a:r>
            <a:rPr lang="en-US" sz="2400" dirty="0" err="1"/>
            <a:t>năng</a:t>
          </a:r>
          <a:r>
            <a:rPr lang="en-US" sz="2400" dirty="0"/>
            <a:t> </a:t>
          </a:r>
          <a:r>
            <a:rPr lang="en-US" sz="2400" dirty="0" err="1"/>
            <a:t>lập</a:t>
          </a:r>
          <a:r>
            <a:rPr lang="en-US" sz="2400" dirty="0"/>
            <a:t> </a:t>
          </a:r>
          <a:r>
            <a:rPr lang="en-US" sz="2400" dirty="0" err="1"/>
            <a:t>trình</a:t>
          </a:r>
          <a:r>
            <a:rPr lang="en-US" sz="2400" dirty="0"/>
            <a:t>.</a:t>
          </a:r>
        </a:p>
      </dgm:t>
    </dgm:pt>
    <dgm:pt modelId="{EA14E26C-645C-4929-AE0A-385DCBEF5639}" type="parTrans" cxnId="{96BB75AA-46AB-4830-A22E-9173C4CE6FBF}">
      <dgm:prSet/>
      <dgm:spPr/>
      <dgm:t>
        <a:bodyPr/>
        <a:lstStyle/>
        <a:p>
          <a:endParaRPr lang="en-US"/>
        </a:p>
      </dgm:t>
    </dgm:pt>
    <dgm:pt modelId="{3F14AF39-D926-4938-934F-19221AA989D5}" type="sibTrans" cxnId="{96BB75AA-46AB-4830-A22E-9173C4CE6FBF}">
      <dgm:prSet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4BD90A-9F3E-4C6D-B697-B6393CF31E76}" type="pres">
      <dgm:prSet presAssocID="{7FB05AC5-B82F-4E3B-92A8-EAC0A02A911C}" presName="composite" presStyleCnt="0"/>
      <dgm:spPr/>
    </dgm:pt>
    <dgm:pt modelId="{D2CA5A2F-DD1A-4BA6-9B33-C2CBEEF21D81}" type="pres">
      <dgm:prSet presAssocID="{7FB05AC5-B82F-4E3B-92A8-EAC0A02A911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1CBA7-21A9-4883-A328-DA1900D76EB0}" type="pres">
      <dgm:prSet presAssocID="{7FB05AC5-B82F-4E3B-92A8-EAC0A02A911C}" presName="rect2" presStyleLbl="fgImgPlace1" presStyleIdx="0" presStyleCnt="1" custLinFactNeighborY="125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</dgm:spPr>
      <dgm:t>
        <a:bodyPr/>
        <a:lstStyle/>
        <a:p>
          <a:endParaRPr lang="en-US"/>
        </a:p>
      </dgm:t>
    </dgm:pt>
  </dgm:ptLst>
  <dgm:cxnLst>
    <dgm:cxn modelId="{96BB75AA-46AB-4830-A22E-9173C4CE6FBF}" srcId="{264D9F16-7326-49B6-959F-24F2E129FB5C}" destId="{7FB05AC5-B82F-4E3B-92A8-EAC0A02A911C}" srcOrd="0" destOrd="0" parTransId="{EA14E26C-645C-4929-AE0A-385DCBEF5639}" sibTransId="{3F14AF39-D926-4938-934F-19221AA989D5}"/>
    <dgm:cxn modelId="{E696BB02-71DF-49BB-93B1-B8E99F793938}" type="presOf" srcId="{7FB05AC5-B82F-4E3B-92A8-EAC0A02A911C}" destId="{D2CA5A2F-DD1A-4BA6-9B33-C2CBEEF21D81}" srcOrd="0" destOrd="0" presId="urn:microsoft.com/office/officeart/2008/layout/PictureStrips"/>
    <dgm:cxn modelId="{47FBF9A6-3F64-46DB-BE10-D1A8C8666F33}" type="presOf" srcId="{264D9F16-7326-49B6-959F-24F2E129FB5C}" destId="{0B0BABC5-73FF-42CC-9F83-E35AF638FDF4}" srcOrd="0" destOrd="0" presId="urn:microsoft.com/office/officeart/2008/layout/PictureStrips"/>
    <dgm:cxn modelId="{60D23A2C-2B2D-4ACE-A694-9659ED9376BC}" type="presParOf" srcId="{0B0BABC5-73FF-42CC-9F83-E35AF638FDF4}" destId="{784BD90A-9F3E-4C6D-B697-B6393CF31E76}" srcOrd="0" destOrd="0" presId="urn:microsoft.com/office/officeart/2008/layout/PictureStrips"/>
    <dgm:cxn modelId="{F27452FE-3D8F-41B0-AF5F-CD57718A519F}" type="presParOf" srcId="{784BD90A-9F3E-4C6D-B697-B6393CF31E76}" destId="{D2CA5A2F-DD1A-4BA6-9B33-C2CBEEF21D81}" srcOrd="0" destOrd="0" presId="urn:microsoft.com/office/officeart/2008/layout/PictureStrips"/>
    <dgm:cxn modelId="{24A38742-12FF-46F1-88BA-91D412CBC183}" type="presParOf" srcId="{784BD90A-9F3E-4C6D-B697-B6393CF31E76}" destId="{3D81CBA7-21A9-4883-A328-DA1900D76E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2_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C92B5-2C91-451B-A04B-0749D412061F}" type="pres">
      <dgm:prSet presAssocID="{F129496D-F3CC-492B-A28E-3A3A08CF35B9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B1753-B4E7-48E0-899A-1A2D88ED39D7}" type="pres">
      <dgm:prSet presAssocID="{2D43064C-F723-4290-924B-9B8375A2EAA3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2410B-68A6-46C0-A5B9-23C85FFEFB4B}" type="pres">
      <dgm:prSet presAssocID="{A87E751F-E627-44FB-9FD9-F88B238211B5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dirty="0" err="1" smtClean="0"/>
            <a:t>Chương</a:t>
          </a:r>
          <a:r>
            <a:rPr lang="en-US" sz="2800" dirty="0" smtClean="0"/>
            <a:t> </a:t>
          </a:r>
          <a:r>
            <a:rPr lang="en-US" sz="2800" dirty="0" err="1" smtClean="0"/>
            <a:t>trình</a:t>
          </a:r>
          <a:r>
            <a:rPr lang="en-US" sz="2800" dirty="0" smtClean="0"/>
            <a:t> </a:t>
          </a:r>
          <a:r>
            <a:rPr lang="en-US" sz="2800" dirty="0" err="1" smtClean="0"/>
            <a:t>đã</a:t>
          </a:r>
          <a:r>
            <a:rPr lang="en-US" sz="2800" dirty="0" smtClean="0"/>
            <a:t> </a:t>
          </a:r>
          <a:r>
            <a:rPr lang="en-US" sz="2800" dirty="0" err="1" smtClean="0"/>
            <a:t>đưa</a:t>
          </a:r>
          <a:r>
            <a:rPr lang="en-US" sz="2800" dirty="0" smtClean="0"/>
            <a:t> </a:t>
          </a:r>
          <a:r>
            <a:rPr lang="en-US" sz="2800" dirty="0" err="1" smtClean="0"/>
            <a:t>ra</a:t>
          </a:r>
          <a:r>
            <a:rPr lang="en-US" sz="2800" dirty="0" smtClean="0"/>
            <a:t> </a:t>
          </a:r>
          <a:r>
            <a:rPr lang="en-US" sz="2800" dirty="0" err="1" smtClean="0"/>
            <a:t>một</a:t>
          </a:r>
          <a:r>
            <a:rPr lang="en-US" sz="2800" dirty="0" smtClean="0"/>
            <a:t> </a:t>
          </a:r>
          <a:r>
            <a:rPr lang="en-US" sz="2800" dirty="0" err="1" smtClean="0"/>
            <a:t>số</a:t>
          </a:r>
          <a:r>
            <a:rPr lang="en-US" sz="2800" dirty="0" smtClean="0"/>
            <a:t> </a:t>
          </a:r>
          <a:r>
            <a:rPr lang="en-US" sz="2800" dirty="0" err="1" smtClean="0"/>
            <a:t>chức</a:t>
          </a:r>
          <a:r>
            <a:rPr lang="en-US" sz="2800" dirty="0" smtClean="0"/>
            <a:t> </a:t>
          </a:r>
          <a:r>
            <a:rPr lang="en-US" sz="2800" dirty="0" err="1" smtClean="0"/>
            <a:t>năng</a:t>
          </a:r>
          <a:r>
            <a:rPr lang="en-US" sz="2800" dirty="0" smtClean="0"/>
            <a:t> </a:t>
          </a:r>
          <a:r>
            <a:rPr lang="en-US" sz="2800" dirty="0" err="1" smtClean="0"/>
            <a:t>phù</a:t>
          </a:r>
          <a:r>
            <a:rPr lang="en-US" sz="2800" dirty="0" smtClean="0"/>
            <a:t> </a:t>
          </a:r>
          <a:r>
            <a:rPr lang="en-US" sz="2800" dirty="0" err="1" smtClean="0"/>
            <a:t>hợp</a:t>
          </a:r>
          <a:r>
            <a:rPr lang="en-US" sz="2800" dirty="0" smtClean="0"/>
            <a:t> </a:t>
          </a:r>
          <a:r>
            <a:rPr lang="en-US" sz="2800" dirty="0" err="1" smtClean="0"/>
            <a:t>với</a:t>
          </a:r>
          <a:r>
            <a:rPr lang="en-US" sz="2800" dirty="0" smtClean="0"/>
            <a:t> </a:t>
          </a:r>
          <a:r>
            <a:rPr lang="en-US" sz="2800" dirty="0" err="1" smtClean="0"/>
            <a:t>yêu</a:t>
          </a:r>
          <a:r>
            <a:rPr lang="en-US" sz="2800" dirty="0" smtClean="0"/>
            <a:t> </a:t>
          </a:r>
          <a:r>
            <a:rPr lang="en-US" sz="2800" dirty="0" err="1" smtClean="0"/>
            <a:t>cầu</a:t>
          </a:r>
          <a:r>
            <a:rPr lang="en-US" sz="2800" dirty="0" smtClean="0"/>
            <a:t> </a:t>
          </a:r>
          <a:r>
            <a:rPr lang="en-US" sz="2800" dirty="0" err="1" smtClean="0"/>
            <a:t>cần</a:t>
          </a:r>
          <a:r>
            <a:rPr lang="en-US" sz="2800" dirty="0" smtClean="0"/>
            <a:t> </a:t>
          </a:r>
          <a:r>
            <a:rPr lang="en-US" sz="2800" dirty="0" err="1" smtClean="0"/>
            <a:t>thiết</a:t>
          </a:r>
          <a:r>
            <a:rPr lang="en-US" sz="2800" dirty="0" smtClean="0"/>
            <a:t> </a:t>
          </a:r>
          <a:r>
            <a:rPr lang="en-US" sz="2800" dirty="0" err="1" smtClean="0"/>
            <a:t>cũng</a:t>
          </a:r>
          <a:r>
            <a:rPr lang="en-US" sz="2800" dirty="0" smtClean="0"/>
            <a:t> </a:t>
          </a:r>
          <a:r>
            <a:rPr lang="en-US" sz="2800" dirty="0" err="1" smtClean="0"/>
            <a:t>như</a:t>
          </a:r>
          <a:r>
            <a:rPr lang="en-US" sz="2800" dirty="0" smtClean="0"/>
            <a:t> </a:t>
          </a:r>
          <a:r>
            <a:rPr lang="en-US" sz="2800" dirty="0" err="1" smtClean="0"/>
            <a:t>giao</a:t>
          </a:r>
          <a:r>
            <a:rPr lang="en-US" sz="2800" dirty="0" smtClean="0"/>
            <a:t> </a:t>
          </a:r>
          <a:r>
            <a:rPr lang="en-US" sz="2800" dirty="0" err="1" smtClean="0"/>
            <a:t>diện</a:t>
          </a:r>
          <a:r>
            <a:rPr lang="en-US" sz="2800" dirty="0" smtClean="0"/>
            <a:t> </a:t>
          </a:r>
          <a:r>
            <a:rPr lang="en-US" sz="2800" dirty="0" err="1" smtClean="0"/>
            <a:t>của</a:t>
          </a:r>
          <a:r>
            <a:rPr lang="en-US" sz="2800" dirty="0" smtClean="0"/>
            <a:t> 1 game </a:t>
          </a:r>
          <a:r>
            <a:rPr lang="en-US" sz="2800" dirty="0" err="1" smtClean="0"/>
            <a:t>cờ</a:t>
          </a:r>
          <a:r>
            <a:rPr lang="en-US" sz="2800" dirty="0" smtClean="0"/>
            <a:t> </a:t>
          </a:r>
          <a:r>
            <a:rPr lang="en-US" sz="2800" dirty="0" err="1" smtClean="0"/>
            <a:t>vua</a:t>
          </a:r>
          <a:r>
            <a:rPr lang="en-US" sz="2800" dirty="0" smtClean="0"/>
            <a:t> </a:t>
          </a:r>
          <a:r>
            <a:rPr lang="en-US" sz="2800" dirty="0" err="1" smtClean="0"/>
            <a:t>trên</a:t>
          </a:r>
          <a:r>
            <a:rPr lang="en-US" sz="2800" dirty="0" smtClean="0"/>
            <a:t> </a:t>
          </a:r>
          <a:r>
            <a:rPr lang="en-US" sz="2800" dirty="0" err="1" smtClean="0"/>
            <a:t>cơ</a:t>
          </a:r>
          <a:r>
            <a:rPr lang="en-US" sz="2800" dirty="0" smtClean="0"/>
            <a:t> </a:t>
          </a:r>
          <a:r>
            <a:rPr lang="en-US" sz="2800" dirty="0" err="1" smtClean="0"/>
            <a:t>bản</a:t>
          </a:r>
          <a:endParaRPr lang="en-US" sz="2800" dirty="0"/>
        </a:p>
      </dgm:t>
    </dgm:pt>
    <dgm:pt modelId="{3B84B164-F7EB-4C12-9B0F-E744C7B3F389}" type="parTrans" cxnId="{B0E762A6-28CF-4859-B392-9CE2D6CFA84A}">
      <dgm:prSet/>
      <dgm:spPr/>
      <dgm:t>
        <a:bodyPr/>
        <a:lstStyle/>
        <a:p>
          <a:endParaRPr lang="en-US"/>
        </a:p>
      </dgm:t>
    </dgm:pt>
    <dgm:pt modelId="{21AC94ED-1865-4321-8C9A-8F66E2CBEF70}" type="sibTrans" cxnId="{B0E762A6-28CF-4859-B392-9CE2D6CFA84A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 custT="1"/>
      <dgm:spPr/>
      <dgm:t>
        <a:bodyPr/>
        <a:lstStyle/>
        <a:p>
          <a:r>
            <a:rPr lang="en-US" sz="2800" dirty="0" err="1"/>
            <a:t>Tạo</a:t>
          </a:r>
          <a:r>
            <a:rPr lang="en-US" sz="2800" dirty="0"/>
            <a:t> </a:t>
          </a:r>
          <a:r>
            <a:rPr lang="en-US" sz="2800" dirty="0" err="1"/>
            <a:t>ra</a:t>
          </a:r>
          <a:r>
            <a:rPr lang="en-US" sz="2800" dirty="0"/>
            <a:t> </a:t>
          </a:r>
          <a:r>
            <a:rPr lang="en-US" sz="2800" dirty="0" err="1"/>
            <a:t>nhiều</a:t>
          </a:r>
          <a:r>
            <a:rPr lang="en-US" sz="2800" dirty="0"/>
            <a:t> </a:t>
          </a:r>
          <a:r>
            <a:rPr lang="en-US" sz="2800" dirty="0" err="1"/>
            <a:t>chứ</a:t>
          </a:r>
          <a:r>
            <a:rPr lang="en-US" sz="2800" dirty="0"/>
            <a:t> </a:t>
          </a:r>
          <a:r>
            <a:rPr lang="en-US" sz="2800" dirty="0" err="1"/>
            <a:t>năng</a:t>
          </a:r>
          <a:r>
            <a:rPr lang="en-US" sz="2800" dirty="0"/>
            <a:t> </a:t>
          </a:r>
          <a:r>
            <a:rPr lang="en-US" sz="2800" dirty="0" err="1"/>
            <a:t>trong</a:t>
          </a:r>
          <a:r>
            <a:rPr lang="en-US" sz="2800" dirty="0"/>
            <a:t> </a:t>
          </a:r>
          <a:r>
            <a:rPr lang="en-US" sz="2800" dirty="0" smtClean="0"/>
            <a:t>game </a:t>
          </a:r>
          <a:r>
            <a:rPr lang="en-US" sz="2800" dirty="0" err="1" smtClean="0"/>
            <a:t>cờ</a:t>
          </a:r>
          <a:r>
            <a:rPr lang="en-US" sz="2800" dirty="0" smtClean="0"/>
            <a:t> </a:t>
          </a:r>
          <a:r>
            <a:rPr lang="en-US" sz="2800" dirty="0" err="1" smtClean="0"/>
            <a:t>vua</a:t>
          </a:r>
          <a:r>
            <a:rPr lang="en-US" sz="2500" dirty="0" smtClean="0"/>
            <a:t>.</a:t>
          </a:r>
          <a:endParaRPr lang="en-US" sz="2500" dirty="0"/>
        </a:p>
      </dgm:t>
    </dgm:pt>
    <dgm:pt modelId="{CA74DC9A-E522-418E-BD17-B6E776FC1FB4}" type="sibTrans" cxnId="{A0BD17C6-5176-4094-9403-B631DEB7D928}">
      <dgm:prSet/>
      <dgm:spPr/>
      <dgm:t>
        <a:bodyPr/>
        <a:lstStyle/>
        <a:p>
          <a:endParaRPr lang="en-US"/>
        </a:p>
      </dgm:t>
    </dgm:pt>
    <dgm:pt modelId="{06E58EAC-5CDE-44BD-95AD-1069F76B8456}" type="parTrans" cxnId="{A0BD17C6-5176-4094-9403-B631DEB7D928}">
      <dgm:prSet/>
      <dgm:spPr/>
      <dgm:t>
        <a:bodyPr/>
        <a:lstStyle/>
        <a:p>
          <a:endParaRPr lang="en-US"/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dirty="0" err="1"/>
            <a:t>Giao</a:t>
          </a:r>
          <a:r>
            <a:rPr lang="en-US" sz="2800" dirty="0"/>
            <a:t> </a:t>
          </a:r>
          <a:r>
            <a:rPr lang="en-US" sz="2800" dirty="0" err="1"/>
            <a:t>diện</a:t>
          </a:r>
          <a:r>
            <a:rPr lang="en-US" sz="2800" dirty="0"/>
            <a:t> </a:t>
          </a:r>
          <a:r>
            <a:rPr lang="en-US" sz="2800" dirty="0" err="1"/>
            <a:t>dễ</a:t>
          </a:r>
          <a:r>
            <a:rPr lang="en-US" sz="2800" dirty="0"/>
            <a:t> </a:t>
          </a:r>
          <a:r>
            <a:rPr lang="en-US" sz="2800" dirty="0" err="1"/>
            <a:t>nhìn</a:t>
          </a:r>
          <a:r>
            <a:rPr lang="en-US" sz="2800" dirty="0"/>
            <a:t>, </a:t>
          </a:r>
          <a:r>
            <a:rPr lang="en-US" sz="2800" dirty="0" err="1"/>
            <a:t>phù</a:t>
          </a:r>
          <a:r>
            <a:rPr lang="en-US" sz="2800" dirty="0"/>
            <a:t> </a:t>
          </a:r>
          <a:r>
            <a:rPr lang="en-US" sz="2800" dirty="0" err="1"/>
            <a:t>hợp</a:t>
          </a:r>
          <a:r>
            <a:rPr lang="en-US" sz="2800" dirty="0"/>
            <a:t> </a:t>
          </a:r>
          <a:r>
            <a:rPr lang="en-US" sz="2800" dirty="0" err="1"/>
            <a:t>với</a:t>
          </a:r>
          <a:r>
            <a:rPr lang="en-US" sz="2800" dirty="0"/>
            <a:t> </a:t>
          </a:r>
          <a:r>
            <a:rPr lang="en-US" sz="2800" dirty="0" err="1"/>
            <a:t>mọi</a:t>
          </a:r>
          <a:r>
            <a:rPr lang="en-US" sz="2800" dirty="0"/>
            <a:t> </a:t>
          </a:r>
          <a:r>
            <a:rPr lang="en-US" sz="2800" dirty="0" err="1"/>
            <a:t>lứa</a:t>
          </a:r>
          <a:r>
            <a:rPr lang="en-US" sz="2800" dirty="0"/>
            <a:t> </a:t>
          </a:r>
          <a:r>
            <a:rPr lang="en-US" sz="2800" dirty="0" err="1"/>
            <a:t>tuổi</a:t>
          </a:r>
          <a:r>
            <a:rPr lang="en-US" sz="2800" dirty="0"/>
            <a:t>.</a:t>
          </a:r>
        </a:p>
      </dgm:t>
    </dgm:pt>
    <dgm:pt modelId="{7A4199A6-F819-4430-9528-2100B208A0FF}" type="parTrans" cxnId="{2EFCC224-72DC-49E8-94A3-531728B2FA91}">
      <dgm:prSet/>
      <dgm:spPr/>
      <dgm:t>
        <a:bodyPr/>
        <a:lstStyle/>
        <a:p>
          <a:endParaRPr lang="en-US"/>
        </a:p>
      </dgm:t>
    </dgm:pt>
    <dgm:pt modelId="{5B45F27C-9B78-41DB-A433-287983414D1A}" type="sibTrans" cxnId="{2EFCC224-72DC-49E8-94A3-531728B2FA91}">
      <dgm:prSet/>
      <dgm:spPr/>
      <dgm:t>
        <a:bodyPr/>
        <a:lstStyle/>
        <a:p>
          <a:endParaRPr lang="en-US"/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B572E8E-7037-41D6-9564-99F298DF810A}" type="pres">
      <dgm:prSet presAssocID="{26848DD4-AFF6-416A-8D22-8054D174AE05}" presName="parentText" presStyleLbl="node1" presStyleIdx="0" presStyleCnt="3" custScaleX="113317" custScaleY="1318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3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C8D29CE-9A28-4170-814D-01319751DDE9}" type="pres">
      <dgm:prSet presAssocID="{3CB993CD-C417-4A14-B95F-9EFCB65B2DC6}" presName="parentText" presStyleLbl="node1" presStyleIdx="1" presStyleCnt="3" custScaleX="114528" custScaleY="116919" custLinFactNeighborX="-15254" custLinFactNeighborY="-3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1" presStyleCnt="3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9B993C6-52EB-4B33-8B33-6B6B7F486D1D}" type="pres">
      <dgm:prSet presAssocID="{602ED00B-0428-4EC2-B0FF-35A79EA0865C}" presName="parentText" presStyleLbl="node1" presStyleIdx="2" presStyleCnt="3" custScaleX="116949" custScaleY="1267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0E762A6-28CF-4859-B392-9CE2D6CFA84A}" srcId="{8A3D548E-4E61-4A52-A521-5BC7C19F56C9}" destId="{26848DD4-AFF6-416A-8D22-8054D174AE05}" srcOrd="0" destOrd="0" parTransId="{3B84B164-F7EB-4C12-9B0F-E744C7B3F389}" sibTransId="{21AC94ED-1865-4321-8C9A-8F66E2CBEF70}"/>
    <dgm:cxn modelId="{D4D00D52-9280-4D3E-A0F9-4133C6CA70EC}" type="presOf" srcId="{26848DD4-AFF6-416A-8D22-8054D174AE05}" destId="{922DC22E-4E3C-4A0A-9DA4-44F4F81B8AE9}" srcOrd="0" destOrd="0" presId="urn:microsoft.com/office/officeart/2005/8/layout/list1"/>
    <dgm:cxn modelId="{A0BD17C6-5176-4094-9403-B631DEB7D928}" srcId="{8A3D548E-4E61-4A52-A521-5BC7C19F56C9}" destId="{3CB993CD-C417-4A14-B95F-9EFCB65B2DC6}" srcOrd="1" destOrd="0" parTransId="{06E58EAC-5CDE-44BD-95AD-1069F76B8456}" sibTransId="{CA74DC9A-E522-418E-BD17-B6E776FC1FB4}"/>
    <dgm:cxn modelId="{645D6E68-9831-43D9-93E9-66CAA48405B2}" type="presOf" srcId="{3CB993CD-C417-4A14-B95F-9EFCB65B2DC6}" destId="{5C8D29CE-9A28-4170-814D-01319751DDE9}" srcOrd="1" destOrd="0" presId="urn:microsoft.com/office/officeart/2005/8/layout/list1"/>
    <dgm:cxn modelId="{0F61E2CE-EF7F-4D6B-A4B3-78A645E77D9A}" type="presOf" srcId="{26848DD4-AFF6-416A-8D22-8054D174AE05}" destId="{1B572E8E-7037-41D6-9564-99F298DF810A}" srcOrd="1" destOrd="0" presId="urn:microsoft.com/office/officeart/2005/8/layout/list1"/>
    <dgm:cxn modelId="{2EFCC224-72DC-49E8-94A3-531728B2FA91}" srcId="{8A3D548E-4E61-4A52-A521-5BC7C19F56C9}" destId="{602ED00B-0428-4EC2-B0FF-35A79EA0865C}" srcOrd="2" destOrd="0" parTransId="{7A4199A6-F819-4430-9528-2100B208A0FF}" sibTransId="{5B45F27C-9B78-41DB-A433-287983414D1A}"/>
    <dgm:cxn modelId="{CF5ABE4D-46BC-43A2-BF7B-4C083A1C135D}" type="presOf" srcId="{8A3D548E-4E61-4A52-A521-5BC7C19F56C9}" destId="{31CA0F88-3895-4144-9785-ACD19E146FC1}" srcOrd="0" destOrd="0" presId="urn:microsoft.com/office/officeart/2005/8/layout/list1"/>
    <dgm:cxn modelId="{391ECF64-5C90-4AA3-AA53-1A915540F21E}" type="presOf" srcId="{602ED00B-0428-4EC2-B0FF-35A79EA0865C}" destId="{29B993C6-52EB-4B33-8B33-6B6B7F486D1D}" srcOrd="1" destOrd="0" presId="urn:microsoft.com/office/officeart/2005/8/layout/list1"/>
    <dgm:cxn modelId="{35C341F3-5A85-49C2-AF45-1452B83B21D9}" type="presOf" srcId="{602ED00B-0428-4EC2-B0FF-35A79EA0865C}" destId="{F37653B3-8E53-4879-9CC1-FC1870C4D347}" srcOrd="0" destOrd="0" presId="urn:microsoft.com/office/officeart/2005/8/layout/list1"/>
    <dgm:cxn modelId="{FB1DD753-5280-4BF4-8DCC-637218BB06A9}" type="presOf" srcId="{3CB993CD-C417-4A14-B95F-9EFCB65B2DC6}" destId="{189D7FFA-BEC3-4842-9AB8-A8FD3CD8C53F}" srcOrd="0" destOrd="0" presId="urn:microsoft.com/office/officeart/2005/8/layout/list1"/>
    <dgm:cxn modelId="{A58E9FFA-2BE5-49D8-A519-DA235D8327E0}" type="presParOf" srcId="{31CA0F88-3895-4144-9785-ACD19E146FC1}" destId="{F945D6F5-28C9-4460-A6EC-DCF8FF2487B5}" srcOrd="0" destOrd="0" presId="urn:microsoft.com/office/officeart/2005/8/layout/list1"/>
    <dgm:cxn modelId="{2712CCB4-3551-4B2D-B606-649647EDB779}" type="presParOf" srcId="{F945D6F5-28C9-4460-A6EC-DCF8FF2487B5}" destId="{922DC22E-4E3C-4A0A-9DA4-44F4F81B8AE9}" srcOrd="0" destOrd="0" presId="urn:microsoft.com/office/officeart/2005/8/layout/list1"/>
    <dgm:cxn modelId="{E97B2171-EF96-4A9D-8BDE-B3DAA00B6089}" type="presParOf" srcId="{F945D6F5-28C9-4460-A6EC-DCF8FF2487B5}" destId="{1B572E8E-7037-41D6-9564-99F298DF810A}" srcOrd="1" destOrd="0" presId="urn:microsoft.com/office/officeart/2005/8/layout/list1"/>
    <dgm:cxn modelId="{08DE137A-B7B5-4FD9-85A2-5D7491CD3909}" type="presParOf" srcId="{31CA0F88-3895-4144-9785-ACD19E146FC1}" destId="{7AFCB1CB-1558-49CB-87B5-12DEE6FD797F}" srcOrd="1" destOrd="0" presId="urn:microsoft.com/office/officeart/2005/8/layout/list1"/>
    <dgm:cxn modelId="{0B6F4041-D2E4-4BD5-9CF3-0E2D0B46994C}" type="presParOf" srcId="{31CA0F88-3895-4144-9785-ACD19E146FC1}" destId="{7CC2FF73-4F5F-4914-9966-2CF15C527C71}" srcOrd="2" destOrd="0" presId="urn:microsoft.com/office/officeart/2005/8/layout/list1"/>
    <dgm:cxn modelId="{BE1750DD-CE32-415C-B011-42381F13BA01}" type="presParOf" srcId="{31CA0F88-3895-4144-9785-ACD19E146FC1}" destId="{679973BB-F462-4F88-AEFD-CD86D94A3C37}" srcOrd="3" destOrd="0" presId="urn:microsoft.com/office/officeart/2005/8/layout/list1"/>
    <dgm:cxn modelId="{497279F3-6EA6-4DB8-A333-1D29D2500096}" type="presParOf" srcId="{31CA0F88-3895-4144-9785-ACD19E146FC1}" destId="{48EB5213-2877-4531-B3FC-E9C2F13BB63D}" srcOrd="4" destOrd="0" presId="urn:microsoft.com/office/officeart/2005/8/layout/list1"/>
    <dgm:cxn modelId="{C8433A8E-22E5-4BFE-B7E8-8340E1DA4E89}" type="presParOf" srcId="{48EB5213-2877-4531-B3FC-E9C2F13BB63D}" destId="{189D7FFA-BEC3-4842-9AB8-A8FD3CD8C53F}" srcOrd="0" destOrd="0" presId="urn:microsoft.com/office/officeart/2005/8/layout/list1"/>
    <dgm:cxn modelId="{135DDD72-8B00-4E66-97F1-3A6C2829520F}" type="presParOf" srcId="{48EB5213-2877-4531-B3FC-E9C2F13BB63D}" destId="{5C8D29CE-9A28-4170-814D-01319751DDE9}" srcOrd="1" destOrd="0" presId="urn:microsoft.com/office/officeart/2005/8/layout/list1"/>
    <dgm:cxn modelId="{A0BF5E57-BE3C-4211-B236-53989B1E935B}" type="presParOf" srcId="{31CA0F88-3895-4144-9785-ACD19E146FC1}" destId="{8402CF09-8461-471B-8B38-E7A9C30C5618}" srcOrd="5" destOrd="0" presId="urn:microsoft.com/office/officeart/2005/8/layout/list1"/>
    <dgm:cxn modelId="{BDE802D2-DFCB-4D3C-BB71-5E2642BE36E8}" type="presParOf" srcId="{31CA0F88-3895-4144-9785-ACD19E146FC1}" destId="{512D3265-042D-461A-A14B-32D858C53364}" srcOrd="6" destOrd="0" presId="urn:microsoft.com/office/officeart/2005/8/layout/list1"/>
    <dgm:cxn modelId="{EA516777-2F65-486F-A000-E64DF16A9FDB}" type="presParOf" srcId="{31CA0F88-3895-4144-9785-ACD19E146FC1}" destId="{FFFC7914-D17E-48D5-B73E-A79ED841E0A6}" srcOrd="7" destOrd="0" presId="urn:microsoft.com/office/officeart/2005/8/layout/list1"/>
    <dgm:cxn modelId="{96B2C5EA-EABD-4698-8984-31F785EB28F9}" type="presParOf" srcId="{31CA0F88-3895-4144-9785-ACD19E146FC1}" destId="{3AE7FF8B-F864-41C4-86ED-59B8992CBA60}" srcOrd="8" destOrd="0" presId="urn:microsoft.com/office/officeart/2005/8/layout/list1"/>
    <dgm:cxn modelId="{48E79B08-B130-4273-A01D-8865E114FFF5}" type="presParOf" srcId="{3AE7FF8B-F864-41C4-86ED-59B8992CBA60}" destId="{F37653B3-8E53-4879-9CC1-FC1870C4D347}" srcOrd="0" destOrd="0" presId="urn:microsoft.com/office/officeart/2005/8/layout/list1"/>
    <dgm:cxn modelId="{2FA35360-A789-4CEE-8E7F-45C29BD4322D}" type="presParOf" srcId="{3AE7FF8B-F864-41C4-86ED-59B8992CBA60}" destId="{29B993C6-52EB-4B33-8B33-6B6B7F486D1D}" srcOrd="1" destOrd="0" presId="urn:microsoft.com/office/officeart/2005/8/layout/list1"/>
    <dgm:cxn modelId="{185ABD43-7CA4-4F07-8704-F49E6999773F}" type="presParOf" srcId="{31CA0F88-3895-4144-9785-ACD19E146FC1}" destId="{D58DF378-0945-457C-AF12-EE105964B5D8}" srcOrd="9" destOrd="0" presId="urn:microsoft.com/office/officeart/2005/8/layout/list1"/>
    <dgm:cxn modelId="{21F98143-EA40-4A7F-AEFD-087DF7DB14E7}" type="presParOf" srcId="{31CA0F88-3895-4144-9785-ACD19E146FC1}" destId="{9BFC789B-D96D-4990-A40D-234B332620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C77A91-FC87-4BA1-ADED-2005B7D323C9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D40D7F8-8D45-489B-8F34-2309BBD59C6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sz="3400" dirty="0" err="1" smtClean="0">
              <a:solidFill>
                <a:schemeClr val="tx1"/>
              </a:solidFill>
            </a:rPr>
            <a:t>Chưa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tối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ưu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được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hết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các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tính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năng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của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một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chương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trình</a:t>
          </a:r>
          <a:r>
            <a:rPr lang="en-US" sz="3400" dirty="0" smtClean="0">
              <a:solidFill>
                <a:schemeClr val="tx1"/>
              </a:solidFill>
            </a:rPr>
            <a:t> Game </a:t>
          </a:r>
          <a:r>
            <a:rPr lang="en-US" sz="3400" dirty="0" err="1" smtClean="0">
              <a:solidFill>
                <a:schemeClr val="tx1"/>
              </a:solidFill>
            </a:rPr>
            <a:t>cờ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vua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thực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thụ</a:t>
          </a:r>
          <a:r>
            <a:rPr lang="en-US" sz="3300" dirty="0" smtClean="0"/>
            <a:t>	</a:t>
          </a:r>
          <a:endParaRPr lang="en-US" sz="33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9CF576-19AD-4003-9EAF-34B8484D2D65}" type="parTrans" cxnId="{D291F03A-D001-4E8D-9E32-6B9FC76BE1F9}">
      <dgm:prSet/>
      <dgm:spPr/>
      <dgm:t>
        <a:bodyPr/>
        <a:lstStyle/>
        <a:p>
          <a:endParaRPr lang="en-US"/>
        </a:p>
      </dgm:t>
    </dgm:pt>
    <dgm:pt modelId="{AE6125FA-B807-4688-A84E-7D262592408C}" type="sibTrans" cxnId="{D291F03A-D001-4E8D-9E32-6B9FC76BE1F9}">
      <dgm:prSet/>
      <dgm:spPr/>
      <dgm:t>
        <a:bodyPr/>
        <a:lstStyle/>
        <a:p>
          <a:endParaRPr lang="en-US"/>
        </a:p>
      </dgm:t>
    </dgm:pt>
    <dgm:pt modelId="{6C1ECA40-4218-4A49-820D-A36F4E6A587E}" type="pres">
      <dgm:prSet presAssocID="{62C77A91-FC87-4BA1-ADED-2005B7D323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E3C30-0F02-4622-9FB3-F3A210C780C2}" type="pres">
      <dgm:prSet presAssocID="{FD40D7F8-8D45-489B-8F34-2309BBD59C60}" presName="node" presStyleLbl="node1" presStyleIdx="0" presStyleCnt="1" custScaleX="183795" custScaleY="64816" custLinFactNeighborX="24" custLinFactNeighborY="-2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FF2B97-D1D4-45ED-B93A-76568B1FFFED}" type="presOf" srcId="{FD40D7F8-8D45-489B-8F34-2309BBD59C60}" destId="{37BE3C30-0F02-4622-9FB3-F3A210C780C2}" srcOrd="0" destOrd="0" presId="urn:microsoft.com/office/officeart/2005/8/layout/default"/>
    <dgm:cxn modelId="{06A0F35D-DA2F-423B-A07F-67DE7E30F6A7}" type="presOf" srcId="{62C77A91-FC87-4BA1-ADED-2005B7D323C9}" destId="{6C1ECA40-4218-4A49-820D-A36F4E6A587E}" srcOrd="0" destOrd="0" presId="urn:microsoft.com/office/officeart/2005/8/layout/default"/>
    <dgm:cxn modelId="{D291F03A-D001-4E8D-9E32-6B9FC76BE1F9}" srcId="{62C77A91-FC87-4BA1-ADED-2005B7D323C9}" destId="{FD40D7F8-8D45-489B-8F34-2309BBD59C60}" srcOrd="0" destOrd="0" parTransId="{029CF576-19AD-4003-9EAF-34B8484D2D65}" sibTransId="{AE6125FA-B807-4688-A84E-7D262592408C}"/>
    <dgm:cxn modelId="{D5C94520-7BF8-4D9C-9282-8529FCCCDAF0}" type="presParOf" srcId="{6C1ECA40-4218-4A49-820D-A36F4E6A587E}" destId="{37BE3C30-0F02-4622-9FB3-F3A210C780C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6A0439-C786-41F5-816F-F58BFB1A88A8}" type="doc">
      <dgm:prSet loTypeId="urn:microsoft.com/office/officeart/2005/8/layout/defaul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00BD524-F41A-42E9-9C8E-C0B2C5885E6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3400" dirty="0" err="1" smtClean="0">
              <a:solidFill>
                <a:schemeClr val="tx1"/>
              </a:solidFill>
            </a:rPr>
            <a:t>Chưa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xét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hiệu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quả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của</a:t>
          </a:r>
          <a:r>
            <a:rPr lang="en-US" sz="3400" dirty="0" smtClean="0">
              <a:solidFill>
                <a:schemeClr val="tx1"/>
              </a:solidFill>
            </a:rPr>
            <a:t> con </a:t>
          </a:r>
          <a:r>
            <a:rPr lang="en-US" sz="3400" dirty="0" err="1" smtClean="0">
              <a:solidFill>
                <a:schemeClr val="tx1"/>
              </a:solidFill>
            </a:rPr>
            <a:t>vua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khi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đi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vào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nước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tầm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ngấm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của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quân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địch</a:t>
          </a:r>
          <a:endParaRPr lang="en-US" sz="3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82A13E3-D20E-42F6-9436-7F4EE747C182}" type="parTrans" cxnId="{037920D5-41B1-4334-B648-670F077D6EFB}">
      <dgm:prSet/>
      <dgm:spPr/>
      <dgm:t>
        <a:bodyPr/>
        <a:lstStyle/>
        <a:p>
          <a:endParaRPr lang="en-US"/>
        </a:p>
      </dgm:t>
    </dgm:pt>
    <dgm:pt modelId="{37FC46E2-809D-444B-9B61-85436B2E421E}" type="sibTrans" cxnId="{037920D5-41B1-4334-B648-670F077D6EFB}">
      <dgm:prSet/>
      <dgm:spPr/>
      <dgm:t>
        <a:bodyPr/>
        <a:lstStyle/>
        <a:p>
          <a:endParaRPr lang="en-US"/>
        </a:p>
      </dgm:t>
    </dgm:pt>
    <dgm:pt modelId="{2C782E07-8040-4509-983C-C98AA3BAD43F}" type="pres">
      <dgm:prSet presAssocID="{136A0439-C786-41F5-816F-F58BFB1A88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F424B-A3F1-4481-8582-0966C82E116F}" type="pres">
      <dgm:prSet presAssocID="{E00BD524-F41A-42E9-9C8E-C0B2C5885E6D}" presName="node" presStyleLbl="node1" presStyleIdx="0" presStyleCnt="1" custScaleX="171961" custScaleY="66050" custLinFactNeighborX="-4479" custLinFactNeighborY="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F540A-29BA-4FDB-992B-723EE13ED5DA}" type="presOf" srcId="{136A0439-C786-41F5-816F-F58BFB1A88A8}" destId="{2C782E07-8040-4509-983C-C98AA3BAD43F}" srcOrd="0" destOrd="0" presId="urn:microsoft.com/office/officeart/2005/8/layout/default"/>
    <dgm:cxn modelId="{037920D5-41B1-4334-B648-670F077D6EFB}" srcId="{136A0439-C786-41F5-816F-F58BFB1A88A8}" destId="{E00BD524-F41A-42E9-9C8E-C0B2C5885E6D}" srcOrd="0" destOrd="0" parTransId="{C82A13E3-D20E-42F6-9436-7F4EE747C182}" sibTransId="{37FC46E2-809D-444B-9B61-85436B2E421E}"/>
    <dgm:cxn modelId="{8963B2B8-7B01-487F-86F0-0FA2E9A1333D}" type="presOf" srcId="{E00BD524-F41A-42E9-9C8E-C0B2C5885E6D}" destId="{C68F424B-A3F1-4481-8582-0966C82E116F}" srcOrd="0" destOrd="0" presId="urn:microsoft.com/office/officeart/2005/8/layout/default"/>
    <dgm:cxn modelId="{9D4D7515-F062-449C-A6D2-9820451159C7}" type="presParOf" srcId="{2C782E07-8040-4509-983C-C98AA3BAD43F}" destId="{C68F424B-A3F1-4481-8582-0966C82E11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B4825A-C3C4-453A-B582-3F5589D2EACC}" type="doc">
      <dgm:prSet loTypeId="urn:microsoft.com/office/officeart/2005/8/layout/defaul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1DF16FA-187A-4762-9658-EACE463E0D5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sz="3400" dirty="0" err="1" smtClean="0">
              <a:solidFill>
                <a:schemeClr val="tx1"/>
              </a:solidFill>
            </a:rPr>
            <a:t>Chưa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tạo</a:t>
          </a:r>
          <a:r>
            <a:rPr lang="en-US" sz="3400" dirty="0" smtClean="0">
              <a:solidFill>
                <a:schemeClr val="tx1"/>
              </a:solidFill>
            </a:rPr>
            <a:t> AI </a:t>
          </a:r>
          <a:r>
            <a:rPr lang="en-US" sz="3400" dirty="0" err="1" smtClean="0">
              <a:solidFill>
                <a:schemeClr val="tx1"/>
              </a:solidFill>
            </a:rPr>
            <a:t>với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hình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thức</a:t>
          </a:r>
          <a:r>
            <a:rPr lang="en-US" sz="3400" dirty="0" smtClean="0">
              <a:solidFill>
                <a:schemeClr val="tx1"/>
              </a:solidFill>
            </a:rPr>
            <a:t> 1 </a:t>
          </a:r>
          <a:r>
            <a:rPr lang="en-US" sz="3400" dirty="0" err="1" smtClean="0">
              <a:solidFill>
                <a:schemeClr val="tx1"/>
              </a:solidFill>
            </a:rPr>
            <a:t>người</a:t>
          </a:r>
          <a:r>
            <a:rPr lang="en-US" sz="3400" dirty="0" smtClean="0">
              <a:solidFill>
                <a:schemeClr val="tx1"/>
              </a:solidFill>
            </a:rPr>
            <a:t> </a:t>
          </a:r>
          <a:r>
            <a:rPr lang="en-US" sz="3400" dirty="0" err="1" smtClean="0">
              <a:solidFill>
                <a:schemeClr val="tx1"/>
              </a:solidFill>
            </a:rPr>
            <a:t>chơi</a:t>
          </a:r>
          <a:endParaRPr lang="en-US" sz="3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2DF31-259D-4A78-B961-4D84C5BB7BEB}" type="parTrans" cxnId="{AA926B65-C264-44BA-99E5-DF461AF8BF17}">
      <dgm:prSet/>
      <dgm:spPr/>
      <dgm:t>
        <a:bodyPr/>
        <a:lstStyle/>
        <a:p>
          <a:endParaRPr lang="en-US"/>
        </a:p>
      </dgm:t>
    </dgm:pt>
    <dgm:pt modelId="{33517BFC-CF87-48D2-904C-60DF971EB21A}" type="sibTrans" cxnId="{AA926B65-C264-44BA-99E5-DF461AF8BF17}">
      <dgm:prSet/>
      <dgm:spPr/>
      <dgm:t>
        <a:bodyPr/>
        <a:lstStyle/>
        <a:p>
          <a:endParaRPr lang="en-US"/>
        </a:p>
      </dgm:t>
    </dgm:pt>
    <dgm:pt modelId="{980859A1-6DB0-47D0-A5B7-10CE297D7C0F}" type="pres">
      <dgm:prSet presAssocID="{65B4825A-C3C4-453A-B582-3F5589D2EA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E08F19-850A-479E-B848-AD88F5CE5943}" type="pres">
      <dgm:prSet presAssocID="{61DF16FA-187A-4762-9658-EACE463E0D5D}" presName="node" presStyleLbl="node1" presStyleIdx="0" presStyleCnt="1" custScaleX="291738" custLinFactNeighborX="-1965" custLinFactNeighborY="-3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18B16-8DC0-4028-A216-6A293EEE3775}" type="presOf" srcId="{65B4825A-C3C4-453A-B582-3F5589D2EACC}" destId="{980859A1-6DB0-47D0-A5B7-10CE297D7C0F}" srcOrd="0" destOrd="0" presId="urn:microsoft.com/office/officeart/2005/8/layout/default"/>
    <dgm:cxn modelId="{AA926B65-C264-44BA-99E5-DF461AF8BF17}" srcId="{65B4825A-C3C4-453A-B582-3F5589D2EACC}" destId="{61DF16FA-187A-4762-9658-EACE463E0D5D}" srcOrd="0" destOrd="0" parTransId="{6D12DF31-259D-4A78-B961-4D84C5BB7BEB}" sibTransId="{33517BFC-CF87-48D2-904C-60DF971EB21A}"/>
    <dgm:cxn modelId="{45DC38B0-28B1-42E3-9A91-F77CF20B77C1}" type="presOf" srcId="{61DF16FA-187A-4762-9658-EACE463E0D5D}" destId="{06E08F19-850A-479E-B848-AD88F5CE5943}" srcOrd="0" destOrd="0" presId="urn:microsoft.com/office/officeart/2005/8/layout/default"/>
    <dgm:cxn modelId="{1A12D14D-AEDA-444F-BC68-D30E279611D6}" type="presParOf" srcId="{980859A1-6DB0-47D0-A5B7-10CE297D7C0F}" destId="{06E08F19-850A-479E-B848-AD88F5CE594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2100F8-2854-4ECD-A76E-E4D72C03AFB1}" type="doc">
      <dgm:prSet loTypeId="urn:microsoft.com/office/officeart/2005/8/layout/vList3" loCatId="list" qsTypeId="urn:microsoft.com/office/officeart/2005/8/quickstyle/simple3" qsCatId="simple" csTypeId="urn:microsoft.com/office/officeart/2005/8/colors/colorful4" csCatId="colorful" phldr="1"/>
      <dgm:spPr/>
    </dgm:pt>
    <dgm:pt modelId="{6AD37953-A823-41C3-B390-174173958E23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qua </a:t>
          </a:r>
          <a:r>
            <a:rPr lang="en-US" dirty="0" err="1"/>
            <a:t>mạng</a:t>
          </a:r>
          <a:r>
            <a:rPr lang="en-US" dirty="0"/>
            <a:t> LAN.</a:t>
          </a:r>
        </a:p>
      </dgm:t>
    </dgm:pt>
    <dgm:pt modelId="{92231336-62B4-45F3-B643-9D3576B4704A}" type="parTrans" cxnId="{E8CB33D9-3797-4785-BCAF-63580E87A274}">
      <dgm:prSet/>
      <dgm:spPr/>
      <dgm:t>
        <a:bodyPr/>
        <a:lstStyle/>
        <a:p>
          <a:endParaRPr lang="en-US"/>
        </a:p>
      </dgm:t>
    </dgm:pt>
    <dgm:pt modelId="{6FE50B20-5485-46D7-A173-6BDF6FDE3FCF}" type="sibTrans" cxnId="{E8CB33D9-3797-4785-BCAF-63580E87A274}">
      <dgm:prSet/>
      <dgm:spPr/>
      <dgm:t>
        <a:bodyPr/>
        <a:lstStyle/>
        <a:p>
          <a:endParaRPr lang="en-US"/>
        </a:p>
      </dgm:t>
    </dgm:pt>
    <dgm:pt modelId="{D38D0122-C0A8-4F67-A5F6-CEBA64CFAD4B}" type="pres">
      <dgm:prSet presAssocID="{6F2100F8-2854-4ECD-A76E-E4D72C03AFB1}" presName="linearFlow" presStyleCnt="0">
        <dgm:presLayoutVars>
          <dgm:dir/>
          <dgm:resizeHandles val="exact"/>
        </dgm:presLayoutVars>
      </dgm:prSet>
      <dgm:spPr/>
    </dgm:pt>
    <dgm:pt modelId="{3F8B05FA-FE98-4B65-895A-FAEDC7C026A5}" type="pres">
      <dgm:prSet presAssocID="{6AD37953-A823-41C3-B390-174173958E23}" presName="composite" presStyleCnt="0"/>
      <dgm:spPr/>
    </dgm:pt>
    <dgm:pt modelId="{7141CDF4-73B5-4D4B-A3C4-0ADEB65B4BB3}" type="pres">
      <dgm:prSet presAssocID="{6AD37953-A823-41C3-B390-174173958E23}" presName="imgShp" presStyleLbl="fgImgPlace1" presStyleIdx="0" presStyleCnt="1"/>
      <dgm:spPr/>
    </dgm:pt>
    <dgm:pt modelId="{D857CFEF-A481-4BE1-BDEB-C7E5386598B2}" type="pres">
      <dgm:prSet presAssocID="{6AD37953-A823-41C3-B390-174173958E23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B33D9-3797-4785-BCAF-63580E87A274}" srcId="{6F2100F8-2854-4ECD-A76E-E4D72C03AFB1}" destId="{6AD37953-A823-41C3-B390-174173958E23}" srcOrd="0" destOrd="0" parTransId="{92231336-62B4-45F3-B643-9D3576B4704A}" sibTransId="{6FE50B20-5485-46D7-A173-6BDF6FDE3FCF}"/>
    <dgm:cxn modelId="{0ACF3597-6022-44E1-8819-233DCF1DC456}" type="presOf" srcId="{6F2100F8-2854-4ECD-A76E-E4D72C03AFB1}" destId="{D38D0122-C0A8-4F67-A5F6-CEBA64CFAD4B}" srcOrd="0" destOrd="0" presId="urn:microsoft.com/office/officeart/2005/8/layout/vList3"/>
    <dgm:cxn modelId="{99BAA35F-D860-4743-B6F6-5406CAF37FE9}" type="presOf" srcId="{6AD37953-A823-41C3-B390-174173958E23}" destId="{D857CFEF-A481-4BE1-BDEB-C7E5386598B2}" srcOrd="0" destOrd="0" presId="urn:microsoft.com/office/officeart/2005/8/layout/vList3"/>
    <dgm:cxn modelId="{D55F2D80-AA4D-47A6-AF61-BCB251B8A0B0}" type="presParOf" srcId="{D38D0122-C0A8-4F67-A5F6-CEBA64CFAD4B}" destId="{3F8B05FA-FE98-4B65-895A-FAEDC7C026A5}" srcOrd="0" destOrd="0" presId="urn:microsoft.com/office/officeart/2005/8/layout/vList3"/>
    <dgm:cxn modelId="{1017B0D6-3889-4532-8DAC-7A09C2EB7C86}" type="presParOf" srcId="{3F8B05FA-FE98-4B65-895A-FAEDC7C026A5}" destId="{7141CDF4-73B5-4D4B-A3C4-0ADEB65B4BB3}" srcOrd="0" destOrd="0" presId="urn:microsoft.com/office/officeart/2005/8/layout/vList3"/>
    <dgm:cxn modelId="{DDC36C01-9584-4AEE-8CDB-DA6D0CF56396}" type="presParOf" srcId="{3F8B05FA-FE98-4B65-895A-FAEDC7C026A5}" destId="{D857CFEF-A481-4BE1-BDEB-C7E5386598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733ED-2B8D-4D80-9CFD-98C8FAA41F59}">
      <dsp:nvSpPr>
        <dsp:cNvPr id="0" name=""/>
        <dsp:cNvSpPr/>
      </dsp:nvSpPr>
      <dsp:spPr>
        <a:xfrm>
          <a:off x="291043" y="863"/>
          <a:ext cx="5603459" cy="15278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7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 </a:t>
          </a:r>
          <a:r>
            <a:rPr lang="en-US" sz="2400" kern="1200" dirty="0" err="1" smtClean="0"/>
            <a:t>Dựa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kiến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thức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từ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môn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trình</a:t>
          </a:r>
          <a:r>
            <a:rPr lang="en-US" sz="2400" kern="1200" dirty="0" smtClean="0"/>
            <a:t> C#  </a:t>
          </a:r>
          <a:r>
            <a:rPr lang="en-US" sz="2400" kern="1200" dirty="0" err="1" smtClean="0"/>
            <a:t>WinForm</a:t>
          </a: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môn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trình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hướng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đối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tượng</a:t>
          </a:r>
          <a:endParaRPr lang="en-US" sz="2400" kern="1200" dirty="0"/>
        </a:p>
      </dsp:txBody>
      <dsp:txXfrm>
        <a:off x="291043" y="863"/>
        <a:ext cx="5603459" cy="1527860"/>
      </dsp:txXfrm>
    </dsp:sp>
    <dsp:sp modelId="{8B1C5BAE-6D36-47D9-8A04-F5B50E0209CA}">
      <dsp:nvSpPr>
        <dsp:cNvPr id="0" name=""/>
        <dsp:cNvSpPr/>
      </dsp:nvSpPr>
      <dsp:spPr>
        <a:xfrm>
          <a:off x="0" y="855"/>
          <a:ext cx="1236772" cy="1604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F6097-CDC1-4CF8-BDC5-B7F5833D2896}">
      <dsp:nvSpPr>
        <dsp:cNvPr id="0" name=""/>
        <dsp:cNvSpPr/>
      </dsp:nvSpPr>
      <dsp:spPr>
        <a:xfrm rot="10800000">
          <a:off x="2340546" y="0"/>
          <a:ext cx="6435471" cy="2438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5267" tIns="175260" rIns="327152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Mã</a:t>
          </a:r>
          <a:r>
            <a:rPr lang="en-US" sz="4600" kern="1200" dirty="0"/>
            <a:t> </a:t>
          </a:r>
          <a:r>
            <a:rPr lang="en-US" sz="4600" kern="1200" dirty="0" err="1"/>
            <a:t>hóa</a:t>
          </a:r>
          <a:r>
            <a:rPr lang="en-US" sz="4600" kern="1200" dirty="0"/>
            <a:t> </a:t>
          </a:r>
          <a:r>
            <a:rPr lang="en-US" sz="4600" kern="1200" dirty="0" err="1"/>
            <a:t>trước</a:t>
          </a:r>
          <a:r>
            <a:rPr lang="en-US" sz="4600" kern="1200" dirty="0"/>
            <a:t> </a:t>
          </a:r>
          <a:r>
            <a:rPr lang="en-US" sz="4600" kern="1200" dirty="0" err="1"/>
            <a:t>khi</a:t>
          </a:r>
          <a:r>
            <a:rPr lang="en-US" sz="4600" kern="1200" dirty="0"/>
            <a:t> </a:t>
          </a:r>
          <a:r>
            <a:rPr lang="en-US" sz="4600" kern="1200" dirty="0" err="1"/>
            <a:t>lưu</a:t>
          </a:r>
          <a:r>
            <a:rPr lang="en-US" sz="4600" kern="1200" dirty="0"/>
            <a:t> </a:t>
          </a:r>
          <a:r>
            <a:rPr lang="en-US" sz="4600" kern="1200" dirty="0" err="1"/>
            <a:t>và</a:t>
          </a:r>
          <a:r>
            <a:rPr lang="en-US" sz="4600" kern="1200" dirty="0"/>
            <a:t> </a:t>
          </a:r>
          <a:r>
            <a:rPr lang="en-US" sz="4600" kern="1200" dirty="0" err="1"/>
            <a:t>lưu</a:t>
          </a:r>
          <a:r>
            <a:rPr lang="en-US" sz="4600" kern="1200" dirty="0"/>
            <a:t> </a:t>
          </a:r>
          <a:r>
            <a:rPr lang="en-US" sz="4600" kern="1200" dirty="0" err="1"/>
            <a:t>trên</a:t>
          </a:r>
          <a:r>
            <a:rPr lang="en-US" sz="4600" kern="1200" dirty="0"/>
            <a:t> file </a:t>
          </a:r>
          <a:r>
            <a:rPr lang="en-US" sz="4600" kern="1200" dirty="0" err="1"/>
            <a:t>nhị</a:t>
          </a:r>
          <a:r>
            <a:rPr lang="en-US" sz="4600" kern="1200" dirty="0"/>
            <a:t> </a:t>
          </a:r>
          <a:r>
            <a:rPr lang="en-US" sz="4600" kern="1200" dirty="0" err="1"/>
            <a:t>phân</a:t>
          </a:r>
          <a:r>
            <a:rPr lang="en-US" sz="4600" kern="1200" dirty="0"/>
            <a:t>.</a:t>
          </a:r>
        </a:p>
      </dsp:txBody>
      <dsp:txXfrm rot="10800000">
        <a:off x="2950146" y="0"/>
        <a:ext cx="5825871" cy="2438400"/>
      </dsp:txXfrm>
    </dsp:sp>
    <dsp:sp modelId="{F084096B-18F0-4E2A-8FC0-CD9A6E002F73}">
      <dsp:nvSpPr>
        <dsp:cNvPr id="0" name=""/>
        <dsp:cNvSpPr/>
      </dsp:nvSpPr>
      <dsp:spPr>
        <a:xfrm>
          <a:off x="1011364" y="0"/>
          <a:ext cx="2438400" cy="2438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349214" y="0"/>
          <a:ext cx="6180541" cy="249793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520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Khắc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phục</a:t>
          </a:r>
          <a:r>
            <a:rPr lang="en-US" sz="4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lỗi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lưu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ván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cờ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đã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chiến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thắng</a:t>
          </a:r>
          <a:r>
            <a:rPr lang="en-US" sz="4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</a:p>
      </dsp:txBody>
      <dsp:txXfrm rot="10800000">
        <a:off x="1973697" y="0"/>
        <a:ext cx="5556058" cy="2497934"/>
      </dsp:txXfrm>
    </dsp:sp>
    <dsp:sp modelId="{21208044-50FD-4E1F-BD6A-5C60C8C055E9}">
      <dsp:nvSpPr>
        <dsp:cNvPr id="0" name=""/>
        <dsp:cNvSpPr/>
      </dsp:nvSpPr>
      <dsp:spPr>
        <a:xfrm>
          <a:off x="538862" y="0"/>
          <a:ext cx="2497934" cy="249793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2134869" y="0"/>
          <a:ext cx="6080760" cy="24129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066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/>
            <a:t>Phát</a:t>
          </a:r>
          <a:r>
            <a:rPr lang="en-US" sz="3800" kern="1200" dirty="0"/>
            <a:t> </a:t>
          </a:r>
          <a:r>
            <a:rPr lang="en-US" sz="3800" kern="1200" dirty="0" err="1"/>
            <a:t>triển</a:t>
          </a:r>
          <a:r>
            <a:rPr lang="en-US" sz="3800" kern="1200" dirty="0"/>
            <a:t> game </a:t>
          </a:r>
          <a:r>
            <a:rPr lang="en-US" sz="3800" kern="1200" dirty="0" err="1"/>
            <a:t>có</a:t>
          </a:r>
          <a:r>
            <a:rPr lang="en-US" sz="3800" kern="1200" dirty="0"/>
            <a:t> </a:t>
          </a:r>
          <a:r>
            <a:rPr lang="en-US" sz="3800" kern="1200" dirty="0" err="1"/>
            <a:t>thể</a:t>
          </a:r>
          <a:r>
            <a:rPr lang="en-US" sz="3800" kern="1200" dirty="0"/>
            <a:t> </a:t>
          </a:r>
          <a:r>
            <a:rPr lang="en-US" sz="3800" kern="1200" dirty="0" err="1"/>
            <a:t>chơi</a:t>
          </a:r>
          <a:r>
            <a:rPr lang="en-US" sz="3800" kern="1200" dirty="0"/>
            <a:t> </a:t>
          </a:r>
          <a:r>
            <a:rPr lang="en-US" sz="3800" kern="1200" dirty="0" err="1"/>
            <a:t>trên</a:t>
          </a:r>
          <a:r>
            <a:rPr lang="en-US" sz="3800" kern="1200" dirty="0"/>
            <a:t> web </a:t>
          </a:r>
          <a:r>
            <a:rPr lang="en-US" sz="3800" kern="1200" dirty="0" err="1"/>
            <a:t>với</a:t>
          </a:r>
          <a:r>
            <a:rPr lang="en-US" sz="3800" kern="1200" dirty="0"/>
            <a:t> </a:t>
          </a:r>
          <a:r>
            <a:rPr lang="en-US" sz="3800" kern="1200" dirty="0" err="1"/>
            <a:t>những</a:t>
          </a:r>
          <a:r>
            <a:rPr lang="en-US" sz="3800" kern="1200" dirty="0"/>
            <a:t> </a:t>
          </a:r>
          <a:r>
            <a:rPr lang="en-US" sz="3800" kern="1200" dirty="0" err="1"/>
            <a:t>ngôn</a:t>
          </a:r>
          <a:r>
            <a:rPr lang="en-US" sz="3800" kern="1200" dirty="0"/>
            <a:t> </a:t>
          </a:r>
          <a:r>
            <a:rPr lang="en-US" sz="3800" kern="1200" dirty="0" err="1"/>
            <a:t>ngữ</a:t>
          </a:r>
          <a:r>
            <a:rPr lang="en-US" sz="3800" kern="1200" dirty="0"/>
            <a:t> </a:t>
          </a:r>
          <a:r>
            <a:rPr lang="en-US" sz="3800" kern="1200" dirty="0" err="1"/>
            <a:t>lập</a:t>
          </a:r>
          <a:r>
            <a:rPr lang="en-US" sz="3800" kern="1200" dirty="0"/>
            <a:t> </a:t>
          </a:r>
          <a:r>
            <a:rPr lang="en-US" sz="3800" kern="1200" dirty="0" err="1"/>
            <a:t>trình</a:t>
          </a:r>
          <a:r>
            <a:rPr lang="en-US" sz="3800" kern="1200" dirty="0"/>
            <a:t> </a:t>
          </a:r>
          <a:r>
            <a:rPr lang="en-US" sz="3800" kern="1200" dirty="0" err="1"/>
            <a:t>khác</a:t>
          </a:r>
          <a:endParaRPr lang="en-US" sz="3800" kern="1200" dirty="0"/>
        </a:p>
      </dsp:txBody>
      <dsp:txXfrm rot="10800000">
        <a:off x="2738119" y="0"/>
        <a:ext cx="5477510" cy="2412999"/>
      </dsp:txXfrm>
    </dsp:sp>
    <dsp:sp modelId="{1B977CAB-6BA4-4BB3-97EE-547A2E2DA501}">
      <dsp:nvSpPr>
        <dsp:cNvPr id="0" name=""/>
        <dsp:cNvSpPr/>
      </dsp:nvSpPr>
      <dsp:spPr>
        <a:xfrm>
          <a:off x="928369" y="0"/>
          <a:ext cx="2412999" cy="24129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0DCC-BF3A-4C7A-9576-55D9B3125D85}">
      <dsp:nvSpPr>
        <dsp:cNvPr id="0" name=""/>
        <dsp:cNvSpPr/>
      </dsp:nvSpPr>
      <dsp:spPr>
        <a:xfrm rot="10800000">
          <a:off x="1104152" y="0"/>
          <a:ext cx="6604009" cy="2489200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668" tIns="194310" rIns="362712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Tạo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thêm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chức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năng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chơi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với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máy</a:t>
          </a:r>
          <a:r>
            <a:rPr lang="en-US" sz="5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</a:p>
      </dsp:txBody>
      <dsp:txXfrm rot="10800000">
        <a:off x="1726452" y="0"/>
        <a:ext cx="5981709" cy="2489200"/>
      </dsp:txXfrm>
    </dsp:sp>
    <dsp:sp modelId="{05F059DD-A19E-44BC-AA50-A935EE1C49FD}">
      <dsp:nvSpPr>
        <dsp:cNvPr id="0" name=""/>
        <dsp:cNvSpPr/>
      </dsp:nvSpPr>
      <dsp:spPr>
        <a:xfrm>
          <a:off x="472886" y="0"/>
          <a:ext cx="2489200" cy="2489200"/>
        </a:xfrm>
        <a:prstGeom prst="ellipse">
          <a:avLst/>
        </a:prstGeom>
        <a:solidFill>
          <a:schemeClr val="accent5">
            <a:tint val="50000"/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0E1E5-1762-4D0B-894E-67FBE90F505A}">
      <dsp:nvSpPr>
        <dsp:cNvPr id="0" name=""/>
        <dsp:cNvSpPr/>
      </dsp:nvSpPr>
      <dsp:spPr>
        <a:xfrm>
          <a:off x="225552" y="138313"/>
          <a:ext cx="5413248" cy="16916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04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Dựa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việc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ứng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của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toán</a:t>
          </a:r>
          <a:r>
            <a:rPr lang="en-US" sz="2400" kern="1200" dirty="0" smtClean="0"/>
            <a:t> stack </a:t>
          </a:r>
          <a:r>
            <a:rPr lang="en-US" sz="2400" kern="1200" dirty="0" err="1" smtClean="0"/>
            <a:t>vào</a:t>
          </a:r>
          <a:r>
            <a:rPr lang="en-US" sz="2400" kern="1200" dirty="0" smtClean="0"/>
            <a:t> game </a:t>
          </a:r>
          <a:r>
            <a:rPr lang="en-US" sz="2400" kern="1200" dirty="0" err="1" smtClean="0"/>
            <a:t>cờ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vua</a:t>
          </a:r>
          <a:endParaRPr lang="en-US" sz="2400" kern="1200" dirty="0"/>
        </a:p>
      </dsp:txBody>
      <dsp:txXfrm>
        <a:off x="225552" y="138313"/>
        <a:ext cx="5413248" cy="1691640"/>
      </dsp:txXfrm>
    </dsp:sp>
    <dsp:sp modelId="{F596F11E-482F-4F5C-89BD-B36299A75DB8}">
      <dsp:nvSpPr>
        <dsp:cNvPr id="0" name=""/>
        <dsp:cNvSpPr/>
      </dsp:nvSpPr>
      <dsp:spPr>
        <a:xfrm>
          <a:off x="0" y="306570"/>
          <a:ext cx="1184148" cy="1776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A5A2F-DD1A-4BA6-9B33-C2CBEEF21D81}">
      <dsp:nvSpPr>
        <dsp:cNvPr id="0" name=""/>
        <dsp:cNvSpPr/>
      </dsp:nvSpPr>
      <dsp:spPr>
        <a:xfrm>
          <a:off x="225193" y="382404"/>
          <a:ext cx="5404641" cy="16889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982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Tiện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phù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hợp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với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mọi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lứa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tuổi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mang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giải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trí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cao.Thiết</a:t>
          </a:r>
          <a:r>
            <a:rPr lang="en-US" sz="2400" kern="1200" dirty="0" smtClean="0"/>
            <a:t> </a:t>
          </a:r>
          <a:r>
            <a:rPr lang="en-US" sz="2400" kern="1200" dirty="0" err="1"/>
            <a:t>kế</a:t>
          </a:r>
          <a:r>
            <a:rPr lang="en-US" sz="2400" kern="1200" dirty="0"/>
            <a:t> </a:t>
          </a:r>
          <a:r>
            <a:rPr lang="en-US" sz="2400" kern="1200" dirty="0" err="1"/>
            <a:t>giao</a:t>
          </a:r>
          <a:r>
            <a:rPr lang="en-US" sz="2400" kern="1200" dirty="0"/>
            <a:t> </a:t>
          </a:r>
          <a:r>
            <a:rPr lang="en-US" sz="2400" kern="1200" dirty="0" err="1"/>
            <a:t>diện</a:t>
          </a:r>
          <a:r>
            <a:rPr lang="en-US" sz="2400" kern="1200" dirty="0"/>
            <a:t>, </a:t>
          </a:r>
          <a:r>
            <a:rPr lang="en-US" sz="2400" kern="1200" dirty="0" err="1"/>
            <a:t>rèn</a:t>
          </a:r>
          <a:r>
            <a:rPr lang="en-US" sz="2400" kern="1200" dirty="0"/>
            <a:t> </a:t>
          </a:r>
          <a:r>
            <a:rPr lang="en-US" sz="2400" kern="1200" dirty="0" err="1"/>
            <a:t>luyện</a:t>
          </a:r>
          <a:r>
            <a:rPr lang="en-US" sz="2400" kern="1200" dirty="0"/>
            <a:t> </a:t>
          </a:r>
          <a:r>
            <a:rPr lang="en-US" sz="2400" kern="1200" dirty="0" err="1"/>
            <a:t>kỹ</a:t>
          </a:r>
          <a:r>
            <a:rPr lang="en-US" sz="2400" kern="1200" dirty="0"/>
            <a:t> </a:t>
          </a:r>
          <a:r>
            <a:rPr lang="en-US" sz="2400" kern="1200" dirty="0" err="1"/>
            <a:t>năng</a:t>
          </a:r>
          <a:r>
            <a:rPr lang="en-US" sz="2400" kern="1200" dirty="0"/>
            <a:t> </a:t>
          </a:r>
          <a:r>
            <a:rPr lang="en-US" sz="2400" kern="1200" dirty="0" err="1"/>
            <a:t>lập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.</a:t>
          </a:r>
        </a:p>
      </dsp:txBody>
      <dsp:txXfrm>
        <a:off x="225193" y="382404"/>
        <a:ext cx="5404641" cy="1688950"/>
      </dsp:txXfrm>
    </dsp:sp>
    <dsp:sp modelId="{3D81CBA7-21A9-4883-A328-DA1900D76EB0}">
      <dsp:nvSpPr>
        <dsp:cNvPr id="0" name=""/>
        <dsp:cNvSpPr/>
      </dsp:nvSpPr>
      <dsp:spPr>
        <a:xfrm>
          <a:off x="0" y="360208"/>
          <a:ext cx="1182265" cy="1773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981893"/>
          <a:ext cx="8991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449580" y="39317"/>
          <a:ext cx="7132307" cy="151821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trình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đã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đưa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ra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số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năng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phù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hợp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với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yêu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cầu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cần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như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giao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diện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1 game </a:t>
          </a:r>
          <a:r>
            <a:rPr lang="en-US" sz="2800" kern="1200" dirty="0" err="1" smtClean="0"/>
            <a:t>cờ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vua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trên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bản</a:t>
          </a:r>
          <a:endParaRPr lang="en-US" sz="2800" kern="1200" dirty="0"/>
        </a:p>
      </dsp:txBody>
      <dsp:txXfrm>
        <a:off x="523693" y="113430"/>
        <a:ext cx="6984081" cy="1369989"/>
      </dsp:txXfrm>
    </dsp:sp>
    <dsp:sp modelId="{512D3265-042D-461A-A14B-32D858C53364}">
      <dsp:nvSpPr>
        <dsp:cNvPr id="0" name=""/>
        <dsp:cNvSpPr/>
      </dsp:nvSpPr>
      <dsp:spPr>
        <a:xfrm>
          <a:off x="0" y="2945718"/>
          <a:ext cx="8991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364017"/>
              <a:satOff val="-15213"/>
              <a:lumOff val="30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381001" y="2131153"/>
          <a:ext cx="7208529" cy="134606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86313"/>
                <a:satOff val="-16063"/>
                <a:lumOff val="33289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386313"/>
                <a:satOff val="-16063"/>
                <a:lumOff val="332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Tạo</a:t>
          </a:r>
          <a:r>
            <a:rPr lang="en-US" sz="2800" kern="1200" dirty="0"/>
            <a:t> </a:t>
          </a:r>
          <a:r>
            <a:rPr lang="en-US" sz="2800" kern="1200" dirty="0" err="1"/>
            <a:t>ra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chứ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trong</a:t>
          </a:r>
          <a:r>
            <a:rPr lang="en-US" sz="2800" kern="1200" dirty="0"/>
            <a:t> </a:t>
          </a:r>
          <a:r>
            <a:rPr lang="en-US" sz="2800" kern="1200" dirty="0" smtClean="0"/>
            <a:t>game </a:t>
          </a:r>
          <a:r>
            <a:rPr lang="en-US" sz="2800" kern="1200" dirty="0" err="1" smtClean="0"/>
            <a:t>cờ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vua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446710" y="2196862"/>
        <a:ext cx="7077111" cy="1214647"/>
      </dsp:txXfrm>
    </dsp:sp>
    <dsp:sp modelId="{9BFC789B-D96D-4990-A40D-234B33262004}">
      <dsp:nvSpPr>
        <dsp:cNvPr id="0" name=""/>
        <dsp:cNvSpPr/>
      </dsp:nvSpPr>
      <dsp:spPr>
        <a:xfrm>
          <a:off x="0" y="5022506"/>
          <a:ext cx="8991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364017"/>
              <a:satOff val="-15213"/>
              <a:lumOff val="30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449580" y="4139118"/>
          <a:ext cx="7360910" cy="145902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86313"/>
                <a:satOff val="-16063"/>
                <a:lumOff val="33289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386313"/>
                <a:satOff val="-16063"/>
                <a:lumOff val="332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Giao</a:t>
          </a:r>
          <a:r>
            <a:rPr lang="en-US" sz="2800" kern="1200" dirty="0"/>
            <a:t> </a:t>
          </a:r>
          <a:r>
            <a:rPr lang="en-US" sz="2800" kern="1200" dirty="0" err="1"/>
            <a:t>diện</a:t>
          </a:r>
          <a:r>
            <a:rPr lang="en-US" sz="2800" kern="1200" dirty="0"/>
            <a:t> </a:t>
          </a:r>
          <a:r>
            <a:rPr lang="en-US" sz="2800" kern="1200" dirty="0" err="1"/>
            <a:t>dễ</a:t>
          </a:r>
          <a:r>
            <a:rPr lang="en-US" sz="2800" kern="1200" dirty="0"/>
            <a:t> </a:t>
          </a:r>
          <a:r>
            <a:rPr lang="en-US" sz="2800" kern="1200" dirty="0" err="1"/>
            <a:t>nhìn</a:t>
          </a:r>
          <a:r>
            <a:rPr lang="en-US" sz="2800" kern="1200" dirty="0"/>
            <a:t>, </a:t>
          </a:r>
          <a:r>
            <a:rPr lang="en-US" sz="2800" kern="1200" dirty="0" err="1"/>
            <a:t>phù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với</a:t>
          </a:r>
          <a:r>
            <a:rPr lang="en-US" sz="2800" kern="1200" dirty="0"/>
            <a:t> </a:t>
          </a:r>
          <a:r>
            <a:rPr lang="en-US" sz="2800" kern="1200" dirty="0" err="1"/>
            <a:t>mọi</a:t>
          </a:r>
          <a:r>
            <a:rPr lang="en-US" sz="2800" kern="1200" dirty="0"/>
            <a:t> </a:t>
          </a:r>
          <a:r>
            <a:rPr lang="en-US" sz="2800" kern="1200" dirty="0" err="1"/>
            <a:t>lứa</a:t>
          </a:r>
          <a:r>
            <a:rPr lang="en-US" sz="2800" kern="1200" dirty="0"/>
            <a:t> </a:t>
          </a:r>
          <a:r>
            <a:rPr lang="en-US" sz="2800" kern="1200" dirty="0" err="1"/>
            <a:t>tuổi</a:t>
          </a:r>
          <a:r>
            <a:rPr lang="en-US" sz="2800" kern="1200" dirty="0"/>
            <a:t>.</a:t>
          </a:r>
        </a:p>
      </dsp:txBody>
      <dsp:txXfrm>
        <a:off x="520804" y="4210342"/>
        <a:ext cx="7218462" cy="1316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E3C30-0F02-4622-9FB3-F3A210C780C2}">
      <dsp:nvSpPr>
        <dsp:cNvPr id="0" name=""/>
        <dsp:cNvSpPr/>
      </dsp:nvSpPr>
      <dsp:spPr>
        <a:xfrm>
          <a:off x="2026" y="24833"/>
          <a:ext cx="7922773" cy="1676397"/>
        </a:xfrm>
        <a:prstGeom prst="rect">
          <a:avLst/>
        </a:prstGeom>
        <a:solidFill>
          <a:schemeClr val="accent4">
            <a:alpha val="50000"/>
          </a:schemeClr>
        </a:solidFill>
        <a:ln>
          <a:noFill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>
              <a:solidFill>
                <a:schemeClr val="tx1"/>
              </a:solidFill>
            </a:rPr>
            <a:t>Chưa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tối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ưu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được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hết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các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tính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năng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của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một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chương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trình</a:t>
          </a:r>
          <a:r>
            <a:rPr lang="en-US" sz="3400" kern="1200" dirty="0" smtClean="0">
              <a:solidFill>
                <a:schemeClr val="tx1"/>
              </a:solidFill>
            </a:rPr>
            <a:t> Game </a:t>
          </a:r>
          <a:r>
            <a:rPr lang="en-US" sz="3400" kern="1200" dirty="0" err="1" smtClean="0">
              <a:solidFill>
                <a:schemeClr val="tx1"/>
              </a:solidFill>
            </a:rPr>
            <a:t>cờ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vua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thực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thụ</a:t>
          </a:r>
          <a:r>
            <a:rPr lang="en-US" sz="3300" kern="1200" dirty="0" smtClean="0"/>
            <a:t>	</a:t>
          </a:r>
          <a:endParaRPr lang="en-US" sz="3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6" y="24833"/>
        <a:ext cx="7922773" cy="1676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424B-A3F1-4481-8582-0966C82E116F}">
      <dsp:nvSpPr>
        <dsp:cNvPr id="0" name=""/>
        <dsp:cNvSpPr/>
      </dsp:nvSpPr>
      <dsp:spPr>
        <a:xfrm>
          <a:off x="0" y="717"/>
          <a:ext cx="7822132" cy="1802682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>
              <a:solidFill>
                <a:schemeClr val="tx1"/>
              </a:solidFill>
            </a:rPr>
            <a:t>Chưa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xét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hiệu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quả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của</a:t>
          </a:r>
          <a:r>
            <a:rPr lang="en-US" sz="3400" kern="1200" dirty="0" smtClean="0">
              <a:solidFill>
                <a:schemeClr val="tx1"/>
              </a:solidFill>
            </a:rPr>
            <a:t> con </a:t>
          </a:r>
          <a:r>
            <a:rPr lang="en-US" sz="3400" kern="1200" dirty="0" err="1" smtClean="0">
              <a:solidFill>
                <a:schemeClr val="tx1"/>
              </a:solidFill>
            </a:rPr>
            <a:t>vua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khi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đi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vào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nước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tầm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ngấm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của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quân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địch</a:t>
          </a:r>
          <a:endParaRPr lang="en-US" sz="3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717"/>
        <a:ext cx="7822132" cy="18026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8F19-850A-479E-B848-AD88F5CE5943}">
      <dsp:nvSpPr>
        <dsp:cNvPr id="0" name=""/>
        <dsp:cNvSpPr/>
      </dsp:nvSpPr>
      <dsp:spPr>
        <a:xfrm>
          <a:off x="0" y="0"/>
          <a:ext cx="7761331" cy="1596226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>
              <a:solidFill>
                <a:schemeClr val="tx1"/>
              </a:solidFill>
            </a:rPr>
            <a:t>Chưa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tạo</a:t>
          </a:r>
          <a:r>
            <a:rPr lang="en-US" sz="3400" kern="1200" dirty="0" smtClean="0">
              <a:solidFill>
                <a:schemeClr val="tx1"/>
              </a:solidFill>
            </a:rPr>
            <a:t> AI </a:t>
          </a:r>
          <a:r>
            <a:rPr lang="en-US" sz="3400" kern="1200" dirty="0" err="1" smtClean="0">
              <a:solidFill>
                <a:schemeClr val="tx1"/>
              </a:solidFill>
            </a:rPr>
            <a:t>với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hình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thức</a:t>
          </a:r>
          <a:r>
            <a:rPr lang="en-US" sz="3400" kern="1200" dirty="0" smtClean="0">
              <a:solidFill>
                <a:schemeClr val="tx1"/>
              </a:solidFill>
            </a:rPr>
            <a:t> 1 </a:t>
          </a:r>
          <a:r>
            <a:rPr lang="en-US" sz="3400" kern="1200" dirty="0" err="1" smtClean="0">
              <a:solidFill>
                <a:schemeClr val="tx1"/>
              </a:solidFill>
            </a:rPr>
            <a:t>người</a:t>
          </a:r>
          <a:r>
            <a:rPr lang="en-US" sz="3400" kern="1200" dirty="0" smtClean="0">
              <a:solidFill>
                <a:schemeClr val="tx1"/>
              </a:solidFill>
            </a:rPr>
            <a:t> </a:t>
          </a:r>
          <a:r>
            <a:rPr lang="en-US" sz="3400" kern="1200" dirty="0" err="1" smtClean="0">
              <a:solidFill>
                <a:schemeClr val="tx1"/>
              </a:solidFill>
            </a:rPr>
            <a:t>chơi</a:t>
          </a:r>
          <a:endParaRPr lang="en-US" sz="3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0"/>
        <a:ext cx="7761331" cy="15962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CFEF-A481-4BE1-BDEB-C7E5386598B2}">
      <dsp:nvSpPr>
        <dsp:cNvPr id="0" name=""/>
        <dsp:cNvSpPr/>
      </dsp:nvSpPr>
      <dsp:spPr>
        <a:xfrm rot="10800000">
          <a:off x="2165437" y="0"/>
          <a:ext cx="6283452" cy="233105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7930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Tìm</a:t>
          </a:r>
          <a:r>
            <a:rPr lang="en-US" sz="4700" kern="1200" dirty="0"/>
            <a:t> </a:t>
          </a:r>
          <a:r>
            <a:rPr lang="en-US" sz="4700" kern="1200" dirty="0" err="1"/>
            <a:t>hiểu</a:t>
          </a:r>
          <a:r>
            <a:rPr lang="en-US" sz="4700" kern="1200" dirty="0"/>
            <a:t> </a:t>
          </a:r>
          <a:r>
            <a:rPr lang="en-US" sz="4700" kern="1200" dirty="0" err="1"/>
            <a:t>về</a:t>
          </a:r>
          <a:r>
            <a:rPr lang="en-US" sz="4700" kern="1200" dirty="0"/>
            <a:t> </a:t>
          </a:r>
          <a:r>
            <a:rPr lang="en-US" sz="4700" kern="1200" dirty="0" err="1"/>
            <a:t>kết</a:t>
          </a:r>
          <a:r>
            <a:rPr lang="en-US" sz="4700" kern="1200" dirty="0"/>
            <a:t> </a:t>
          </a:r>
          <a:r>
            <a:rPr lang="en-US" sz="4700" kern="1200" dirty="0" err="1"/>
            <a:t>nối</a:t>
          </a:r>
          <a:r>
            <a:rPr lang="en-US" sz="4700" kern="1200" dirty="0"/>
            <a:t> </a:t>
          </a:r>
          <a:r>
            <a:rPr lang="en-US" sz="4700" kern="1200" dirty="0" err="1"/>
            <a:t>người</a:t>
          </a:r>
          <a:r>
            <a:rPr lang="en-US" sz="4700" kern="1200" dirty="0"/>
            <a:t> </a:t>
          </a:r>
          <a:r>
            <a:rPr lang="en-US" sz="4700" kern="1200" dirty="0" err="1"/>
            <a:t>chơi</a:t>
          </a:r>
          <a:r>
            <a:rPr lang="en-US" sz="4700" kern="1200" dirty="0"/>
            <a:t> qua </a:t>
          </a:r>
          <a:r>
            <a:rPr lang="en-US" sz="4700" kern="1200" dirty="0" err="1"/>
            <a:t>mạng</a:t>
          </a:r>
          <a:r>
            <a:rPr lang="en-US" sz="4700" kern="1200" dirty="0"/>
            <a:t> LAN.</a:t>
          </a:r>
        </a:p>
      </dsp:txBody>
      <dsp:txXfrm rot="10800000">
        <a:off x="2748200" y="0"/>
        <a:ext cx="5700689" cy="2331053"/>
      </dsp:txXfrm>
    </dsp:sp>
    <dsp:sp modelId="{7141CDF4-73B5-4D4B-A3C4-0ADEB65B4BB3}">
      <dsp:nvSpPr>
        <dsp:cNvPr id="0" name=""/>
        <dsp:cNvSpPr/>
      </dsp:nvSpPr>
      <dsp:spPr>
        <a:xfrm>
          <a:off x="999910" y="0"/>
          <a:ext cx="2331053" cy="233105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13-Dec-19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D909F-268A-4889-AE55-6E8BFD328351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C8945-89FC-423F-BBDC-A5F591D4A29E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3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C8945-89FC-423F-BBDC-A5F591D4A29E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0003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C8945-89FC-423F-BBDC-A5F591D4A29E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89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C8945-89FC-423F-BBDC-A5F591D4A29E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6162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C8945-89FC-423F-BBDC-A5F591D4A29E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03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D5A93-3D51-444A-BF82-8FC4272797CF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0CD3C-1E4A-41DE-BCB5-AA309F250895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8855E-5CEE-4B61-950F-C2E5FB4AB738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2912C-49E2-4AC8-AE59-FFA8D794F824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287AA-445D-4EAA-86B0-3352C99E6B9C}" type="datetime1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B5FB-E073-42BC-B33D-FBF6301178B4}" type="datetime1">
              <a:rPr lang="en-US" smtClean="0"/>
              <a:t>13-Dec-19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F22E-784D-4E19-A6D0-387133F0A234}" type="datetime1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6753-3FAC-4EA1-8E0E-A700678D95FF}" type="datetime1">
              <a:rPr lang="en-US" smtClean="0"/>
              <a:t>13-Dec-19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272D9-E59A-4534-85ED-FBCEB4041964}" type="datetime1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A0386-7B89-42AE-B4A4-68B4BEAF0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22315-CE07-4AC4-9ACB-DF4747243532}" type="datetime1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26" Type="http://schemas.microsoft.com/office/2007/relationships/diagramDrawing" Target="../diagrams/drawing13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5" Type="http://schemas.openxmlformats.org/officeDocument/2006/relationships/diagramColors" Target="../diagrams/colors13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24" Type="http://schemas.openxmlformats.org/officeDocument/2006/relationships/diagramQuickStyle" Target="../diagrams/quickStyle13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diagramLayout" Target="../diagrams/layout13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diagramData" Target="../diagrams/data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3421"/>
            <a:ext cx="6172200" cy="990600"/>
          </a:xfrm>
        </p:spPr>
        <p:txBody>
          <a:bodyPr/>
          <a:lstStyle/>
          <a:p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đồ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án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Môn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Lập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Trình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Hướng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Đối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Tượng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371600"/>
            <a:ext cx="1676400" cy="5334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None/>
            </a:pP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Đề</a:t>
            </a:r>
            <a:r>
              <a:rPr 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tài</a:t>
            </a:r>
            <a:r>
              <a:rPr lang="en-US" sz="2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:</a:t>
            </a:r>
            <a:endParaRPr lang="en-US" sz="2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60418" y="2141111"/>
            <a:ext cx="52959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Cờ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Vua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(Stack) 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479786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SVTH1  : </a:t>
            </a:r>
            <a:r>
              <a:rPr lang="en-US" b="1" dirty="0" err="1" smtClean="0"/>
              <a:t>Dương</a:t>
            </a:r>
            <a:r>
              <a:rPr lang="en-US" b="1" dirty="0" smtClean="0"/>
              <a:t> </a:t>
            </a:r>
            <a:r>
              <a:rPr lang="en-US" b="1" dirty="0" err="1" smtClean="0"/>
              <a:t>Tấn</a:t>
            </a:r>
            <a:r>
              <a:rPr lang="en-US" b="1" dirty="0" smtClean="0"/>
              <a:t> </a:t>
            </a:r>
            <a:r>
              <a:rPr lang="en-US" b="1" dirty="0" err="1" smtClean="0"/>
              <a:t>Vỹ</a:t>
            </a:r>
            <a:r>
              <a:rPr lang="en-US" b="1" dirty="0" smtClean="0"/>
              <a:t>- 17145255</a:t>
            </a:r>
            <a:endParaRPr lang="en-US" dirty="0"/>
          </a:p>
          <a:p>
            <a:r>
              <a:rPr lang="en-US" b="1" dirty="0"/>
              <a:t>SVTH2  : </a:t>
            </a:r>
            <a:r>
              <a:rPr lang="en-US" b="1" dirty="0" smtClean="0"/>
              <a:t>Mai </a:t>
            </a:r>
            <a:r>
              <a:rPr lang="en-US" b="1" dirty="0" err="1" smtClean="0"/>
              <a:t>Trọng</a:t>
            </a:r>
            <a:r>
              <a:rPr lang="en-US" b="1" dirty="0" smtClean="0"/>
              <a:t> Tường-171105255</a:t>
            </a:r>
            <a:endParaRPr lang="en-US" dirty="0"/>
          </a:p>
          <a:p>
            <a:r>
              <a:rPr lang="en-US" b="1" dirty="0"/>
              <a:t>GVPT: </a:t>
            </a:r>
            <a:r>
              <a:rPr lang="en-US" b="1" dirty="0" err="1" smtClean="0"/>
              <a:t>Thầy</a:t>
            </a:r>
            <a:r>
              <a:rPr lang="en-US" b="1" dirty="0" smtClean="0"/>
              <a:t> </a:t>
            </a:r>
            <a:r>
              <a:rPr lang="en-US" b="1" dirty="0" err="1" smtClean="0"/>
              <a:t>Lê</a:t>
            </a:r>
            <a:r>
              <a:rPr lang="en-US" b="1" dirty="0" smtClean="0"/>
              <a:t> </a:t>
            </a:r>
            <a:r>
              <a:rPr lang="en-US" b="1" dirty="0" err="1" smtClean="0"/>
              <a:t>Vĩnh</a:t>
            </a:r>
            <a:r>
              <a:rPr lang="en-US" b="1" dirty="0" smtClean="0"/>
              <a:t> </a:t>
            </a:r>
            <a:r>
              <a:rPr lang="en-US" b="1" dirty="0" err="1" smtClean="0"/>
              <a:t>Thịnh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" y="228600"/>
            <a:ext cx="67056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stack </a:t>
            </a:r>
            <a:r>
              <a:rPr lang="en-US" sz="2800" dirty="0" err="1" smtClean="0"/>
              <a:t>Trong</a:t>
            </a:r>
            <a:r>
              <a:rPr lang="en-US" sz="2800" dirty="0" smtClean="0"/>
              <a:t> game </a:t>
            </a:r>
            <a:r>
              <a:rPr lang="en-US" sz="2800" dirty="0" err="1" smtClean="0"/>
              <a:t>cờ</a:t>
            </a:r>
            <a:r>
              <a:rPr lang="en-US" sz="2800" dirty="0" smtClean="0"/>
              <a:t> </a:t>
            </a:r>
            <a:r>
              <a:rPr lang="en-US" sz="2800" dirty="0" err="1" smtClean="0"/>
              <a:t>vua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1066800"/>
            <a:ext cx="3810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2590800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2743200" cy="20602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3800" y="4306705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612786"/>
            <a:ext cx="3124200" cy="1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3855"/>
            <a:ext cx="67056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stack </a:t>
            </a:r>
            <a:r>
              <a:rPr lang="en-US" sz="2800" dirty="0" err="1" smtClean="0"/>
              <a:t>Trong</a:t>
            </a:r>
            <a:r>
              <a:rPr lang="en-US" sz="2800" dirty="0" smtClean="0"/>
              <a:t> game </a:t>
            </a:r>
            <a:r>
              <a:rPr lang="en-US" sz="2800" dirty="0" err="1" smtClean="0"/>
              <a:t>cờ</a:t>
            </a:r>
            <a:r>
              <a:rPr lang="en-US" sz="2800" dirty="0" smtClean="0"/>
              <a:t> </a:t>
            </a:r>
            <a:r>
              <a:rPr lang="en-US" sz="2800" dirty="0" err="1" smtClean="0"/>
              <a:t>vua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7244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Hiện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Thực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Hóa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08203"/>
            <a:ext cx="480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Mỗi</a:t>
            </a:r>
            <a:r>
              <a:rPr lang="en-US" sz="2400" b="1" dirty="0" smtClean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click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button </a:t>
            </a:r>
            <a:r>
              <a:rPr lang="en-US" sz="2400" b="1" dirty="0" err="1"/>
              <a:t>quân</a:t>
            </a:r>
            <a:r>
              <a:rPr lang="en-US" sz="2400" b="1" dirty="0"/>
              <a:t> </a:t>
            </a:r>
            <a:r>
              <a:rPr lang="en-US" sz="2400" b="1" dirty="0" err="1" smtClean="0"/>
              <a:t>cờ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ta </a:t>
            </a:r>
            <a:r>
              <a:rPr lang="en-US" sz="2400" b="1" dirty="0" err="1"/>
              <a:t>sẽ</a:t>
            </a:r>
            <a:r>
              <a:rPr lang="en-US" sz="2400" b="1" dirty="0"/>
              <a:t> </a:t>
            </a:r>
            <a:r>
              <a:rPr lang="en-US" sz="2400" b="1" dirty="0" err="1"/>
              <a:t>lấy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 smtClean="0"/>
              <a:t>màu,tên,tọa</a:t>
            </a:r>
            <a:r>
              <a:rPr lang="en-US" sz="2400" b="1" dirty="0" smtClean="0"/>
              <a:t> </a:t>
            </a:r>
            <a:r>
              <a:rPr lang="en-US" sz="2400" b="1" dirty="0" err="1"/>
              <a:t>độ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smtClean="0"/>
              <a:t>button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được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ô </a:t>
            </a:r>
            <a:r>
              <a:rPr lang="en-US" sz="2400" b="1" dirty="0" err="1" smtClean="0"/>
              <a:t>đó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xếp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khi</a:t>
            </a:r>
            <a:r>
              <a:rPr lang="en-US" sz="2400" b="1" dirty="0"/>
              <a:t> </a:t>
            </a:r>
            <a:r>
              <a:rPr lang="en-US" sz="2400" b="1" dirty="0" smtClean="0"/>
              <a:t>di </a:t>
            </a:r>
            <a:r>
              <a:rPr lang="en-US" sz="2400" b="1" dirty="0" err="1" smtClean="0"/>
              <a:t>chuyển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cờ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thì</a:t>
            </a:r>
            <a:r>
              <a:rPr lang="en-US" sz="2400" b="1" dirty="0"/>
              <a:t> </a:t>
            </a:r>
            <a:r>
              <a:rPr lang="en-US" sz="2400" b="1" dirty="0" err="1" smtClean="0"/>
              <a:t>lấy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thông</a:t>
            </a:r>
            <a:r>
              <a:rPr lang="en-US" sz="2400" b="1" dirty="0" smtClean="0"/>
              <a:t> tin </a:t>
            </a:r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lưu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xếp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06787"/>
            <a:ext cx="2743200" cy="21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58" y="2590800"/>
            <a:ext cx="5504594" cy="131445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355272" y="495046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67" y="-28142"/>
            <a:ext cx="2785364" cy="25033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AA14F8-C269-4104-9842-1630B4000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" y="3809999"/>
            <a:ext cx="1914525" cy="30152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754130"/>
            <a:ext cx="4267200" cy="1301088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7940" y="175780"/>
            <a:ext cx="1981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info stack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815660" y="880630"/>
            <a:ext cx="5334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7756" y="15321"/>
            <a:ext cx="67056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stack </a:t>
            </a:r>
            <a:r>
              <a:rPr lang="en-US" sz="2800" dirty="0" err="1" smtClean="0"/>
              <a:t>Trong</a:t>
            </a:r>
            <a:r>
              <a:rPr lang="en-US" sz="2800" dirty="0" smtClean="0"/>
              <a:t> game </a:t>
            </a:r>
            <a:r>
              <a:rPr lang="en-US" sz="2800" dirty="0" err="1" smtClean="0"/>
              <a:t>cờ</a:t>
            </a:r>
            <a:r>
              <a:rPr lang="en-US" sz="2800" dirty="0" smtClean="0"/>
              <a:t> </a:t>
            </a:r>
            <a:r>
              <a:rPr lang="en-US" sz="2800" dirty="0" err="1" smtClean="0"/>
              <a:t>vua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389309" y="1531264"/>
            <a:ext cx="1981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point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0720029">
            <a:off x="3421297" y="3900365"/>
            <a:ext cx="1069860" cy="464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9274" y="1066800"/>
            <a:ext cx="1905000" cy="4798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4309" y="4990882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(Color,name,X1,Y1)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4309" y="4221677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Color,name,X2,Y2)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1236" y="3467697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Color,name,X3,Y3)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4309" y="2711549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Color,name,X4,Y4)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309" y="1797964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Color,name,X5,Y5)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030364"/>
            <a:ext cx="3810000" cy="27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79DF9F-58A8-4EF1-93EE-623B4F60DEAA}"/>
              </a:ext>
            </a:extLst>
          </p:cNvPr>
          <p:cNvSpPr/>
          <p:nvPr/>
        </p:nvSpPr>
        <p:spPr>
          <a:xfrm>
            <a:off x="-34636" y="588675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Undo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8E5AC-791F-49B4-B45E-E3DAD8CC267B}"/>
              </a:ext>
            </a:extLst>
          </p:cNvPr>
          <p:cNvSpPr/>
          <p:nvPr/>
        </p:nvSpPr>
        <p:spPr>
          <a:xfrm>
            <a:off x="-762000" y="1649403"/>
            <a:ext cx="3886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BAEE-5585-4F05-A460-34AA19F84D9D}"/>
              </a:ext>
            </a:extLst>
          </p:cNvPr>
          <p:cNvSpPr txBox="1"/>
          <p:nvPr/>
        </p:nvSpPr>
        <p:spPr>
          <a:xfrm>
            <a:off x="152400" y="2895600"/>
            <a:ext cx="8763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/>
              <a:t>Mỗi</a:t>
            </a:r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click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một</a:t>
            </a:r>
            <a:r>
              <a:rPr lang="en-US" sz="2600" b="1" dirty="0"/>
              <a:t> </a:t>
            </a:r>
            <a:r>
              <a:rPr lang="en-US" sz="2600" b="1" dirty="0" smtClean="0"/>
              <a:t>button </a:t>
            </a:r>
            <a:r>
              <a:rPr lang="en-US" sz="2600" b="1" dirty="0" err="1" smtClean="0"/>
              <a:t>quân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cờ</a:t>
            </a:r>
            <a:r>
              <a:rPr lang="en-US" sz="2600" b="1" dirty="0"/>
              <a:t> </a:t>
            </a:r>
            <a:r>
              <a:rPr lang="en-US" sz="2600" b="1" dirty="0" err="1" smtClean="0"/>
              <a:t>sẽ</a:t>
            </a:r>
            <a:r>
              <a:rPr lang="en-US" sz="2600" b="1" dirty="0" smtClean="0"/>
              <a:t> push </a:t>
            </a:r>
            <a:r>
              <a:rPr lang="en-US" sz="2600" b="1" dirty="0" err="1" smtClean="0"/>
              <a:t>vào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ngăn</a:t>
            </a:r>
            <a:r>
              <a:rPr lang="en-US" sz="2600" b="1" dirty="0" smtClean="0"/>
              <a:t>, </a:t>
            </a:r>
            <a:endParaRPr lang="en-US" sz="2600" b="1" dirty="0"/>
          </a:p>
          <a:p>
            <a:r>
              <a:rPr lang="en-US" sz="2600" b="1" dirty="0"/>
              <a:t>ta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lấy</a:t>
            </a:r>
            <a:r>
              <a:rPr lang="en-US" sz="2600" b="1" dirty="0"/>
              <a:t> ra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 smtClean="0"/>
              <a:t>của</a:t>
            </a:r>
            <a:r>
              <a:rPr lang="en-US" sz="2600" b="1" dirty="0" smtClean="0"/>
              <a:t> button </a:t>
            </a:r>
            <a:r>
              <a:rPr lang="en-US" sz="2600" b="1" dirty="0" err="1" smtClean="0"/>
              <a:t>đó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push </a:t>
            </a:r>
            <a:r>
              <a:rPr lang="en-US" sz="2600" b="1" dirty="0" err="1"/>
              <a:t>vào</a:t>
            </a:r>
            <a:r>
              <a:rPr lang="en-US" sz="2600" b="1" dirty="0"/>
              <a:t> stack,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</a:t>
            </a:r>
            <a:r>
              <a:rPr lang="en-US" sz="2600" b="1" dirty="0" err="1"/>
              <a:t>người</a:t>
            </a:r>
            <a:r>
              <a:rPr lang="en-US" sz="2600" b="1" dirty="0"/>
              <a:t> </a:t>
            </a:r>
            <a:r>
              <a:rPr lang="en-US" sz="2600" b="1" dirty="0" err="1"/>
              <a:t>chơi</a:t>
            </a:r>
            <a:r>
              <a:rPr lang="en-US" sz="2600" b="1" dirty="0"/>
              <a:t> </a:t>
            </a:r>
            <a:r>
              <a:rPr lang="en-US" sz="2600" b="1" dirty="0" err="1"/>
              <a:t>thực</a:t>
            </a:r>
            <a:r>
              <a:rPr lang="en-US" sz="2600" b="1" dirty="0"/>
              <a:t> </a:t>
            </a:r>
            <a:r>
              <a:rPr lang="en-US" sz="2600" b="1" dirty="0" err="1"/>
              <a:t>hiện</a:t>
            </a:r>
            <a:r>
              <a:rPr lang="en-US" sz="2600" b="1" dirty="0"/>
              <a:t> Undo, </a:t>
            </a:r>
            <a:r>
              <a:rPr lang="en-US" sz="2600" b="1" dirty="0" err="1"/>
              <a:t>theo</a:t>
            </a:r>
            <a:r>
              <a:rPr lang="en-US" sz="2600" b="1" dirty="0"/>
              <a:t> </a:t>
            </a:r>
            <a:r>
              <a:rPr lang="en-US" sz="2600" b="1" dirty="0" err="1"/>
              <a:t>nguyên</a:t>
            </a:r>
            <a:r>
              <a:rPr lang="en-US" sz="2600" b="1" dirty="0"/>
              <a:t> </a:t>
            </a:r>
            <a:r>
              <a:rPr lang="en-US" sz="2600" b="1" dirty="0" err="1"/>
              <a:t>tắc</a:t>
            </a:r>
            <a:r>
              <a:rPr lang="en-US" sz="2600" b="1" dirty="0"/>
              <a:t> </a:t>
            </a:r>
            <a:r>
              <a:rPr lang="en-US" sz="2600" b="1" dirty="0" err="1"/>
              <a:t>hoạt</a:t>
            </a:r>
            <a:r>
              <a:rPr lang="en-US" sz="2600" b="1" dirty="0"/>
              <a:t> </a:t>
            </a:r>
            <a:r>
              <a:rPr lang="en-US" sz="2600" b="1" dirty="0" err="1"/>
              <a:t>động</a:t>
            </a:r>
            <a:r>
              <a:rPr lang="en-US" sz="2600" b="1" dirty="0"/>
              <a:t> LIFO, </a:t>
            </a:r>
          </a:p>
          <a:p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</a:t>
            </a:r>
            <a:r>
              <a:rPr lang="en-US" sz="2600" b="1" dirty="0" err="1"/>
              <a:t>mới</a:t>
            </a:r>
            <a:r>
              <a:rPr lang="en-US" sz="2600" b="1" dirty="0"/>
              <a:t>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</a:t>
            </a:r>
            <a:r>
              <a:rPr lang="en-US" sz="2600" b="1" dirty="0" smtClean="0"/>
              <a:t>pop</a:t>
            </a:r>
            <a:r>
              <a:rPr lang="en-US" sz="2600" b="1" dirty="0" smtClean="0"/>
              <a:t> </a:t>
            </a:r>
            <a:r>
              <a:rPr lang="en-US" sz="2600" b="1" dirty="0"/>
              <a:t>ra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và</a:t>
            </a:r>
            <a:r>
              <a:rPr lang="en-US" sz="2600" b="1" dirty="0"/>
              <a:t> ô </a:t>
            </a:r>
            <a:r>
              <a:rPr lang="en-US" sz="2600" b="1" dirty="0" err="1"/>
              <a:t>cờ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/>
              <a:t>với</a:t>
            </a:r>
            <a:r>
              <a:rPr lang="en-US" sz="2600" b="1" dirty="0"/>
              <a:t>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đó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</a:t>
            </a:r>
            <a:r>
              <a:rPr lang="en-US" sz="2600" b="1" dirty="0" err="1"/>
              <a:t>trả</a:t>
            </a:r>
            <a:r>
              <a:rPr lang="en-US" sz="2600" b="1" dirty="0"/>
              <a:t> </a:t>
            </a:r>
            <a:r>
              <a:rPr lang="en-US" sz="2600" b="1" dirty="0" err="1"/>
              <a:t>về</a:t>
            </a:r>
            <a:r>
              <a:rPr lang="en-US" sz="2600" b="1" dirty="0"/>
              <a:t> </a:t>
            </a:r>
            <a:r>
              <a:rPr lang="en-US" sz="2600" b="1" dirty="0" smtClean="0"/>
              <a:t>null </a:t>
            </a:r>
            <a:r>
              <a:rPr lang="en-US" sz="2600" b="1" dirty="0" err="1" smtClean="0"/>
              <a:t>hoặc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trả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về</a:t>
            </a:r>
            <a:r>
              <a:rPr lang="en-US" sz="2600" b="1" dirty="0" smtClean="0"/>
              <a:t> image </a:t>
            </a:r>
            <a:r>
              <a:rPr lang="en-US" sz="2600" b="1" dirty="0" err="1" smtClean="0"/>
              <a:t>nguồn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của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nó</a:t>
            </a:r>
            <a:r>
              <a:rPr lang="en-US" sz="2600" b="1" dirty="0" smtClean="0"/>
              <a:t>.</a:t>
            </a:r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7756" y="15321"/>
            <a:ext cx="67056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stack </a:t>
            </a:r>
            <a:r>
              <a:rPr lang="en-US" sz="2800" dirty="0" err="1" smtClean="0"/>
              <a:t>Trong</a:t>
            </a:r>
            <a:r>
              <a:rPr lang="en-US" sz="2800" dirty="0" smtClean="0"/>
              <a:t> game </a:t>
            </a:r>
            <a:r>
              <a:rPr lang="en-US" sz="2800" dirty="0" err="1" smtClean="0"/>
              <a:t>cờ</a:t>
            </a:r>
            <a:r>
              <a:rPr lang="en-US" sz="2800" dirty="0" smtClean="0"/>
              <a:t> </a:t>
            </a:r>
            <a:r>
              <a:rPr lang="en-US" sz="2800" dirty="0" err="1" smtClean="0"/>
              <a:t>vua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1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Giao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diện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Cờ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Vua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2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người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chơi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4891">
            <a:off x="6833923" y="643482"/>
            <a:ext cx="2085894" cy="18181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2000" y="1752600"/>
            <a:ext cx="3124200" cy="3200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Game </a:t>
            </a:r>
            <a:r>
              <a:rPr lang="en-US" sz="4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Cờ</a:t>
            </a:r>
            <a:r>
              <a:rPr 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Vua</a:t>
            </a:r>
            <a:endParaRPr lang="en-US" sz="4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181600" y="0"/>
            <a:ext cx="3352800" cy="2819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History</a:t>
            </a:r>
          </a:p>
        </p:txBody>
      </p:sp>
      <p:sp>
        <p:nvSpPr>
          <p:cNvPr id="4" name="Down Arrow 3"/>
          <p:cNvSpPr/>
          <p:nvPr/>
        </p:nvSpPr>
        <p:spPr>
          <a:xfrm rot="18688394" flipH="1">
            <a:off x="3949477" y="3633189"/>
            <a:ext cx="990600" cy="9906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745643" cy="3429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61518" y="4027199"/>
            <a:ext cx="4055745" cy="25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82909" y="152400"/>
            <a:ext cx="8936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3)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Các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chức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cơ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bản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của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và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giao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diện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83" y="1295400"/>
            <a:ext cx="4267200" cy="24384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0500" y="1676400"/>
            <a:ext cx="2971800" cy="1676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Giao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Diện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Chính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-12700" y="4425288"/>
            <a:ext cx="3162300" cy="1981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Giao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Diện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Chọn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kiểu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chơi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5448582"/>
            <a:ext cx="2331323" cy="1409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963418"/>
            <a:ext cx="2331323" cy="13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2286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D17100"/>
                </a:solidFill>
              </a:rPr>
              <a:t>Chức</a:t>
            </a:r>
            <a:r>
              <a:rPr lang="en-US" sz="3200" dirty="0" smtClean="0">
                <a:solidFill>
                  <a:srgbClr val="D17100"/>
                </a:solidFill>
              </a:rPr>
              <a:t> </a:t>
            </a:r>
            <a:r>
              <a:rPr lang="en-US" sz="3200" dirty="0" err="1" smtClean="0">
                <a:solidFill>
                  <a:srgbClr val="D17100"/>
                </a:solidFill>
              </a:rPr>
              <a:t>Năng</a:t>
            </a:r>
            <a:r>
              <a:rPr lang="en-US" sz="3200" dirty="0" smtClean="0">
                <a:solidFill>
                  <a:srgbClr val="D17100"/>
                </a:solidFill>
              </a:rPr>
              <a:t> </a:t>
            </a:r>
            <a:r>
              <a:rPr lang="en-US" sz="3200" dirty="0" err="1" smtClean="0">
                <a:solidFill>
                  <a:srgbClr val="D17100"/>
                </a:solidFill>
              </a:rPr>
              <a:t>Khi</a:t>
            </a:r>
            <a:r>
              <a:rPr lang="en-US" sz="3200" dirty="0" smtClean="0">
                <a:solidFill>
                  <a:srgbClr val="D17100"/>
                </a:solidFill>
              </a:rPr>
              <a:t> </a:t>
            </a:r>
            <a:r>
              <a:rPr lang="en-US" sz="3200" dirty="0" err="1" smtClean="0">
                <a:solidFill>
                  <a:srgbClr val="D17100"/>
                </a:solidFill>
              </a:rPr>
              <a:t>đánh</a:t>
            </a:r>
            <a:r>
              <a:rPr lang="en-US" sz="3200" dirty="0" smtClean="0">
                <a:solidFill>
                  <a:srgbClr val="D17100"/>
                </a:solidFill>
              </a:rPr>
              <a:t> </a:t>
            </a:r>
            <a:r>
              <a:rPr lang="en-US" sz="3200" dirty="0" err="1" smtClean="0">
                <a:solidFill>
                  <a:srgbClr val="D17100"/>
                </a:solidFill>
              </a:rPr>
              <a:t>cờ</a:t>
            </a:r>
            <a:endParaRPr lang="en-US" sz="3200" dirty="0">
              <a:solidFill>
                <a:srgbClr val="D171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1371600"/>
            <a:ext cx="3429000" cy="2133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Chức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Năng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Undo </a:t>
            </a:r>
            <a:r>
              <a:rPr lang="en-US" sz="2400" b="1" dirty="0" err="1" smtClean="0">
                <a:solidFill>
                  <a:schemeClr val="tx1"/>
                </a:solidFill>
              </a:rPr>
              <a:t>đi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lùi</a:t>
            </a:r>
            <a:r>
              <a:rPr lang="en-US" sz="2400" b="1" dirty="0" smtClean="0">
                <a:solidFill>
                  <a:schemeClr val="tx1"/>
                </a:solidFill>
              </a:rPr>
              <a:t>, player </a:t>
            </a:r>
            <a:r>
              <a:rPr lang="en-US" sz="2400" b="1" dirty="0" err="1" smtClean="0">
                <a:solidFill>
                  <a:schemeClr val="tx1"/>
                </a:solidFill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lùi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trc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quân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địch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đi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813375"/>
            <a:ext cx="4267200" cy="28442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3400" y="4195041"/>
            <a:ext cx="3429000" cy="2133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Chức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phong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</a:t>
            </a:r>
            <a:r>
              <a:rPr lang="en-US" sz="2400" b="1" dirty="0" err="1" smtClean="0">
                <a:solidFill>
                  <a:schemeClr val="tx1"/>
                </a:solidFill>
              </a:rPr>
              <a:t>àm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tốt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đạt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đến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cuối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bàn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cờ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49713"/>
            <a:ext cx="4267200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709" y="2057400"/>
            <a:ext cx="3429000" cy="2133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Chức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nhập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giữa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quân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vua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và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xe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45" y="0"/>
            <a:ext cx="3581400" cy="2338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45" y="3886200"/>
            <a:ext cx="3581400" cy="23050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544022">
            <a:off x="4114800" y="11693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305027">
            <a:off x="3934290" y="3948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710461" y="304513"/>
            <a:ext cx="3619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Nội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dung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báo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cáo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  <a:ea typeface="Verdana" pitchFamily="34" charset="0"/>
            </a:endParaRP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án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luận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555752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381000"/>
            <a:ext cx="3304309" cy="1905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Chức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xử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lý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thắng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thua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quân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địch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bị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ăn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mất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vua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-6926"/>
            <a:ext cx="4648200" cy="351212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2400" y="3886200"/>
            <a:ext cx="3304309" cy="1905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Chức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</a:rPr>
              <a:t>chuyển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quân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cờ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với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khác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nhau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577704"/>
            <a:ext cx="4419600" cy="31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80149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7123019"/>
              </p:ext>
            </p:extLst>
          </p:nvPr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5766093"/>
              </p:ext>
            </p:extLst>
          </p:nvPr>
        </p:nvGraphicFramePr>
        <p:xfrm>
          <a:off x="76200" y="813375"/>
          <a:ext cx="8991600" cy="60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Nhược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điểm</a:t>
            </a:r>
            <a:endParaRPr lang="en-US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15883"/>
              </p:ext>
            </p:extLst>
          </p:nvPr>
        </p:nvGraphicFramePr>
        <p:xfrm>
          <a:off x="914400" y="889574"/>
          <a:ext cx="7924800" cy="185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50461954"/>
              </p:ext>
            </p:extLst>
          </p:nvPr>
        </p:nvGraphicFramePr>
        <p:xfrm>
          <a:off x="914400" y="2743200"/>
          <a:ext cx="82296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63188526"/>
              </p:ext>
            </p:extLst>
          </p:nvPr>
        </p:nvGraphicFramePr>
        <p:xfrm>
          <a:off x="914400" y="4648200"/>
          <a:ext cx="7772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9" grpId="0">
        <p:bldAsOne/>
      </p:bldGraphic>
      <p:bldGraphic spid="1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Khắc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phục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Hướng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3226553"/>
              </p:ext>
            </p:extLst>
          </p:nvPr>
        </p:nvGraphicFramePr>
        <p:xfrm>
          <a:off x="-304800" y="2286000"/>
          <a:ext cx="9448800" cy="233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4341221"/>
              </p:ext>
            </p:extLst>
          </p:nvPr>
        </p:nvGraphicFramePr>
        <p:xfrm>
          <a:off x="-419100" y="2438400"/>
          <a:ext cx="9677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8265985"/>
              </p:ext>
            </p:extLst>
          </p:nvPr>
        </p:nvGraphicFramePr>
        <p:xfrm>
          <a:off x="251012" y="2509947"/>
          <a:ext cx="8115300" cy="249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27482553"/>
              </p:ext>
            </p:extLst>
          </p:nvPr>
        </p:nvGraphicFramePr>
        <p:xfrm>
          <a:off x="-304800" y="24638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40026586"/>
              </p:ext>
            </p:extLst>
          </p:nvPr>
        </p:nvGraphicFramePr>
        <p:xfrm>
          <a:off x="136712" y="2354585"/>
          <a:ext cx="81534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5" grpId="1">
        <p:bldAsOne/>
      </p:bldGraphic>
      <p:bldGraphic spid="4" grpId="0">
        <p:bldAsOne/>
      </p:bldGraphic>
      <p:bldGraphic spid="4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Cám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ơn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thầy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và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các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bạn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đã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lắng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nghe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1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074597" y="304513"/>
            <a:ext cx="6891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Chương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1 :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Tổng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quan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chọn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đề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tài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27329" y="-99844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226" y="1754354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90507" y="1217823"/>
            <a:ext cx="919288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8930" y="3062865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501246" y="2787752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46853" y="463581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27050" y="3237348"/>
            <a:ext cx="56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427579" y="1945566"/>
            <a:ext cx="4972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14260" y="4814325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74650" y="3224609"/>
            <a:ext cx="4883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33248" y="2068677"/>
            <a:ext cx="4323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Tổng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quan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đồ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án</a:t>
            </a:r>
            <a:endParaRPr lang="en-US" sz="2400" b="1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-228600" y="212457"/>
            <a:ext cx="662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1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Lý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do,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đích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7313162"/>
              </p:ext>
            </p:extLst>
          </p:nvPr>
        </p:nvGraphicFramePr>
        <p:xfrm>
          <a:off x="1761565" y="914399"/>
          <a:ext cx="5934635" cy="175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9378162"/>
              </p:ext>
            </p:extLst>
          </p:nvPr>
        </p:nvGraphicFramePr>
        <p:xfrm>
          <a:off x="1752600" y="2309906"/>
          <a:ext cx="56388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8992127"/>
              </p:ext>
            </p:extLst>
          </p:nvPr>
        </p:nvGraphicFramePr>
        <p:xfrm>
          <a:off x="1761565" y="4419600"/>
          <a:ext cx="5629835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-228600" y="212457"/>
            <a:ext cx="662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2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.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tiêu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của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đồ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án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345" y="2133600"/>
            <a:ext cx="5957455" cy="8398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43345" y="4953000"/>
            <a:ext cx="5943600" cy="8304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bổ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thêm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nghe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nhạc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Ứng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stack </a:t>
            </a:r>
            <a:r>
              <a:rPr lang="en-US" sz="2400" dirty="0" err="1" smtClean="0">
                <a:solidFill>
                  <a:schemeClr val="tx1"/>
                </a:solidFill>
              </a:rPr>
              <a:t>vào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lùi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quân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3345" y="3526284"/>
            <a:ext cx="5899724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Game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năng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cờ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tế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345" y="904249"/>
            <a:ext cx="5957455" cy="8398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2400" dirty="0" err="1" smtClean="0"/>
              <a:t>Tạo</a:t>
            </a:r>
            <a:r>
              <a:rPr lang="en-US" sz="2400" dirty="0" smtClean="0"/>
              <a:t> game </a:t>
            </a:r>
            <a:r>
              <a:rPr lang="en-US" sz="2400" dirty="0" err="1" smtClean="0"/>
              <a:t>cờ</a:t>
            </a:r>
            <a:r>
              <a:rPr lang="en-US" sz="2400" dirty="0" smtClean="0"/>
              <a:t> </a:t>
            </a:r>
            <a:r>
              <a:rPr lang="en-US" sz="2400" dirty="0" err="1" smtClean="0"/>
              <a:t>vua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1 game </a:t>
            </a:r>
            <a:r>
              <a:rPr lang="en-US" sz="2400" dirty="0" err="1" smtClean="0"/>
              <a:t>cờ</a:t>
            </a:r>
            <a:r>
              <a:rPr lang="en-US" sz="2400" dirty="0" smtClean="0"/>
              <a:t> </a:t>
            </a:r>
            <a:r>
              <a:rPr lang="en-US" sz="2400" dirty="0" err="1" smtClean="0"/>
              <a:t>vua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thụ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0" y="96890"/>
            <a:ext cx="2369127" cy="16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96574" y="1182546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07278" y="2496762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60105"/>
            <a:ext cx="3511887" cy="1716586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46497" y="4593483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973512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344341"/>
            <a:ext cx="18478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1.Thuật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toán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Vẽ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bàn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cờ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243388" y="3216160"/>
            <a:ext cx="3309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3.Thiết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giao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diện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126621" y="5492357"/>
            <a:ext cx="314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4.Demo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Thuật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Toán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309720" y="4398653"/>
            <a:ext cx="34804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2.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bg1"/>
                </a:solidFill>
              </a:rPr>
              <a:t>Giới</a:t>
            </a:r>
            <a:r>
              <a:rPr lang="en-US" sz="2400" b="1" dirty="0">
                <a:ln/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bg1"/>
                </a:solidFill>
              </a:rPr>
              <a:t>thiệu</a:t>
            </a:r>
            <a:r>
              <a:rPr lang="en-US" sz="2400" b="1" dirty="0">
                <a:ln/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bg1"/>
                </a:solidFill>
              </a:rPr>
              <a:t>thuật</a:t>
            </a:r>
            <a:r>
              <a:rPr lang="en-US" sz="2400" b="1" dirty="0">
                <a:ln/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bg1"/>
                </a:solidFill>
              </a:rPr>
              <a:t>toán</a:t>
            </a:r>
            <a:r>
              <a:rPr lang="en-US" sz="2400" b="1" dirty="0">
                <a:ln/>
                <a:solidFill>
                  <a:schemeClr val="bg1"/>
                </a:solidFill>
              </a:rPr>
              <a:t> stack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675" y="137790"/>
            <a:ext cx="84926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2:Nội dung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thực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hiện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203" grpId="0"/>
      <p:bldP spid="8204" grpId="0"/>
      <p:bldP spid="8205" grpId="0"/>
      <p:bldP spid="820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2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.Thuật </a:t>
            </a:r>
            <a:r>
              <a:rPr lang="en-US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Toán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vẽ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bàn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cờ</a:t>
            </a: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45" y="1839908"/>
            <a:ext cx="5029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/>
              <a:t>a.Thuật</a:t>
            </a:r>
            <a:r>
              <a:rPr lang="en-US" sz="2300" dirty="0" smtClean="0"/>
              <a:t> </a:t>
            </a:r>
            <a:r>
              <a:rPr lang="en-US" sz="2300" dirty="0" err="1" smtClean="0"/>
              <a:t>toán</a:t>
            </a:r>
            <a:r>
              <a:rPr lang="en-US" sz="2300" dirty="0" smtClean="0"/>
              <a:t> </a:t>
            </a:r>
            <a:r>
              <a:rPr lang="en-US" sz="2300" dirty="0" err="1" smtClean="0"/>
              <a:t>vẽ</a:t>
            </a:r>
            <a:r>
              <a:rPr lang="en-US" sz="2300" dirty="0" smtClean="0"/>
              <a:t> </a:t>
            </a:r>
            <a:r>
              <a:rPr lang="en-US" sz="2300" dirty="0" err="1" smtClean="0"/>
              <a:t>bàn</a:t>
            </a:r>
            <a:r>
              <a:rPr lang="en-US" sz="2300" dirty="0" smtClean="0"/>
              <a:t> </a:t>
            </a:r>
            <a:r>
              <a:rPr lang="en-US" sz="2300" dirty="0" err="1" smtClean="0"/>
              <a:t>cờ</a:t>
            </a:r>
            <a:endParaRPr lang="en-US" sz="23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600" y="2362200"/>
            <a:ext cx="4991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2819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/>
              <a:t>b.Thuật</a:t>
            </a:r>
            <a:r>
              <a:rPr lang="en-US" sz="2300" dirty="0" smtClean="0"/>
              <a:t> </a:t>
            </a:r>
            <a:r>
              <a:rPr lang="en-US" sz="2300" dirty="0" err="1" smtClean="0"/>
              <a:t>toán</a:t>
            </a:r>
            <a:r>
              <a:rPr lang="en-US" sz="2300" dirty="0" smtClean="0"/>
              <a:t> </a:t>
            </a:r>
            <a:r>
              <a:rPr lang="en-US" sz="2300" dirty="0" err="1" smtClean="0"/>
              <a:t>xét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đăt</a:t>
            </a:r>
            <a:r>
              <a:rPr lang="en-US" sz="2300" dirty="0" smtClean="0"/>
              <a:t> </a:t>
            </a:r>
            <a:r>
              <a:rPr lang="en-US" sz="2300" dirty="0" smtClean="0"/>
              <a:t>image </a:t>
            </a:r>
            <a:r>
              <a:rPr lang="en-US" sz="2300" dirty="0" err="1" smtClean="0"/>
              <a:t>vào</a:t>
            </a:r>
            <a:r>
              <a:rPr lang="en-US" sz="2300" dirty="0" smtClean="0"/>
              <a:t> </a:t>
            </a:r>
            <a:r>
              <a:rPr lang="en-US" sz="2300" dirty="0" err="1" smtClean="0"/>
              <a:t>vị</a:t>
            </a:r>
            <a:r>
              <a:rPr lang="en-US" sz="2300" dirty="0" smtClean="0"/>
              <a:t> </a:t>
            </a:r>
            <a:r>
              <a:rPr lang="en-US" sz="2300" dirty="0" err="1" smtClean="0"/>
              <a:t>trí</a:t>
            </a:r>
            <a:r>
              <a:rPr lang="en-US" sz="2300" dirty="0" smtClean="0"/>
              <a:t> button  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quân</a:t>
            </a:r>
            <a:r>
              <a:rPr lang="en-US" sz="2300" dirty="0" smtClean="0"/>
              <a:t> </a:t>
            </a:r>
            <a:r>
              <a:rPr lang="en-US" sz="2300" dirty="0" err="1" smtClean="0"/>
              <a:t>cờ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7746"/>
            <a:ext cx="4200525" cy="28965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82453" y="3756025"/>
            <a:ext cx="3856672" cy="278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505200"/>
            <a:ext cx="297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/>
              <a:t>Bàn</a:t>
            </a:r>
            <a:r>
              <a:rPr lang="en-US" sz="2300" dirty="0" smtClean="0"/>
              <a:t> </a:t>
            </a:r>
            <a:r>
              <a:rPr lang="en-US" sz="2300" dirty="0" err="1" smtClean="0"/>
              <a:t>cờ</a:t>
            </a:r>
            <a:r>
              <a:rPr lang="en-US" sz="2300" dirty="0" smtClean="0"/>
              <a:t> </a:t>
            </a:r>
            <a:r>
              <a:rPr lang="en-US" sz="2300" dirty="0" err="1" smtClean="0"/>
              <a:t>tổng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sinh</a:t>
            </a:r>
            <a:r>
              <a:rPr lang="en-US" sz="2300" dirty="0" smtClean="0"/>
              <a:t> </a:t>
            </a:r>
            <a:r>
              <a:rPr lang="en-US" sz="2300" dirty="0" err="1" smtClean="0"/>
              <a:t>ra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341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24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2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Giới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 err="1">
                <a:ln/>
                <a:solidFill>
                  <a:schemeClr val="accent3"/>
                </a:solidFill>
              </a:rPr>
              <a:t>thiệu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 err="1">
                <a:ln/>
                <a:solidFill>
                  <a:schemeClr val="accent3"/>
                </a:solidFill>
              </a:rPr>
              <a:t>thuật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 err="1">
                <a:ln/>
                <a:solidFill>
                  <a:schemeClr val="accent3"/>
                </a:solidFill>
              </a:rPr>
              <a:t>toán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stack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752564"/>
            <a:ext cx="5200650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6503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400" b="1" dirty="0"/>
              <a:t>(Last In First Out (LIFO)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67200"/>
            <a:ext cx="57769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2030</TotalTime>
  <Words>800</Words>
  <Application>Microsoft Office PowerPoint</Application>
  <PresentationFormat>On-screen Show (4:3)</PresentationFormat>
  <Paragraphs>123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Comic Sans MS</vt:lpstr>
      <vt:lpstr>Trebuchet MS</vt:lpstr>
      <vt:lpstr>Verdana</vt:lpstr>
      <vt:lpstr>Wingdings 3</vt:lpstr>
      <vt:lpstr>Facet</vt:lpstr>
      <vt:lpstr>Báo cáo đồ án Môn Lập Trình Hướng Đối Tượng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Tan Vy</cp:lastModifiedBy>
  <cp:revision>202</cp:revision>
  <dcterms:created xsi:type="dcterms:W3CDTF">2014-05-08T07:15:53Z</dcterms:created>
  <dcterms:modified xsi:type="dcterms:W3CDTF">2019-12-13T20:20:19Z</dcterms:modified>
</cp:coreProperties>
</file>