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 T" initials="WT" lastIdx="2" clrIdx="0">
    <p:extLst>
      <p:ext uri="{19B8F6BF-5375-455C-9EA6-DF929625EA0E}">
        <p15:presenceInfo xmlns:p15="http://schemas.microsoft.com/office/powerpoint/2012/main" userId="c538a8b5fc97dd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1454-C471-4856-8B66-D40311B72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0AC26-2A88-4BBB-A2B7-CDB1D5250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C18AF-6907-4324-AA4D-55756E0C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90F-E795-4462-B574-04F09183FCF4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5C8C6-493F-4A4E-846E-574C0C0B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7BD30-A99C-40E8-BFBD-48698C46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AFE8-059B-4CE4-8BA9-DF0EE0FEC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61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2822-8230-4178-A496-8D349222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F3356-6F02-4540-932F-A02A93CCE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07513-5F1D-4C7C-84BB-3A02367A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90F-E795-4462-B574-04F09183FCF4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6BADA-1E3C-48EB-B642-5B283197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11C4D-4DB7-4B02-8809-E5268EBC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AFE8-059B-4CE4-8BA9-DF0EE0FEC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00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E9759-35CE-4ED5-A236-0EBEF3BC2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ED11C-23A1-4F14-9902-DD38506D9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C5A68-EBFE-4791-B73F-B633ACE9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90F-E795-4462-B574-04F09183FCF4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34D7E-BBB5-4760-81AE-4A92241E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A70DC-8BC6-49B1-9926-4740D31D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AFE8-059B-4CE4-8BA9-DF0EE0FEC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52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DC4E9-DB52-4269-AD62-9F738DB8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6B0C-E42D-49FE-8D1A-CD47DCDB1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28BF6-A7CB-441A-910F-33480DA8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90F-E795-4462-B574-04F09183FCF4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BE3B-AC09-4473-B01D-61D02E46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2A245-83C8-4172-84D5-FA399892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AFE8-059B-4CE4-8BA9-DF0EE0FEC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98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E3B7-4437-4898-B6D6-9141BA20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E5B79-4AC9-4383-8A25-A60D5116E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57A3C-F249-4FD7-A061-0856456E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90F-E795-4462-B574-04F09183FCF4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113F-0653-405D-BAB0-2F8A2909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C6F9B-D391-48C3-B6E3-228D2C54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AFE8-059B-4CE4-8BA9-DF0EE0FEC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66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1C41-04B6-41FE-995E-21182971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D1F6C-5263-46C7-B3E4-514D888CD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F0F50-D8D5-405A-A22B-62F25D7AE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8E006-454C-466A-A771-A9AF39E0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90F-E795-4462-B574-04F09183FCF4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65D39-6779-47EF-A5C5-A11C4B36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41AE8-3596-475F-9AA1-1EC12EE6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AFE8-059B-4CE4-8BA9-DF0EE0FEC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10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8178-906C-4859-9C5A-06B047CF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B51C9-A782-41F1-9176-89A2C10C2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7FF3D-4C6E-47D5-AEB2-EF9358BEB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E7685-A9C0-4853-B88C-00C1DB6DA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C47A9-1D7C-41AB-BC51-54BB2ABD3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8CC50-3B38-4C39-BAAC-B14BD841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90F-E795-4462-B574-04F09183FCF4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E6325-DE06-437A-9E6C-716F296F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F5C1E-4A48-4CBE-A7AB-B5EED85D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AFE8-059B-4CE4-8BA9-DF0EE0FEC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59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A15A1-D404-4CB5-B18D-E770EFF3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A639A-2CB0-4F92-8025-B4FE4936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90F-E795-4462-B574-04F09183FCF4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2E52F-A4A6-4863-9C64-6D884DC6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A1D97-F5A1-484B-B656-2F9E7071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AFE8-059B-4CE4-8BA9-DF0EE0FEC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9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D4D84-1E87-4165-B1D1-7A571CCC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90F-E795-4462-B574-04F09183FCF4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067A1-76AA-4716-BD7C-3497AB2A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99D37-4377-407F-A0B1-8EA2D4CA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AFE8-059B-4CE4-8BA9-DF0EE0FEC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56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B4F5-270A-4A42-A753-84620B8A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28BE0-D836-40FF-A3CD-FEE6A0108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87B59-FBAA-4FB7-BCC2-C73D24A88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F68AA-EB73-4DC5-BE2D-64C27F2C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90F-E795-4462-B574-04F09183FCF4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FAF59-E394-45D7-B0C8-095767D4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75B7E-66A2-48D0-AC4A-CE892DF9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AFE8-059B-4CE4-8BA9-DF0EE0FEC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08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D75C-C142-462C-875D-70AEE217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3AD1B-3118-4595-962D-AC87377B0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18F42-3435-45B3-955C-AEA6BD893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68AD5-9364-4A7C-94DE-C495C5A7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E90F-E795-4462-B574-04F09183FCF4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74343-C076-4AB6-8B0F-4067BE71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72A8A-06F2-42A9-92EC-B65F6614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AFE8-059B-4CE4-8BA9-DF0EE0FEC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52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72C31-1829-4137-BD11-1B4FF7AD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3813B-DAA9-407A-8106-8D733E36B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46602-5386-4ABF-BE79-28FFAAAEF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0E90F-E795-4462-B574-04F09183FCF4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3690C-2BC9-4C42-AFA2-8EBD2A305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C1AB8-C713-4399-B515-1B15DB71C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AFE8-059B-4CE4-8BA9-DF0EE0FEC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98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1CB1BB6-5A9E-45A8-B3CF-461FDBC8C2E5}"/>
              </a:ext>
            </a:extLst>
          </p:cNvPr>
          <p:cNvCxnSpPr>
            <a:cxnSpLocks/>
          </p:cNvCxnSpPr>
          <p:nvPr/>
        </p:nvCxnSpPr>
        <p:spPr>
          <a:xfrm flipV="1">
            <a:off x="4834147" y="1046758"/>
            <a:ext cx="2467187" cy="462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2ADE06-6BD3-4B40-8036-C36E27755E84}"/>
              </a:ext>
            </a:extLst>
          </p:cNvPr>
          <p:cNvSpPr txBox="1"/>
          <p:nvPr/>
        </p:nvSpPr>
        <p:spPr>
          <a:xfrm>
            <a:off x="892164" y="647856"/>
            <a:ext cx="13946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Index.js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9C248-9147-4E1F-91F2-E08482F7A369}"/>
              </a:ext>
            </a:extLst>
          </p:cNvPr>
          <p:cNvSpPr txBox="1"/>
          <p:nvPr/>
        </p:nvSpPr>
        <p:spPr>
          <a:xfrm>
            <a:off x="892164" y="1205590"/>
            <a:ext cx="1394691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App.js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5971F-D612-4F79-B49D-E369C82E67AD}"/>
              </a:ext>
            </a:extLst>
          </p:cNvPr>
          <p:cNvSpPr txBox="1"/>
          <p:nvPr/>
        </p:nvSpPr>
        <p:spPr>
          <a:xfrm>
            <a:off x="892162" y="1673983"/>
            <a:ext cx="1954558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scrollToTop.js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CB212-E790-44F0-86C9-E80241798723}"/>
              </a:ext>
            </a:extLst>
          </p:cNvPr>
          <p:cNvSpPr txBox="1"/>
          <p:nvPr/>
        </p:nvSpPr>
        <p:spPr>
          <a:xfrm>
            <a:off x="892162" y="2116079"/>
            <a:ext cx="1954558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Navbar.js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57EC5-E3E0-4E27-AFED-DF6E5F3EBCC2}"/>
              </a:ext>
            </a:extLst>
          </p:cNvPr>
          <p:cNvSpPr txBox="1"/>
          <p:nvPr/>
        </p:nvSpPr>
        <p:spPr>
          <a:xfrm>
            <a:off x="892162" y="2576835"/>
            <a:ext cx="1954558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Footer.js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D790DC-75C2-4441-869C-8E611A4F07DC}"/>
              </a:ext>
            </a:extLst>
          </p:cNvPr>
          <p:cNvSpPr txBox="1"/>
          <p:nvPr/>
        </p:nvSpPr>
        <p:spPr>
          <a:xfrm>
            <a:off x="892162" y="3428585"/>
            <a:ext cx="195455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Home.js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71F4DC-68D6-4DF4-8CAB-6E61F5EAE8CB}"/>
              </a:ext>
            </a:extLst>
          </p:cNvPr>
          <p:cNvSpPr txBox="1"/>
          <p:nvPr/>
        </p:nvSpPr>
        <p:spPr>
          <a:xfrm>
            <a:off x="892162" y="3994224"/>
            <a:ext cx="195455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Reviews.js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71289A-2F17-4162-885A-E14AC2B9B715}"/>
              </a:ext>
            </a:extLst>
          </p:cNvPr>
          <p:cNvSpPr txBox="1"/>
          <p:nvPr/>
        </p:nvSpPr>
        <p:spPr>
          <a:xfrm>
            <a:off x="892162" y="4551958"/>
            <a:ext cx="195455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SingleReview.js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0CC076-5060-4E9B-B37A-DBD4B5C84A8F}"/>
              </a:ext>
            </a:extLst>
          </p:cNvPr>
          <p:cNvSpPr txBox="1"/>
          <p:nvPr/>
        </p:nvSpPr>
        <p:spPr>
          <a:xfrm>
            <a:off x="892162" y="5105955"/>
            <a:ext cx="195455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Contact.js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C99FDA-30F9-46BB-8A3C-EFC2D6520F44}"/>
              </a:ext>
            </a:extLst>
          </p:cNvPr>
          <p:cNvSpPr txBox="1"/>
          <p:nvPr/>
        </p:nvSpPr>
        <p:spPr>
          <a:xfrm>
            <a:off x="10685190" y="624801"/>
            <a:ext cx="85518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Error.js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AADCB4-31FE-4B0E-A378-6925D7F9AFC1}"/>
              </a:ext>
            </a:extLst>
          </p:cNvPr>
          <p:cNvSpPr txBox="1"/>
          <p:nvPr/>
        </p:nvSpPr>
        <p:spPr>
          <a:xfrm>
            <a:off x="650601" y="6509966"/>
            <a:ext cx="11095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B050"/>
                </a:solidFill>
              </a:rPr>
              <a:t>Green</a:t>
            </a:r>
            <a:r>
              <a:rPr lang="en-SG" sz="1400" b="1" dirty="0"/>
              <a:t> – Main components appearing in every page. </a:t>
            </a:r>
            <a:r>
              <a:rPr lang="en-SG" sz="1400" b="1" dirty="0">
                <a:solidFill>
                  <a:schemeClr val="accent2"/>
                </a:solidFill>
              </a:rPr>
              <a:t>Orange</a:t>
            </a:r>
            <a:r>
              <a:rPr lang="en-SG" sz="1400" b="1" dirty="0"/>
              <a:t> – Pages. </a:t>
            </a:r>
            <a:r>
              <a:rPr lang="en-SG" sz="1400" b="1" dirty="0">
                <a:solidFill>
                  <a:srgbClr val="00B0F0"/>
                </a:solidFill>
              </a:rPr>
              <a:t>Blue</a:t>
            </a:r>
            <a:r>
              <a:rPr lang="en-SG" sz="1400" b="1" dirty="0"/>
              <a:t> - Components </a:t>
            </a:r>
            <a:r>
              <a:rPr lang="en-SG" sz="1400" b="1" dirty="0">
                <a:solidFill>
                  <a:srgbClr val="FF0000"/>
                </a:solidFill>
              </a:rPr>
              <a:t>Red</a:t>
            </a:r>
            <a:r>
              <a:rPr lang="en-SG" sz="1400" b="1" dirty="0"/>
              <a:t> – Context API to pass state globally </a:t>
            </a:r>
            <a:r>
              <a:rPr lang="en-SG" sz="1400" b="1" dirty="0">
                <a:solidFill>
                  <a:schemeClr val="accent4"/>
                </a:solidFill>
              </a:rPr>
              <a:t>Yellow </a:t>
            </a:r>
            <a:r>
              <a:rPr lang="en-SG" sz="1400" b="1" dirty="0"/>
              <a:t>– </a:t>
            </a:r>
            <a:r>
              <a:rPr lang="en-SG" sz="1400" b="1" dirty="0" err="1"/>
              <a:t>Misc</a:t>
            </a:r>
            <a:r>
              <a:rPr lang="en-SG" sz="1400" b="1" dirty="0"/>
              <a:t> files</a:t>
            </a:r>
            <a:endParaRPr lang="en-GB" sz="1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E1A846-9C0D-4D77-9F54-5EF3FE0C23E9}"/>
              </a:ext>
            </a:extLst>
          </p:cNvPr>
          <p:cNvSpPr/>
          <p:nvPr/>
        </p:nvSpPr>
        <p:spPr>
          <a:xfrm>
            <a:off x="496330" y="3122627"/>
            <a:ext cx="2800350" cy="31576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2115A-B6CA-45A1-9E0D-82374007D932}"/>
              </a:ext>
            </a:extLst>
          </p:cNvPr>
          <p:cNvSpPr txBox="1"/>
          <p:nvPr/>
        </p:nvSpPr>
        <p:spPr>
          <a:xfrm>
            <a:off x="963055" y="2951986"/>
            <a:ext cx="195455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100" dirty="0"/>
              <a:t>Either one depending on which is clicked</a:t>
            </a:r>
            <a:endParaRPr lang="en-GB" sz="11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36AFC3-08C4-4E04-9966-28E7AA7ACB4F}"/>
              </a:ext>
            </a:extLst>
          </p:cNvPr>
          <p:cNvCxnSpPr>
            <a:cxnSpLocks/>
          </p:cNvCxnSpPr>
          <p:nvPr/>
        </p:nvCxnSpPr>
        <p:spPr>
          <a:xfrm>
            <a:off x="1573396" y="1037160"/>
            <a:ext cx="0" cy="17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DD15E9B-0154-4EF7-B209-6226255FA8CF}"/>
              </a:ext>
            </a:extLst>
          </p:cNvPr>
          <p:cNvSpPr txBox="1"/>
          <p:nvPr/>
        </p:nvSpPr>
        <p:spPr>
          <a:xfrm>
            <a:off x="3720057" y="625721"/>
            <a:ext cx="97285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Home.js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8F5C09-9033-4D1A-A962-7D6440C62ED5}"/>
              </a:ext>
            </a:extLst>
          </p:cNvPr>
          <p:cNvSpPr txBox="1"/>
          <p:nvPr/>
        </p:nvSpPr>
        <p:spPr>
          <a:xfrm>
            <a:off x="5144084" y="624801"/>
            <a:ext cx="1161630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Reviews.js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AEA89D-B049-49EF-8DC8-B5DABEE53A41}"/>
              </a:ext>
            </a:extLst>
          </p:cNvPr>
          <p:cNvSpPr txBox="1"/>
          <p:nvPr/>
        </p:nvSpPr>
        <p:spPr>
          <a:xfrm>
            <a:off x="6763959" y="630468"/>
            <a:ext cx="161529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SingleReview.js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382D02-9DD9-49A7-B2E0-D9E17D0F2C55}"/>
              </a:ext>
            </a:extLst>
          </p:cNvPr>
          <p:cNvSpPr txBox="1"/>
          <p:nvPr/>
        </p:nvSpPr>
        <p:spPr>
          <a:xfrm>
            <a:off x="8921887" y="624801"/>
            <a:ext cx="1161630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Contact.js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D4E2FA-B650-4A1C-9A3C-DAD941D7E5B1}"/>
              </a:ext>
            </a:extLst>
          </p:cNvPr>
          <p:cNvSpPr txBox="1"/>
          <p:nvPr/>
        </p:nvSpPr>
        <p:spPr>
          <a:xfrm>
            <a:off x="892162" y="5593628"/>
            <a:ext cx="195455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Error.js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DE8015-54B3-4200-9D72-A2FCB26848CA}"/>
              </a:ext>
            </a:extLst>
          </p:cNvPr>
          <p:cNvSpPr txBox="1"/>
          <p:nvPr/>
        </p:nvSpPr>
        <p:spPr>
          <a:xfrm>
            <a:off x="3720057" y="1252123"/>
            <a:ext cx="972858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Hero.js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DD0F2D-5648-4A19-B6D1-D43FDFFA1D3E}"/>
              </a:ext>
            </a:extLst>
          </p:cNvPr>
          <p:cNvSpPr txBox="1"/>
          <p:nvPr/>
        </p:nvSpPr>
        <p:spPr>
          <a:xfrm>
            <a:off x="3720057" y="1760199"/>
            <a:ext cx="1051968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Banner.js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884C99-D56A-4604-A783-87FBB42D5096}"/>
              </a:ext>
            </a:extLst>
          </p:cNvPr>
          <p:cNvSpPr txBox="1"/>
          <p:nvPr/>
        </p:nvSpPr>
        <p:spPr>
          <a:xfrm>
            <a:off x="3720057" y="2330433"/>
            <a:ext cx="1223418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Services.js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E1E67E-1C00-431A-868B-17F6859CBF54}"/>
              </a:ext>
            </a:extLst>
          </p:cNvPr>
          <p:cNvSpPr txBox="1"/>
          <p:nvPr/>
        </p:nvSpPr>
        <p:spPr>
          <a:xfrm>
            <a:off x="3720057" y="2822059"/>
            <a:ext cx="1223418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Featured.js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5F545A-1C80-47DA-89D0-356E70756C80}"/>
              </a:ext>
            </a:extLst>
          </p:cNvPr>
          <p:cNvSpPr txBox="1"/>
          <p:nvPr/>
        </p:nvSpPr>
        <p:spPr>
          <a:xfrm>
            <a:off x="3720057" y="5674211"/>
            <a:ext cx="1223418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Context.js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FA94C3C-6070-4480-8D8D-2BF148CD93D4}"/>
              </a:ext>
            </a:extLst>
          </p:cNvPr>
          <p:cNvCxnSpPr>
            <a:stCxn id="31" idx="0"/>
            <a:endCxn id="30" idx="2"/>
          </p:cNvCxnSpPr>
          <p:nvPr/>
        </p:nvCxnSpPr>
        <p:spPr>
          <a:xfrm flipV="1">
            <a:off x="4331766" y="3191391"/>
            <a:ext cx="0" cy="248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579A5CC-0FCE-43C2-A8AF-06EC3FA80A62}"/>
              </a:ext>
            </a:extLst>
          </p:cNvPr>
          <p:cNvSpPr txBox="1"/>
          <p:nvPr/>
        </p:nvSpPr>
        <p:spPr>
          <a:xfrm>
            <a:off x="5172495" y="1241112"/>
            <a:ext cx="972858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Hero.js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7433C2-E7C9-44DD-9557-5FBB567A7527}"/>
              </a:ext>
            </a:extLst>
          </p:cNvPr>
          <p:cNvSpPr txBox="1"/>
          <p:nvPr/>
        </p:nvSpPr>
        <p:spPr>
          <a:xfrm>
            <a:off x="5172495" y="1769661"/>
            <a:ext cx="1051968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Banner.js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95E169-D517-4AC0-A922-5B2671164D52}"/>
              </a:ext>
            </a:extLst>
          </p:cNvPr>
          <p:cNvSpPr txBox="1"/>
          <p:nvPr/>
        </p:nvSpPr>
        <p:spPr>
          <a:xfrm>
            <a:off x="5172495" y="2324221"/>
            <a:ext cx="1223418" cy="6463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ReviewsContainer.js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5010F5-4726-4B13-BC76-5B943EB7B0D8}"/>
              </a:ext>
            </a:extLst>
          </p:cNvPr>
          <p:cNvSpPr txBox="1"/>
          <p:nvPr/>
        </p:nvSpPr>
        <p:spPr>
          <a:xfrm>
            <a:off x="5617392" y="3109917"/>
            <a:ext cx="1223418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ReviewsFilter.js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DD62BE-338D-40A1-90BB-26547F22BD09}"/>
              </a:ext>
            </a:extLst>
          </p:cNvPr>
          <p:cNvSpPr txBox="1"/>
          <p:nvPr/>
        </p:nvSpPr>
        <p:spPr>
          <a:xfrm>
            <a:off x="5617392" y="4021617"/>
            <a:ext cx="1223418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ReviewsList.js</a:t>
            </a:r>
          </a:p>
        </p:txBody>
      </p:sp>
      <p:sp>
        <p:nvSpPr>
          <p:cNvPr id="40" name="Arrow: Bent-Up 39">
            <a:extLst>
              <a:ext uri="{FF2B5EF4-FFF2-40B4-BE49-F238E27FC236}">
                <a16:creationId xmlns:a16="http://schemas.microsoft.com/office/drawing/2014/main" id="{72846907-13B5-4912-B4F2-6B1761D08444}"/>
              </a:ext>
            </a:extLst>
          </p:cNvPr>
          <p:cNvSpPr/>
          <p:nvPr/>
        </p:nvSpPr>
        <p:spPr>
          <a:xfrm rot="5400000">
            <a:off x="5315003" y="3987373"/>
            <a:ext cx="228990" cy="3153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Arrow: Bent-Up 40">
            <a:extLst>
              <a:ext uri="{FF2B5EF4-FFF2-40B4-BE49-F238E27FC236}">
                <a16:creationId xmlns:a16="http://schemas.microsoft.com/office/drawing/2014/main" id="{49451505-C397-4B99-BE67-8DB01749C2DF}"/>
              </a:ext>
            </a:extLst>
          </p:cNvPr>
          <p:cNvSpPr/>
          <p:nvPr/>
        </p:nvSpPr>
        <p:spPr>
          <a:xfrm rot="5400000">
            <a:off x="5281962" y="3107833"/>
            <a:ext cx="228990" cy="24922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F563B8-A297-41B7-9B4D-9EF916780D68}"/>
              </a:ext>
            </a:extLst>
          </p:cNvPr>
          <p:cNvSpPr txBox="1"/>
          <p:nvPr/>
        </p:nvSpPr>
        <p:spPr>
          <a:xfrm>
            <a:off x="5575342" y="3401363"/>
            <a:ext cx="126546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100" dirty="0"/>
              <a:t>Dropdown menu</a:t>
            </a:r>
            <a:endParaRPr lang="en-GB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83F801-4D6E-453C-92F7-F5EA2CB9C437}"/>
              </a:ext>
            </a:extLst>
          </p:cNvPr>
          <p:cNvSpPr txBox="1"/>
          <p:nvPr/>
        </p:nvSpPr>
        <p:spPr>
          <a:xfrm>
            <a:off x="5587152" y="4322566"/>
            <a:ext cx="126546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100" dirty="0"/>
              <a:t>Listing depending on filtering criteria</a:t>
            </a:r>
            <a:endParaRPr lang="en-GB" sz="11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F297B38-1F38-44D2-9A0B-8D41E9C06E6E}"/>
              </a:ext>
            </a:extLst>
          </p:cNvPr>
          <p:cNvCxnSpPr>
            <a:cxnSpLocks/>
          </p:cNvCxnSpPr>
          <p:nvPr/>
        </p:nvCxnSpPr>
        <p:spPr>
          <a:xfrm flipV="1">
            <a:off x="4512741" y="2970552"/>
            <a:ext cx="659754" cy="2703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1FC93B-2128-4EB3-92FA-D65DD4E071A8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4520621" y="3532168"/>
            <a:ext cx="1054721" cy="215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9CC028B-BB6D-43B1-B955-400EC5DD1073}"/>
              </a:ext>
            </a:extLst>
          </p:cNvPr>
          <p:cNvSpPr txBox="1"/>
          <p:nvPr/>
        </p:nvSpPr>
        <p:spPr>
          <a:xfrm>
            <a:off x="4984660" y="5638090"/>
            <a:ext cx="271153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100" dirty="0"/>
              <a:t>Usage of Context API to pass state to various pages and prevent “prop drilling”</a:t>
            </a:r>
            <a:endParaRPr lang="en-GB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C257C3-E785-4667-8A38-1360C772591A}"/>
              </a:ext>
            </a:extLst>
          </p:cNvPr>
          <p:cNvSpPr txBox="1"/>
          <p:nvPr/>
        </p:nvSpPr>
        <p:spPr>
          <a:xfrm>
            <a:off x="5180375" y="4761539"/>
            <a:ext cx="1223418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Review.js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41FFCA-445F-49FA-BEF1-AAECED7AB59C}"/>
              </a:ext>
            </a:extLst>
          </p:cNvPr>
          <p:cNvSpPr txBox="1"/>
          <p:nvPr/>
        </p:nvSpPr>
        <p:spPr>
          <a:xfrm>
            <a:off x="6821754" y="1749188"/>
            <a:ext cx="1051968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Banner.js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2A9CF6-ECAD-496D-B816-6B53B794ED71}"/>
              </a:ext>
            </a:extLst>
          </p:cNvPr>
          <p:cNvSpPr txBox="1"/>
          <p:nvPr/>
        </p:nvSpPr>
        <p:spPr>
          <a:xfrm>
            <a:off x="6821754" y="1250456"/>
            <a:ext cx="146499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StyledHero.js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F51811E-D42C-455D-8121-C44C5D51888F}"/>
              </a:ext>
            </a:extLst>
          </p:cNvPr>
          <p:cNvSpPr txBox="1"/>
          <p:nvPr/>
        </p:nvSpPr>
        <p:spPr>
          <a:xfrm>
            <a:off x="8128461" y="5277135"/>
            <a:ext cx="122341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data.js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0A3EA1-96FC-4A0B-9776-84A150442E66}"/>
              </a:ext>
            </a:extLst>
          </p:cNvPr>
          <p:cNvSpPr txBox="1"/>
          <p:nvPr/>
        </p:nvSpPr>
        <p:spPr>
          <a:xfrm>
            <a:off x="8128461" y="5692545"/>
            <a:ext cx="122341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loading.js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968914E-EFCF-4E88-863C-170803C86AA5}"/>
              </a:ext>
            </a:extLst>
          </p:cNvPr>
          <p:cNvCxnSpPr>
            <a:cxnSpLocks/>
          </p:cNvCxnSpPr>
          <p:nvPr/>
        </p:nvCxnSpPr>
        <p:spPr>
          <a:xfrm flipH="1">
            <a:off x="4958592" y="5300353"/>
            <a:ext cx="3171389" cy="37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FCA6E8-8B2E-4CC8-9F59-5050412F3989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7762875" y="5877211"/>
            <a:ext cx="365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A0D9DDC-8B7A-4E36-BE07-1F7B1A82A2B0}"/>
              </a:ext>
            </a:extLst>
          </p:cNvPr>
          <p:cNvSpPr txBox="1"/>
          <p:nvPr/>
        </p:nvSpPr>
        <p:spPr>
          <a:xfrm>
            <a:off x="8949846" y="1705984"/>
            <a:ext cx="1051968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Banner.js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FBEA4C-646B-4F20-BBFA-C3D86D2722BF}"/>
              </a:ext>
            </a:extLst>
          </p:cNvPr>
          <p:cNvSpPr txBox="1"/>
          <p:nvPr/>
        </p:nvSpPr>
        <p:spPr>
          <a:xfrm>
            <a:off x="8949846" y="1259981"/>
            <a:ext cx="146499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Hero.js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67F0DB-3922-481A-AC9A-187EE1954FFE}"/>
              </a:ext>
            </a:extLst>
          </p:cNvPr>
          <p:cNvSpPr txBox="1"/>
          <p:nvPr/>
        </p:nvSpPr>
        <p:spPr>
          <a:xfrm>
            <a:off x="8949846" y="2221924"/>
            <a:ext cx="1051968" cy="92333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ContactContainer.js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07C72EB-CB2F-4698-994E-1C80363E70E6}"/>
              </a:ext>
            </a:extLst>
          </p:cNvPr>
          <p:cNvSpPr txBox="1"/>
          <p:nvPr/>
        </p:nvSpPr>
        <p:spPr>
          <a:xfrm>
            <a:off x="10615993" y="1682991"/>
            <a:ext cx="1051968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Banner.js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4F1A376-3E0A-41AF-9525-61F9025ABC31}"/>
              </a:ext>
            </a:extLst>
          </p:cNvPr>
          <p:cNvSpPr txBox="1"/>
          <p:nvPr/>
        </p:nvSpPr>
        <p:spPr>
          <a:xfrm>
            <a:off x="10615993" y="1236988"/>
            <a:ext cx="146499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Hero.js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9D9CFC-B7BC-4A94-BF96-069908E38C76}"/>
              </a:ext>
            </a:extLst>
          </p:cNvPr>
          <p:cNvSpPr txBox="1"/>
          <p:nvPr/>
        </p:nvSpPr>
        <p:spPr>
          <a:xfrm>
            <a:off x="862444" y="6092289"/>
            <a:ext cx="210924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100" dirty="0"/>
              <a:t>See right for detailed breakdown</a:t>
            </a:r>
            <a:endParaRPr lang="en-GB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ED26D7-E7E2-4301-A865-17FFA3DD5D2E}"/>
              </a:ext>
            </a:extLst>
          </p:cNvPr>
          <p:cNvSpPr txBox="1"/>
          <p:nvPr/>
        </p:nvSpPr>
        <p:spPr>
          <a:xfrm>
            <a:off x="2537415" y="96820"/>
            <a:ext cx="7383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React Component Map</a:t>
            </a:r>
          </a:p>
        </p:txBody>
      </p:sp>
    </p:spTree>
    <p:extLst>
      <p:ext uri="{BB962C8B-B14F-4D97-AF65-F5344CB8AC3E}">
        <p14:creationId xmlns:p14="http://schemas.microsoft.com/office/powerpoint/2010/main" val="58641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62A4-C4AA-4A9E-836E-88A5ACFE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Notes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7862E-A438-4B18-803F-C45D5349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I will use this during the presentation. More details will be provided on which component does what.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/>
              <a:t>Thank you.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69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 T</dc:creator>
  <cp:lastModifiedBy>W T</cp:lastModifiedBy>
  <cp:revision>5</cp:revision>
  <dcterms:created xsi:type="dcterms:W3CDTF">2020-06-14T17:37:13Z</dcterms:created>
  <dcterms:modified xsi:type="dcterms:W3CDTF">2020-06-14T18:11:22Z</dcterms:modified>
</cp:coreProperties>
</file>