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9846" autoAdjust="0"/>
  </p:normalViewPr>
  <p:slideViewPr>
    <p:cSldViewPr>
      <p:cViewPr>
        <p:scale>
          <a:sx n="100" d="100"/>
          <a:sy n="100" d="100"/>
        </p:scale>
        <p:origin x="-516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C45A-C3D8-4161-9718-A2ECE1F7A73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B504-5BDA-4604-BCBC-ABDC32A709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B504-5BDA-4604-BCBC-ABDC32A709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B504-5BDA-4604-BCBC-ABDC32A7098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B504-5BDA-4604-BCBC-ABDC32A7098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9CA2-BE51-445A-B03A-A981472111A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5BF64-90C9-4F25-A4F7-5CC0B72C61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.kumar22.c@eclerx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Automating SQL File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Script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7150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Manish Kumar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manish.kumar22.c@eclerx.com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Emp. Code : 148241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Consistency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The script automates SQL file modifications, ensuring uniformity in headers, structure, and overall formatting across all files.</a:t>
            </a:r>
          </a:p>
          <a:p>
            <a:r>
              <a:rPr lang="en-US" b="1" dirty="0" smtClean="0"/>
              <a:t>Efficiency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By reducing the time spent on manual updates, team members can allocate more time to critical tasks, enhancing overall productivity.</a:t>
            </a:r>
          </a:p>
          <a:p>
            <a:r>
              <a:rPr lang="en-US" b="1" dirty="0" smtClean="0"/>
              <a:t>Error Reduction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Automating repetitive modifications minimizes the potential for human error, leading to more reliable SQL scripts.</a:t>
            </a:r>
          </a:p>
          <a:p>
            <a:r>
              <a:rPr lang="en-US" b="1" dirty="0" smtClean="0"/>
              <a:t>Scalability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The script can be easily extended to accommodate additional object types or modifications, making it adaptable to evolving project needs.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Benefits of the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Efficiency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Significantly cuts down on the manual effort required for modifying SQL files, streamlining the workflow.</a:t>
            </a:r>
          </a:p>
          <a:p>
            <a:r>
              <a:rPr lang="en-US" b="1" dirty="0" smtClean="0"/>
              <a:t>Flexibility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The script is designed for easy adaptation to changes in SQL processing rules, simply by updating the Config.xlsx file.</a:t>
            </a:r>
          </a:p>
          <a:p>
            <a:r>
              <a:rPr lang="en-US" b="1" dirty="0" smtClean="0"/>
              <a:t>Maintainability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With clear logging and structured modifications, troubleshooting issues becomes easier, facilitating better code maintenance.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Next Steps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Future Improvements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Expand support for additional SQL object types to enhance the script's versatility.</a:t>
            </a:r>
          </a:p>
          <a:p>
            <a:r>
              <a:rPr lang="en-US" dirty="0" smtClean="0"/>
              <a:t>Enhance error handling and reporting mechanisms for better visibility and troubleshooting.</a:t>
            </a:r>
          </a:p>
          <a:p>
            <a:r>
              <a:rPr lang="en-US" b="1" dirty="0" smtClean="0"/>
              <a:t>Integration with Other Systems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Integrate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for version control, allowing for collaborative development and tracking of changes.</a:t>
            </a:r>
          </a:p>
          <a:p>
            <a:r>
              <a:rPr lang="en-US" dirty="0" smtClean="0"/>
              <a:t>Incorporate Jenkins to automate deployments within a CI/CD pipeline, streamlining the process of deploying modified SQL scripts.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Overview of the SQL Processing Script</a:t>
            </a:r>
            <a:r>
              <a:rPr lang="en-US" dirty="0" smtClean="0"/>
              <a:t>: </a:t>
            </a:r>
            <a:r>
              <a:rPr lang="en-US" sz="2900" dirty="0" smtClean="0"/>
              <a:t>This presentation introduced a powerful Python script designed to automate the modification of SQL files, ensuring consistency and accuracy across various database objects.</a:t>
            </a:r>
            <a:endParaRPr lang="en-US" dirty="0" smtClean="0"/>
          </a:p>
          <a:p>
            <a:r>
              <a:rPr lang="en-US" b="1" dirty="0" smtClean="0"/>
              <a:t>Parameterized Configurations</a:t>
            </a:r>
            <a:r>
              <a:rPr lang="en-US" dirty="0" smtClean="0"/>
              <a:t>: </a:t>
            </a:r>
            <a:r>
              <a:rPr lang="en-US" sz="2900" dirty="0" smtClean="0"/>
              <a:t>The script utilizes two key configuration </a:t>
            </a:r>
            <a:r>
              <a:rPr lang="en-US" sz="2600" dirty="0" smtClean="0"/>
              <a:t>files—</a:t>
            </a:r>
            <a:r>
              <a:rPr lang="en-US" sz="2600" b="1" dirty="0" smtClean="0"/>
              <a:t>Parameter.xlsx</a:t>
            </a:r>
            <a:r>
              <a:rPr lang="en-US" sz="2600" dirty="0" smtClean="0"/>
              <a:t> </a:t>
            </a:r>
            <a:r>
              <a:rPr lang="en-US" sz="2900" dirty="0" smtClean="0"/>
              <a:t>and </a:t>
            </a:r>
            <a:r>
              <a:rPr lang="en-US" sz="2600" b="1" dirty="0" smtClean="0"/>
              <a:t>Config.xlsx</a:t>
            </a:r>
            <a:r>
              <a:rPr lang="en-US" sz="2600" dirty="0" smtClean="0"/>
              <a:t>—to </a:t>
            </a:r>
            <a:r>
              <a:rPr lang="en-US" sz="2900" dirty="0" smtClean="0"/>
              <a:t>dynamically adapt its behavior based on the specific requirements of different SQL object types.</a:t>
            </a:r>
            <a:endParaRPr lang="en-US" dirty="0" smtClean="0"/>
          </a:p>
          <a:p>
            <a:r>
              <a:rPr lang="en-US" b="1" dirty="0" smtClean="0"/>
              <a:t>Functionality Highlights</a:t>
            </a:r>
            <a:r>
              <a:rPr lang="en-US" dirty="0" smtClean="0"/>
              <a:t>:</a:t>
            </a:r>
          </a:p>
          <a:p>
            <a:r>
              <a:rPr lang="en-US" sz="2900" b="1" dirty="0" smtClean="0"/>
              <a:t>Automated Modifications</a:t>
            </a:r>
            <a:r>
              <a:rPr lang="en-US" sz="2900" dirty="0" smtClean="0"/>
              <a:t>: The script streamlines the process of adding headers, patterns, and footers to SQL procedures, views, and other objects, significantly reducing the potential for human error.</a:t>
            </a:r>
          </a:p>
          <a:p>
            <a:r>
              <a:rPr lang="en-US" b="1" dirty="0" smtClean="0"/>
              <a:t>Enhanced Traceability</a:t>
            </a:r>
            <a:r>
              <a:rPr lang="en-US" dirty="0" smtClean="0"/>
              <a:t>: </a:t>
            </a:r>
            <a:r>
              <a:rPr lang="en-US" sz="2900" dirty="0" smtClean="0"/>
              <a:t>Through comprehensive logging, all operations performed by the script are recorded, allowing for easy tracking and troubleshooting.</a:t>
            </a:r>
            <a:endParaRPr lang="en-US" dirty="0" smtClean="0"/>
          </a:p>
          <a:p>
            <a:r>
              <a:rPr lang="en-US" b="1" dirty="0" smtClean="0"/>
              <a:t>Scalability and Future Integration</a:t>
            </a:r>
            <a:r>
              <a:rPr lang="en-US" dirty="0" smtClean="0"/>
              <a:t>: </a:t>
            </a:r>
            <a:r>
              <a:rPr lang="en-US" sz="2900" dirty="0" smtClean="0"/>
              <a:t>The script is designed to be scalable, with the potential to incorporate additional SQL object types and integrate seamlessly with version control systems like </a:t>
            </a:r>
            <a:r>
              <a:rPr lang="en-US" sz="2900" dirty="0" err="1" smtClean="0"/>
              <a:t>Git</a:t>
            </a:r>
            <a:r>
              <a:rPr lang="en-US" sz="2900" dirty="0" smtClean="0"/>
              <a:t> and CI/CD tools such as Jenkins for automated deployments.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Automated SQL Processing</a:t>
            </a:r>
            <a:r>
              <a:rPr lang="en-US" dirty="0" smtClean="0"/>
              <a:t>: The script automates the modification of SQL files, enhancing efficiency and reducing manual errors.</a:t>
            </a:r>
          </a:p>
          <a:p>
            <a:r>
              <a:rPr lang="en-US" b="1" dirty="0" smtClean="0"/>
              <a:t>Dynamic Configuration</a:t>
            </a:r>
            <a:r>
              <a:rPr lang="en-US" dirty="0" smtClean="0"/>
              <a:t>: Utilizes </a:t>
            </a:r>
            <a:r>
              <a:rPr lang="en-US" b="1" dirty="0" smtClean="0"/>
              <a:t>Parameter.xlsx</a:t>
            </a:r>
            <a:r>
              <a:rPr lang="en-US" dirty="0" smtClean="0"/>
              <a:t> and </a:t>
            </a:r>
            <a:r>
              <a:rPr lang="en-US" b="1" dirty="0" smtClean="0"/>
              <a:t>Config.xlsx</a:t>
            </a:r>
            <a:r>
              <a:rPr lang="en-US" dirty="0" smtClean="0"/>
              <a:t> for flexible and parameterized processing, ensuring the script can adapt to various database objects.</a:t>
            </a:r>
          </a:p>
          <a:p>
            <a:r>
              <a:rPr lang="en-US" b="1" dirty="0" smtClean="0"/>
              <a:t>Consistent Standards</a:t>
            </a:r>
            <a:r>
              <a:rPr lang="en-US" dirty="0" smtClean="0"/>
              <a:t>: Ensures all SQL scripts conform to defined standards, improving overall code quality and maintainability.</a:t>
            </a:r>
          </a:p>
          <a:p>
            <a:r>
              <a:rPr lang="en-US" b="1" dirty="0" smtClean="0"/>
              <a:t>Scalability &amp; Integration</a:t>
            </a:r>
            <a:r>
              <a:rPr lang="en-US" dirty="0" smtClean="0"/>
              <a:t>: Easily extendable to support additional SQL object types and integrates with version control and CI/CD tools for streamlined deployments.</a:t>
            </a:r>
          </a:p>
          <a:p>
            <a:r>
              <a:rPr lang="en-US" b="1" dirty="0" smtClean="0"/>
              <a:t>Next Steps</a:t>
            </a:r>
            <a:r>
              <a:rPr lang="en-US" dirty="0" smtClean="0"/>
              <a:t>: Consider future enhancements and integrations to further improve functionality and automation.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b="1" dirty="0" smtClean="0"/>
              <a:t>Purpose of the Presentation:</a:t>
            </a:r>
          </a:p>
          <a:p>
            <a:r>
              <a:rPr lang="en-US" dirty="0" smtClean="0"/>
              <a:t>This Python script is designed to automate the modification of SQL files based on a predefined list of database objects and types specified in an Excel file.</a:t>
            </a:r>
          </a:p>
          <a:p>
            <a:r>
              <a:rPr lang="en-US" b="1" dirty="0" smtClean="0"/>
              <a:t>Automates Changes:</a:t>
            </a:r>
            <a:r>
              <a:rPr lang="en-US" dirty="0" smtClean="0"/>
              <a:t> The script updates SQL files—such as stored procedures, tables, and views—by adding important headers, patterns, and footers based on the rules in the Excel file.</a:t>
            </a:r>
          </a:p>
          <a:p>
            <a:r>
              <a:rPr lang="en-US" b="1" dirty="0" smtClean="0"/>
              <a:t>Organizes Output:</a:t>
            </a:r>
            <a:r>
              <a:rPr lang="en-US" dirty="0" smtClean="0"/>
              <a:t> After making the changes, the script saves the modified SQL files into specific folders. This makes it easy to find and manage the files.</a:t>
            </a:r>
          </a:p>
          <a:p>
            <a:r>
              <a:rPr lang="en-US" b="1" dirty="0" smtClean="0"/>
              <a:t>Ensures Consistency:</a:t>
            </a:r>
            <a:r>
              <a:rPr lang="en-US" dirty="0" smtClean="0"/>
              <a:t> By following a standard procedure, the script helps maintain consistency in SQL scripts across different databases, reducing errors and making them easier to maintain.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SQL Processing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Script Functions:</a:t>
            </a:r>
          </a:p>
          <a:p>
            <a:r>
              <a:rPr lang="en-US" b="1" dirty="0" smtClean="0"/>
              <a:t>Modifies SQL Files:</a:t>
            </a:r>
            <a:r>
              <a:rPr lang="en-US" dirty="0" smtClean="0"/>
              <a:t> The script reads and modifies SQL files according to specified configurations, ensuring consistency across different SQL scripts.</a:t>
            </a:r>
          </a:p>
          <a:p>
            <a:r>
              <a:rPr lang="en-US" b="1" dirty="0" smtClean="0"/>
              <a:t>Dynamic Behavior:</a:t>
            </a:r>
            <a:r>
              <a:rPr lang="en-US" dirty="0" smtClean="0"/>
              <a:t> It leverages parameters from </a:t>
            </a:r>
            <a:r>
              <a:rPr lang="en-US" b="1" dirty="0" smtClean="0"/>
              <a:t>Parameter.xlsx</a:t>
            </a:r>
            <a:r>
              <a:rPr lang="en-US" dirty="0" smtClean="0"/>
              <a:t> and </a:t>
            </a:r>
            <a:r>
              <a:rPr lang="en-US" b="1" dirty="0" smtClean="0"/>
              <a:t>Config.xlsx</a:t>
            </a:r>
            <a:r>
              <a:rPr lang="en-US" dirty="0" smtClean="0"/>
              <a:t> to provide flexible updates tailored to different database objects.</a:t>
            </a:r>
          </a:p>
          <a:p>
            <a:r>
              <a:rPr lang="en-US" b="1" dirty="0" smtClean="0"/>
              <a:t>Input Files:</a:t>
            </a:r>
          </a:p>
          <a:p>
            <a:r>
              <a:rPr lang="en-US" b="1" dirty="0" smtClean="0"/>
              <a:t>SQL Files:</a:t>
            </a:r>
            <a:r>
              <a:rPr lang="en-US" dirty="0" smtClean="0"/>
              <a:t> The SQL files that require modifications based on defined rules and standards.</a:t>
            </a:r>
          </a:p>
          <a:p>
            <a:r>
              <a:rPr lang="en-US" b="1" dirty="0" smtClean="0"/>
              <a:t>Parameter.xlsx:</a:t>
            </a:r>
            <a:r>
              <a:rPr lang="en-US" dirty="0" smtClean="0"/>
              <a:t> This file contains essential information including:</a:t>
            </a:r>
          </a:p>
          <a:p>
            <a:pPr lvl="1"/>
            <a:r>
              <a:rPr lang="en-US" b="1" dirty="0" smtClean="0"/>
              <a:t>DB Object Type:</a:t>
            </a:r>
            <a:r>
              <a:rPr lang="en-US" dirty="0" smtClean="0"/>
              <a:t> The type of database object (e.g., procedure, view).</a:t>
            </a:r>
          </a:p>
          <a:p>
            <a:pPr lvl="1"/>
            <a:r>
              <a:rPr lang="en-US" b="1" dirty="0" smtClean="0"/>
              <a:t>DB Object Name:</a:t>
            </a:r>
            <a:r>
              <a:rPr lang="en-US" dirty="0" smtClean="0"/>
              <a:t> The specific name of the database object.</a:t>
            </a:r>
          </a:p>
          <a:p>
            <a:pPr lvl="1"/>
            <a:r>
              <a:rPr lang="en-US" b="1" dirty="0" smtClean="0"/>
              <a:t>Folder:</a:t>
            </a:r>
            <a:r>
              <a:rPr lang="en-US" dirty="0" smtClean="0"/>
              <a:t> The directory path where the modified SQL files will be saved.</a:t>
            </a:r>
          </a:p>
          <a:p>
            <a:r>
              <a:rPr lang="en-US" b="1" dirty="0" smtClean="0"/>
              <a:t>Config.xlsx:</a:t>
            </a:r>
            <a:r>
              <a:rPr lang="en-US" dirty="0" smtClean="0"/>
              <a:t> This file includes configuration details such as:</a:t>
            </a:r>
          </a:p>
          <a:p>
            <a:pPr lvl="1"/>
            <a:r>
              <a:rPr lang="en-US" b="1" dirty="0" smtClean="0"/>
              <a:t>DB Object Type:</a:t>
            </a:r>
            <a:r>
              <a:rPr lang="en-US" dirty="0" smtClean="0"/>
              <a:t> The type of database object.</a:t>
            </a:r>
          </a:p>
          <a:p>
            <a:pPr lvl="1"/>
            <a:r>
              <a:rPr lang="en-US" b="1" dirty="0" smtClean="0"/>
              <a:t>Head:</a:t>
            </a:r>
            <a:r>
              <a:rPr lang="en-US" dirty="0" smtClean="0"/>
              <a:t> The header to be added to the SQL files.</a:t>
            </a:r>
          </a:p>
          <a:p>
            <a:pPr lvl="1"/>
            <a:r>
              <a:rPr lang="en-US" b="1" dirty="0" smtClean="0"/>
              <a:t>Tail:</a:t>
            </a:r>
            <a:r>
              <a:rPr lang="en-US" dirty="0" smtClean="0"/>
              <a:t> The footer to be appended to the SQL files.</a:t>
            </a:r>
          </a:p>
          <a:p>
            <a:pPr lvl="1"/>
            <a:r>
              <a:rPr lang="en-US" b="1" dirty="0" smtClean="0"/>
              <a:t>Pattern:</a:t>
            </a:r>
            <a:r>
              <a:rPr lang="en-US" dirty="0" smtClean="0"/>
              <a:t> Specific patterns or templates to be followed for the SQL modifications.</a:t>
            </a:r>
          </a:p>
          <a:p>
            <a:r>
              <a:rPr lang="en-US" b="1" dirty="0" smtClean="0"/>
              <a:t>Key Components:</a:t>
            </a:r>
          </a:p>
          <a:p>
            <a:r>
              <a:rPr lang="en-US" b="1" dirty="0" smtClean="0"/>
              <a:t>Classes &amp; Functions:</a:t>
            </a:r>
            <a:r>
              <a:rPr lang="en-US" dirty="0" smtClean="0"/>
              <a:t> The script utilizes a class called </a:t>
            </a:r>
            <a:r>
              <a:rPr lang="en-US" b="1" dirty="0" err="1" smtClean="0"/>
              <a:t>SQLEntityModifier</a:t>
            </a:r>
            <a:r>
              <a:rPr lang="en-US" dirty="0" smtClean="0"/>
              <a:t> along with multiple functions that encapsulate the logic for processing and modifying SQL files.</a:t>
            </a:r>
          </a:p>
          <a:p>
            <a:r>
              <a:rPr lang="en-US" b="1" dirty="0" err="1" smtClean="0"/>
              <a:t>Input/Output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Input:</a:t>
            </a:r>
            <a:endParaRPr lang="en-US" dirty="0" smtClean="0"/>
          </a:p>
          <a:p>
            <a:pPr lvl="1"/>
            <a:r>
              <a:rPr lang="en-US" dirty="0" smtClean="0"/>
              <a:t>SQL files that need modification.</a:t>
            </a:r>
          </a:p>
          <a:p>
            <a:pPr lvl="1"/>
            <a:r>
              <a:rPr lang="en-US" b="1" dirty="0" smtClean="0"/>
              <a:t>Parameter.xlsx</a:t>
            </a:r>
            <a:r>
              <a:rPr lang="en-US" dirty="0" smtClean="0"/>
              <a:t> containing DB Object Type, DB Object Name, and Folder information.</a:t>
            </a:r>
          </a:p>
          <a:p>
            <a:pPr lvl="1"/>
            <a:r>
              <a:rPr lang="en-US" b="1" dirty="0" smtClean="0"/>
              <a:t>Config.xlsx</a:t>
            </a:r>
            <a:r>
              <a:rPr lang="en-US" dirty="0" smtClean="0"/>
              <a:t> detailing DB Object Type, Head, Tail, and Pattern configurations.</a:t>
            </a:r>
          </a:p>
          <a:p>
            <a:r>
              <a:rPr lang="en-US" b="1" dirty="0" smtClean="0"/>
              <a:t>Output:</a:t>
            </a:r>
            <a:endParaRPr lang="en-US" dirty="0" smtClean="0"/>
          </a:p>
          <a:p>
            <a:pPr lvl="1"/>
            <a:r>
              <a:rPr lang="en-US" dirty="0" smtClean="0"/>
              <a:t>Modified SQL files that conform to the defined patterns and structures.</a:t>
            </a:r>
          </a:p>
          <a:p>
            <a:pPr lvl="1"/>
            <a:r>
              <a:rPr lang="en-US" dirty="0" smtClean="0"/>
              <a:t>Log files documenting the modifications made, including any errors or issues encountered during processing, for future reference and debugging.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b="1" dirty="0" smtClean="0"/>
              <a:t>1.Dynamic Configuration</a:t>
            </a:r>
          </a:p>
          <a:p>
            <a:r>
              <a:rPr lang="en-US" sz="2500" b="1" dirty="0" smtClean="0"/>
              <a:t>Configurable Parameters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2900" dirty="0" smtClean="0"/>
              <a:t>Retrieves </a:t>
            </a:r>
            <a:r>
              <a:rPr lang="en-US" sz="2500" b="1" dirty="0" smtClean="0"/>
              <a:t>Head</a:t>
            </a:r>
            <a:r>
              <a:rPr lang="en-US" sz="2900" dirty="0" smtClean="0"/>
              <a:t>, </a:t>
            </a:r>
            <a:r>
              <a:rPr lang="en-US" sz="2500" b="1" dirty="0" smtClean="0"/>
              <a:t>Tail</a:t>
            </a:r>
            <a:r>
              <a:rPr lang="en-US" sz="2900" dirty="0" smtClean="0"/>
              <a:t>, and </a:t>
            </a:r>
            <a:r>
              <a:rPr lang="en-US" sz="2500" b="1" dirty="0" smtClean="0"/>
              <a:t>Patterns</a:t>
            </a:r>
            <a:r>
              <a:rPr lang="en-US" sz="2500" dirty="0" smtClean="0"/>
              <a:t> </a:t>
            </a:r>
            <a:r>
              <a:rPr lang="en-US" sz="2900" dirty="0" smtClean="0"/>
              <a:t>directly from </a:t>
            </a:r>
            <a:r>
              <a:rPr lang="en-US" sz="2500" b="1" dirty="0" smtClean="0"/>
              <a:t>Config.xlsx</a:t>
            </a:r>
            <a:r>
              <a:rPr lang="en-US" sz="2900" dirty="0" smtClean="0"/>
              <a:t>, allowing for easy updates and consistent formatting across various SQL scripts.</a:t>
            </a:r>
            <a:endParaRPr lang="en-US" dirty="0" smtClean="0"/>
          </a:p>
          <a:p>
            <a:r>
              <a:rPr lang="en-US" sz="3800" b="1" dirty="0" smtClean="0"/>
              <a:t>2. Versatile File Handling</a:t>
            </a:r>
          </a:p>
          <a:p>
            <a:r>
              <a:rPr lang="en-US" sz="2500" b="1" dirty="0" smtClean="0"/>
              <a:t>Multi-Format Support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2900" dirty="0" smtClean="0"/>
              <a:t>Efficiently reads and writes SQL files in different encodings, ensuring compatibility with diverse database systems.</a:t>
            </a:r>
            <a:endParaRPr lang="en-US" dirty="0" smtClean="0"/>
          </a:p>
          <a:p>
            <a:r>
              <a:rPr lang="en-US" sz="3800" b="1" dirty="0" smtClean="0"/>
              <a:t>3. Comprehensive Logging</a:t>
            </a:r>
          </a:p>
          <a:p>
            <a:r>
              <a:rPr lang="en-US" sz="2500" b="1" dirty="0" smtClean="0"/>
              <a:t>Operation Tracking:</a:t>
            </a:r>
            <a:r>
              <a:rPr lang="en-US" sz="2500" dirty="0" smtClean="0"/>
              <a:t> </a:t>
            </a:r>
            <a:r>
              <a:rPr lang="en-US" sz="2900" dirty="0" smtClean="0"/>
              <a:t>Logs all modifications made to SQL files, providing a detailed record for traceability and accountability, which is essential for debugging and auditing.</a:t>
            </a:r>
            <a:endParaRPr lang="en-US" dirty="0" smtClean="0"/>
          </a:p>
          <a:p>
            <a:r>
              <a:rPr lang="en-US" sz="3800" b="1" dirty="0" smtClean="0"/>
              <a:t>4. Structured File Organization</a:t>
            </a:r>
          </a:p>
          <a:p>
            <a:r>
              <a:rPr lang="en-US" sz="2500" b="1" dirty="0" smtClean="0"/>
              <a:t>Folder Management:</a:t>
            </a:r>
            <a:r>
              <a:rPr lang="en-US" sz="2500" dirty="0" smtClean="0"/>
              <a:t> </a:t>
            </a:r>
            <a:r>
              <a:rPr lang="en-US" sz="2900" dirty="0" smtClean="0"/>
              <a:t>Automatically organizes modified SQL files into designated folders, such as </a:t>
            </a:r>
            <a:r>
              <a:rPr lang="en-US" sz="2900" b="1" dirty="0" smtClean="0"/>
              <a:t>"</a:t>
            </a:r>
            <a:r>
              <a:rPr lang="en-US" sz="2500" b="1" dirty="0" smtClean="0"/>
              <a:t>rollback</a:t>
            </a:r>
            <a:r>
              <a:rPr lang="en-US" sz="2900" b="1" dirty="0" smtClean="0"/>
              <a:t>"</a:t>
            </a:r>
            <a:r>
              <a:rPr lang="en-US" sz="2900" dirty="0" smtClean="0"/>
              <a:t> and </a:t>
            </a:r>
            <a:r>
              <a:rPr lang="en-US" sz="2900" b="1" dirty="0" smtClean="0"/>
              <a:t>"</a:t>
            </a:r>
            <a:r>
              <a:rPr lang="en-US" sz="2500" b="1" dirty="0" err="1" smtClean="0"/>
              <a:t>ddldml</a:t>
            </a:r>
            <a:r>
              <a:rPr lang="en-US" sz="2900" b="1" dirty="0" smtClean="0"/>
              <a:t>,"</a:t>
            </a:r>
            <a:r>
              <a:rPr lang="en-US" sz="2900" dirty="0" smtClean="0"/>
              <a:t> simplifying access and management of scripts.</a:t>
            </a:r>
            <a:endParaRPr lang="en-US" dirty="0" smtClean="0"/>
          </a:p>
          <a:p>
            <a:r>
              <a:rPr lang="en-US" sz="3800" b="1" dirty="0" smtClean="0"/>
              <a:t>5. Robust Object Type Handling</a:t>
            </a:r>
          </a:p>
          <a:p>
            <a:r>
              <a:rPr lang="en-US" sz="2500" b="1" dirty="0" smtClean="0"/>
              <a:t>Diverse Object Support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2900" dirty="0" smtClean="0"/>
              <a:t>Processes various database object types, including procedures, views, functions, and tables, ensuring comprehensive coverage of SQL file modifications.</a:t>
            </a:r>
            <a:endParaRPr lang="en-US" dirty="0" smtClean="0"/>
          </a:p>
          <a:p>
            <a:r>
              <a:rPr lang="en-US" sz="3800" b="1" dirty="0" smtClean="0"/>
              <a:t>6. Encapsulated Logic</a:t>
            </a:r>
            <a:endParaRPr lang="en-US" b="1" dirty="0" smtClean="0"/>
          </a:p>
          <a:p>
            <a:r>
              <a:rPr lang="en-US" sz="2500" b="1" dirty="0" smtClean="0"/>
              <a:t>Class Structure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2900" dirty="0" smtClean="0"/>
              <a:t>Utilizes the </a:t>
            </a:r>
            <a:r>
              <a:rPr lang="en-US" sz="2500" b="1" dirty="0" err="1" smtClean="0"/>
              <a:t>SQLEntityModifier</a:t>
            </a:r>
            <a:r>
              <a:rPr lang="en-US" sz="2500" dirty="0" smtClean="0"/>
              <a:t> </a:t>
            </a:r>
            <a:r>
              <a:rPr lang="en-US" sz="2900" dirty="0" smtClean="0"/>
              <a:t>class to encapsulate the logic for reading, modifying, and saving SQL files, promoting code organization and reusability.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the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b="1" dirty="0" smtClean="0"/>
              <a:t>1. </a:t>
            </a:r>
            <a:r>
              <a:rPr lang="en-US" sz="4200" b="1" dirty="0" err="1" smtClean="0"/>
              <a:t>SQLEntityModifier</a:t>
            </a:r>
            <a:r>
              <a:rPr lang="en-US" sz="4200" b="1" dirty="0" smtClean="0"/>
              <a:t> Class</a:t>
            </a:r>
          </a:p>
          <a:p>
            <a:r>
              <a:rPr lang="en-US" sz="3000" b="1" dirty="0" smtClean="0"/>
              <a:t>Core Functionality</a:t>
            </a:r>
            <a:r>
              <a:rPr lang="en-US" b="1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Central class responsible for reading, modifying, and saving SQL files.</a:t>
            </a:r>
          </a:p>
          <a:p>
            <a:pPr lvl="1"/>
            <a:r>
              <a:rPr lang="en-US" dirty="0" smtClean="0"/>
              <a:t>Implements logic to apply appropriate </a:t>
            </a:r>
            <a:r>
              <a:rPr lang="en-US" b="1" dirty="0" smtClean="0"/>
              <a:t>headers</a:t>
            </a:r>
            <a:r>
              <a:rPr lang="en-US" dirty="0" smtClean="0"/>
              <a:t>, </a:t>
            </a:r>
            <a:r>
              <a:rPr lang="en-US" b="1" dirty="0" smtClean="0"/>
              <a:t>patterns</a:t>
            </a:r>
            <a:r>
              <a:rPr lang="en-US" dirty="0" smtClean="0"/>
              <a:t>, and </a:t>
            </a:r>
            <a:r>
              <a:rPr lang="en-US" b="1" dirty="0" smtClean="0"/>
              <a:t>tails</a:t>
            </a:r>
            <a:r>
              <a:rPr lang="en-US" dirty="0" smtClean="0"/>
              <a:t> based on the specified database object types.</a:t>
            </a:r>
          </a:p>
          <a:p>
            <a:r>
              <a:rPr lang="en-US" sz="4000" b="1" dirty="0" smtClean="0"/>
              <a:t>2. Key Methods</a:t>
            </a:r>
          </a:p>
          <a:p>
            <a:r>
              <a:rPr lang="en-US" sz="3000" b="1" dirty="0" smtClean="0"/>
              <a:t>File Modification:</a:t>
            </a:r>
            <a:endParaRPr lang="en-US" dirty="0" smtClean="0"/>
          </a:p>
          <a:p>
            <a:pPr lvl="1"/>
            <a:r>
              <a:rPr lang="en-US" dirty="0" smtClean="0"/>
              <a:t>Methods designed to read SQL files and apply necessary modifications as per the configurations defined in the </a:t>
            </a:r>
            <a:r>
              <a:rPr lang="en-US" b="1" dirty="0" smtClean="0"/>
              <a:t>Parameter.xlsx</a:t>
            </a:r>
            <a:r>
              <a:rPr lang="en-US" dirty="0" smtClean="0"/>
              <a:t> and </a:t>
            </a:r>
            <a:r>
              <a:rPr lang="en-US" b="1" dirty="0" smtClean="0"/>
              <a:t>Config.xlsx</a:t>
            </a:r>
            <a:r>
              <a:rPr lang="en-US" dirty="0" smtClean="0"/>
              <a:t> files.</a:t>
            </a:r>
          </a:p>
          <a:p>
            <a:r>
              <a:rPr lang="en-US" sz="3000" b="1" dirty="0" smtClean="0"/>
              <a:t>Dynamic Behavior:</a:t>
            </a:r>
            <a:endParaRPr lang="en-US" sz="3000" dirty="0" smtClean="0"/>
          </a:p>
          <a:p>
            <a:pPr lvl="1"/>
            <a:r>
              <a:rPr lang="en-US" dirty="0" smtClean="0"/>
              <a:t>Adapts its behavior based on the type of SQL object being processed, ensuring tailored modifications for procedures, views, functions, and tables.</a:t>
            </a:r>
          </a:p>
          <a:p>
            <a:r>
              <a:rPr lang="en-US" sz="4500" b="1" dirty="0" smtClean="0"/>
              <a:t>3. Helper Functions</a:t>
            </a:r>
          </a:p>
          <a:p>
            <a:r>
              <a:rPr lang="en-US" sz="3000" b="1" dirty="0" smtClean="0"/>
              <a:t>Log File Management:</a:t>
            </a:r>
            <a:endParaRPr lang="en-US" sz="3000" dirty="0" smtClean="0"/>
          </a:p>
          <a:p>
            <a:pPr lvl="1"/>
            <a:r>
              <a:rPr lang="en-US" dirty="0" smtClean="0"/>
              <a:t>Functions dedicated to creating and maintaining log files, documenting all changes made during processing for traceability.</a:t>
            </a:r>
          </a:p>
          <a:p>
            <a:r>
              <a:rPr lang="en-US" sz="3000" b="1" dirty="0" smtClean="0"/>
              <a:t>DDL Processing</a:t>
            </a:r>
            <a:r>
              <a:rPr lang="en-US" b="1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Specific functions for handling Data Definition Language (DDL) statements, ensuring correct formatting and execution for table creation and modifications.</a:t>
            </a:r>
          </a:p>
          <a:p>
            <a:r>
              <a:rPr lang="en-US" sz="3000" b="1" dirty="0" smtClean="0"/>
              <a:t>File Path Management:</a:t>
            </a:r>
            <a:endParaRPr lang="en-US" sz="3000" dirty="0" smtClean="0"/>
          </a:p>
          <a:p>
            <a:pPr lvl="1"/>
            <a:r>
              <a:rPr lang="en-US" dirty="0" smtClean="0"/>
              <a:t>Utilities for managing input and output file paths, facilitating organized storage and retrieval of modified SQL files.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Detailed Walkthrough - Class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1" dirty="0" smtClean="0"/>
              <a:t>1. Class: </a:t>
            </a:r>
            <a:r>
              <a:rPr lang="en-US" sz="3800" b="1" dirty="0" err="1" smtClean="0"/>
              <a:t>SQLEntityModifier</a:t>
            </a:r>
            <a:endParaRPr lang="en-US" sz="3800" b="1" dirty="0" smtClean="0"/>
          </a:p>
          <a:p>
            <a:r>
              <a:rPr lang="en-US" sz="2500" b="1" dirty="0" smtClean="0"/>
              <a:t>Purpose:</a:t>
            </a:r>
            <a:endParaRPr lang="en-US" sz="2500" dirty="0" smtClean="0"/>
          </a:p>
          <a:p>
            <a:pPr lvl="1"/>
            <a:r>
              <a:rPr lang="en-US" dirty="0" smtClean="0"/>
              <a:t>The core class responsible for modifying SQL files based on configurations.</a:t>
            </a:r>
          </a:p>
          <a:p>
            <a:r>
              <a:rPr lang="en-US" sz="3800" b="1" dirty="0" smtClean="0"/>
              <a:t>2. Key Methods:</a:t>
            </a:r>
          </a:p>
          <a:p>
            <a:r>
              <a:rPr lang="en-US" sz="2500" b="1" dirty="0" smtClean="0"/>
              <a:t>__init__(self, </a:t>
            </a:r>
            <a:r>
              <a:rPr lang="en-US" sz="2500" b="1" dirty="0" err="1" smtClean="0"/>
              <a:t>config_file</a:t>
            </a:r>
            <a:r>
              <a:rPr lang="en-US" sz="2500" b="1" dirty="0" smtClean="0"/>
              <a:t>, </a:t>
            </a:r>
            <a:r>
              <a:rPr lang="en-US" sz="2500" b="1" dirty="0" err="1" smtClean="0"/>
              <a:t>param_file</a:t>
            </a:r>
            <a:r>
              <a:rPr lang="en-US" sz="2500" b="1" dirty="0" smtClean="0"/>
              <a:t>):</a:t>
            </a:r>
            <a:endParaRPr lang="en-US" sz="2500" dirty="0" smtClean="0"/>
          </a:p>
          <a:p>
            <a:pPr lvl="1"/>
            <a:r>
              <a:rPr lang="en-US" dirty="0" smtClean="0"/>
              <a:t>Initializes the class with the specified configuration and parameter files.</a:t>
            </a:r>
          </a:p>
          <a:p>
            <a:r>
              <a:rPr lang="en-US" sz="2500" b="1" dirty="0" err="1" smtClean="0"/>
              <a:t>read_file</a:t>
            </a:r>
            <a:r>
              <a:rPr lang="en-US" sz="2500" b="1" dirty="0" smtClean="0"/>
              <a:t>(</a:t>
            </a:r>
            <a:r>
              <a:rPr lang="en-US" sz="2500" b="1" dirty="0" err="1" smtClean="0"/>
              <a:t>file_path</a:t>
            </a:r>
            <a:r>
              <a:rPr lang="en-US" sz="2500" b="1" dirty="0" smtClean="0"/>
              <a:t>):</a:t>
            </a:r>
            <a:endParaRPr lang="en-US" sz="2900" dirty="0" smtClean="0"/>
          </a:p>
          <a:p>
            <a:pPr lvl="1"/>
            <a:r>
              <a:rPr lang="en-US" dirty="0" smtClean="0"/>
              <a:t>Handles reading SQL files with support for various encodings, including </a:t>
            </a:r>
            <a:r>
              <a:rPr lang="en-US" sz="2200" b="1" dirty="0" smtClean="0"/>
              <a:t>UTF-8</a:t>
            </a:r>
            <a:r>
              <a:rPr lang="en-US" sz="2200" dirty="0" smtClean="0"/>
              <a:t> </a:t>
            </a:r>
            <a:r>
              <a:rPr lang="en-US" dirty="0" smtClean="0"/>
              <a:t>and </a:t>
            </a:r>
            <a:r>
              <a:rPr lang="en-US" sz="2200" b="1" dirty="0" smtClean="0"/>
              <a:t>UTF-16</a:t>
            </a:r>
            <a:r>
              <a:rPr lang="en-US" sz="2200" dirty="0" smtClean="0"/>
              <a:t>.</a:t>
            </a:r>
            <a:endParaRPr lang="en-US" dirty="0" smtClean="0"/>
          </a:p>
          <a:p>
            <a:r>
              <a:rPr lang="en-US" sz="2500" b="1" dirty="0" err="1" smtClean="0"/>
              <a:t>apply_head_pattern_and_tail</a:t>
            </a:r>
            <a:r>
              <a:rPr lang="en-US" sz="2500" b="1" dirty="0" smtClean="0"/>
              <a:t>(</a:t>
            </a:r>
            <a:r>
              <a:rPr lang="en-US" sz="2500" b="1" dirty="0" err="1" smtClean="0"/>
              <a:t>object_type</a:t>
            </a:r>
            <a:r>
              <a:rPr lang="en-US" sz="2500" b="1" dirty="0" smtClean="0"/>
              <a:t>, </a:t>
            </a:r>
            <a:r>
              <a:rPr lang="en-US" sz="2500" b="1" dirty="0" err="1" smtClean="0"/>
              <a:t>sql_content</a:t>
            </a:r>
            <a:r>
              <a:rPr lang="en-US" sz="2500" b="1" dirty="0" smtClean="0"/>
              <a:t>):</a:t>
            </a:r>
            <a:endParaRPr lang="en-US" sz="2500" dirty="0" smtClean="0"/>
          </a:p>
          <a:p>
            <a:pPr lvl="1"/>
            <a:r>
              <a:rPr lang="en-US" dirty="0" smtClean="0"/>
              <a:t>Modifies SQL content by adding headers, patterns, and tail statements according to the          </a:t>
            </a:r>
            <a:r>
              <a:rPr lang="en-US" sz="2200" b="1" dirty="0" smtClean="0"/>
              <a:t>DB </a:t>
            </a:r>
            <a:r>
              <a:rPr lang="en-US" sz="2200" b="1" dirty="0" smtClean="0"/>
              <a:t>Object Type</a:t>
            </a:r>
            <a:r>
              <a:rPr lang="en-US" sz="2200" dirty="0" smtClean="0"/>
              <a:t> </a:t>
            </a:r>
            <a:r>
              <a:rPr lang="en-US" dirty="0" smtClean="0"/>
              <a:t>defined in </a:t>
            </a:r>
            <a:r>
              <a:rPr lang="en-US" sz="2200" b="1" dirty="0" smtClean="0"/>
              <a:t>Config.xlsx</a:t>
            </a:r>
            <a:r>
              <a:rPr lang="en-US" sz="2200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Special handling for </a:t>
            </a:r>
            <a:r>
              <a:rPr lang="en-US" sz="2200" b="1" dirty="0" smtClean="0"/>
              <a:t>Rollback</a:t>
            </a:r>
            <a:r>
              <a:rPr lang="en-US" dirty="0" smtClean="0"/>
              <a:t> and </a:t>
            </a:r>
            <a:r>
              <a:rPr lang="en-US" sz="2200" b="1" dirty="0" smtClean="0"/>
              <a:t>DDL/DML</a:t>
            </a:r>
            <a:r>
              <a:rPr lang="en-US" sz="2200" dirty="0" smtClean="0"/>
              <a:t> </a:t>
            </a:r>
            <a:r>
              <a:rPr lang="en-US" dirty="0" smtClean="0"/>
              <a:t>files to ensure they meet required standards.</a:t>
            </a:r>
          </a:p>
          <a:p>
            <a:r>
              <a:rPr lang="en-US" sz="2500" b="1" dirty="0" err="1" smtClean="0"/>
              <a:t>process_create_statements</a:t>
            </a:r>
            <a:r>
              <a:rPr lang="en-US" sz="2500" b="1" dirty="0" smtClean="0"/>
              <a:t>(</a:t>
            </a:r>
            <a:r>
              <a:rPr lang="en-US" sz="2500" b="1" dirty="0" err="1" smtClean="0"/>
              <a:t>sql_content</a:t>
            </a:r>
            <a:r>
              <a:rPr lang="en-US" sz="2500" b="1" dirty="0" smtClean="0"/>
              <a:t>):</a:t>
            </a:r>
            <a:endParaRPr lang="en-US" sz="2500" dirty="0" smtClean="0"/>
          </a:p>
          <a:p>
            <a:pPr lvl="1"/>
            <a:r>
              <a:rPr lang="en-US" dirty="0" smtClean="0"/>
              <a:t>Scans the SQL content for </a:t>
            </a:r>
            <a:r>
              <a:rPr lang="en-US" sz="2200" b="1" dirty="0" smtClean="0"/>
              <a:t>CREATE</a:t>
            </a:r>
            <a:r>
              <a:rPr lang="en-US" sz="2200" dirty="0" smtClean="0"/>
              <a:t> </a:t>
            </a:r>
            <a:r>
              <a:rPr lang="en-US" dirty="0" smtClean="0"/>
              <a:t>statements related to procedures, views, and other objects.</a:t>
            </a:r>
          </a:p>
          <a:p>
            <a:pPr lvl="1"/>
            <a:r>
              <a:rPr lang="en-US" dirty="0" smtClean="0"/>
              <a:t>Applies the necessary transformations to ensure compliance with the defined patterns and standards.</a:t>
            </a:r>
          </a:p>
          <a:p>
            <a:r>
              <a:rPr lang="en-US" sz="2500" b="1" dirty="0" err="1" smtClean="0"/>
              <a:t>process_and_save</a:t>
            </a:r>
            <a:r>
              <a:rPr lang="en-US" sz="2500" b="1" dirty="0" smtClean="0"/>
              <a:t>(</a:t>
            </a:r>
            <a:r>
              <a:rPr lang="en-US" sz="2500" b="1" dirty="0" err="1" smtClean="0"/>
              <a:t>file_path</a:t>
            </a:r>
            <a:r>
              <a:rPr lang="en-US" sz="2500" b="1" dirty="0" smtClean="0"/>
              <a:t>, </a:t>
            </a:r>
            <a:r>
              <a:rPr lang="en-US" sz="2500" b="1" dirty="0" err="1" smtClean="0"/>
              <a:t>modified_content</a:t>
            </a:r>
            <a:r>
              <a:rPr lang="en-US" sz="2500" b="1" dirty="0" smtClean="0"/>
              <a:t>):</a:t>
            </a:r>
            <a:endParaRPr lang="en-US" sz="2500" dirty="0" smtClean="0"/>
          </a:p>
          <a:p>
            <a:pPr lvl="1"/>
            <a:r>
              <a:rPr lang="en-US" dirty="0" smtClean="0"/>
              <a:t>Processes the SQL files, applies all modifications, and saves the changes back to the specified file path.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Parameter and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Content of Parameter.xlsx: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209800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463800"/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DB Object 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DB Object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Folder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Procedure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DatahubPMR.GET_ASSET_RAW_DETAILS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dbo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].[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NumbersTable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SYNONYM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[DIMN].[PP_ASSET_DETAIL_03]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Synonyms</a:t>
                      </a: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DatahubPMR.v_CONTRACT_RAW_DETAILS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Views</a:t>
                      </a: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TableType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[DIMN].[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AssetList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Tabletypes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Master_IDS_PA_Rollback_DDL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Rollback</a:t>
                      </a: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MASTER_IDS_DML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ddldml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5257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540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Table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dbo.REPORT_LEGECY_TERMINATED_ASSET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ddldml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Content of </a:t>
            </a:r>
            <a:r>
              <a:rPr lang="en-US" dirty="0" smtClean="0"/>
              <a:t>Config.xlsx: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-1295400"/>
          <a:ext cx="7010400" cy="918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704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DB Object 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Pattern</a:t>
                      </a:r>
                    </a:p>
                  </a:txBody>
                  <a:tcPr marL="9525" marR="9525" marT="9525" marB="0" anchor="b"/>
                </a:tc>
              </a:tr>
              <a:tr h="1938941">
                <a:tc>
                  <a:txBody>
                    <a:bodyPr/>
                    <a:lstStyle/>
                    <a:p>
                      <a:pPr algn="ctr" fontAlgn="ctr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DBTYPE:SQLSERVER|TARGETDB:HPFSIDS*/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GRANT EXECUTE ON 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 TO DMUsr01;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IF  EXISTS (SELECT * FROM SYS.OBJECTS WHERE OBJECT_ID = OBJECT_ID(N'{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}') AND TYPE IN (N'P', N'PC'))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BEGIN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DROP PROCEDURE 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   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 </a:t>
                      </a:r>
                    </a:p>
                  </a:txBody>
                  <a:tcPr marL="9525" marR="9525" marT="9525" marB="0" anchor="b"/>
                </a:tc>
              </a:tr>
              <a:tr h="1801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DBTYPE:SQLSERVER|TARGETDB:HPFSIDS*/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GRANT EXECUTE ON 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 TO DMUsr01;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IF EXISTS (SELECT * FROM INFORMATION_SCHEMA.ROUTINES WHERE SPECIFIC_SCHEMA = '{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specific_schema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}' AND SPECIFIC_NAME = '{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specific_name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}' AND ROUTINE_TYPE = 'FUNCTION')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BEGIN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DROP FUNCTION 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</a:p>
                  </a:txBody>
                  <a:tcPr marL="9525" marR="9525" marT="9525" marB="0" anchor="b"/>
                </a:tc>
              </a:tr>
              <a:tr h="111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SYNONYM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DBTYPE:SQLSERVER|TARGETDB:HPFSIDS*/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GRANT EXECUTE ON 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 TO DMUsr01;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IF EXISTS (SELECT * FROM SYS.SYNONYMS WHERE NAME = N'{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}')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BEGIN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DROP SYNONYM 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</a:p>
                  </a:txBody>
                  <a:tcPr marL="9525" marR="9525" marT="9525" marB="0" anchor="b"/>
                </a:tc>
              </a:tr>
              <a:tr h="1249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DBTYPE:SQLSERVER|TARGETDB:HPFSIDS*/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GRANT SELECT ON 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 TO DMUsr01;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IF EXISTS (SELECT * FROM SYS.VIEWS WHERE OBJECT_ID = OBJECT_ID(N'{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}'))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BEGIN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DROP VIEW 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</a:p>
                  </a:txBody>
                  <a:tcPr marL="9525" marR="9525" marT="9525" marB="0" anchor="b"/>
                </a:tc>
              </a:tr>
              <a:tr h="111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TableType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DBTYPE:SQLSERVER|TARGETDB:HPFSIDS*/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GRANT EXECUTE ON type::{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object_name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 TO DMUsr01;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IF NOT EXISTS (SELECT * FROM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sys.types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JOIN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sys.schemas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st.schema_id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ss.schema_id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WHERE st.name = N'{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table_type_name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}' AND ss.name = N'{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schema_name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}')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BEGIN</a:t>
                      </a:r>
                    </a:p>
                  </a:txBody>
                  <a:tcPr marL="9525" marR="9525" marT="9525" marB="0"/>
                </a:tc>
              </a:tr>
              <a:tr h="300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Example 1: Modifying SQL Procedures</a:t>
            </a:r>
          </a:p>
          <a:p>
            <a:r>
              <a:rPr lang="en-US" sz="2400" b="1" dirty="0" smtClean="0"/>
              <a:t>Automated Enhancements</a:t>
            </a:r>
            <a:r>
              <a:rPr lang="en-US" sz="2400" dirty="0" smtClean="0"/>
              <a:t>: </a:t>
            </a:r>
            <a:r>
              <a:rPr lang="en-US" sz="2600" dirty="0" smtClean="0"/>
              <a:t>The script automatically adds headers and footers to SQL procedures, ensuring that each procedure adheres to the organization’s standards.</a:t>
            </a:r>
          </a:p>
          <a:p>
            <a:r>
              <a:rPr lang="en-US" sz="2400" b="1" dirty="0" smtClean="0"/>
              <a:t>Efficiency Improvement</a:t>
            </a:r>
            <a:r>
              <a:rPr lang="en-US" sz="2600" dirty="0" smtClean="0"/>
              <a:t>: This automation significantly reduces manual editing time, allowing developers to focus on other critical tasks.</a:t>
            </a:r>
          </a:p>
          <a:p>
            <a:r>
              <a:rPr lang="en-US" b="1" dirty="0" smtClean="0"/>
              <a:t>Example 2: Standardizing Views</a:t>
            </a:r>
          </a:p>
          <a:p>
            <a:r>
              <a:rPr lang="en-US" sz="2400" b="1" dirty="0" smtClean="0"/>
              <a:t>Consistency Across Views</a:t>
            </a:r>
            <a:r>
              <a:rPr lang="en-US" sz="2600" dirty="0" smtClean="0"/>
              <a:t>: The script ensures that all SQL views are modified to maintain a uniform pattern and structure.</a:t>
            </a:r>
          </a:p>
          <a:p>
            <a:r>
              <a:rPr lang="en-US" sz="2200" b="1" dirty="0" smtClean="0"/>
              <a:t>Enhanced Readability</a:t>
            </a:r>
            <a:r>
              <a:rPr lang="en-US" sz="2600" dirty="0" smtClean="0"/>
              <a:t>: By standardizing views, the script improves readability and maintainability of SQL code, making it easier for team members to collaborate.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1597</Words>
  <Application>Microsoft Office PowerPoint</Application>
  <PresentationFormat>On-screen Show (4:3)</PresentationFormat>
  <Paragraphs>188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Automating SQL File Processing</vt:lpstr>
      <vt:lpstr>Introduction</vt:lpstr>
      <vt:lpstr>Overview of the SQL Processing Script</vt:lpstr>
      <vt:lpstr>Key Features</vt:lpstr>
      <vt:lpstr>Key Components of the Script</vt:lpstr>
      <vt:lpstr>Detailed Walkthrough - Class Structure</vt:lpstr>
      <vt:lpstr>Example of Parameter and Config Files</vt:lpstr>
      <vt:lpstr>Slide 8</vt:lpstr>
      <vt:lpstr>Use Cases</vt:lpstr>
      <vt:lpstr>Benefits of the Script</vt:lpstr>
      <vt:lpstr>Additional Benefits of the Script</vt:lpstr>
      <vt:lpstr>Next Steps </vt:lpstr>
      <vt:lpstr>Summary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SQL File Processing Script</dc:title>
  <dc:creator>hp-13</dc:creator>
  <cp:lastModifiedBy>hp-13</cp:lastModifiedBy>
  <cp:revision>51</cp:revision>
  <dcterms:created xsi:type="dcterms:W3CDTF">2024-11-12T06:19:45Z</dcterms:created>
  <dcterms:modified xsi:type="dcterms:W3CDTF">2024-11-12T14:55:56Z</dcterms:modified>
</cp:coreProperties>
</file>