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594" autoAdjust="0"/>
  </p:normalViewPr>
  <p:slideViewPr>
    <p:cSldViewPr snapToGrid="0">
      <p:cViewPr varScale="1">
        <p:scale>
          <a:sx n="62" d="100"/>
          <a:sy n="62" d="100"/>
        </p:scale>
        <p:origin x="60" y="48"/>
      </p:cViewPr>
      <p:guideLst>
        <p:guide orient="horz" pos="2160"/>
        <p:guide pos="3840"/>
      </p:guideLst>
    </p:cSldViewPr>
  </p:slideViewPr>
  <p:notesTextViewPr>
    <p:cViewPr>
      <p:scale>
        <a:sx n="1" d="1"/>
        <a:sy n="1" d="1"/>
      </p:scale>
      <p:origin x="0" y="-142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0B46B6-D690-4376-BEC8-63AAB71E08CB}" type="datetimeFigureOut">
              <a:rPr lang="en-US" smtClean="0"/>
              <a:t>9/11/2016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5B4B51-0A59-4761-A6D1-7FD84834E55C}" type="slidenum">
              <a:rPr lang="en-US" smtClean="0"/>
              <a:t>‹#›</a:t>
            </a:fld>
            <a:endParaRPr lang="en-US"/>
          </a:p>
        </p:txBody>
      </p:sp>
    </p:spTree>
    <p:extLst>
      <p:ext uri="{BB962C8B-B14F-4D97-AF65-F5344CB8AC3E}">
        <p14:creationId xmlns:p14="http://schemas.microsoft.com/office/powerpoint/2010/main" val="3601394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a:t>
            </a:r>
            <a:r>
              <a:rPr lang="en-US" baseline="0" dirty="0"/>
              <a:t> team’s goal coming into SF Disrupt was to improve the ways we learn. Normally, we type our queries into Google. But with all the available technologies we have today, our team decided to ask the question -&gt; can we do better. After looking at all the amazing APIs’ available in this house, we came up with </a:t>
            </a:r>
            <a:r>
              <a:rPr lang="en-US" baseline="0" dirty="0" err="1"/>
              <a:t>localet</a:t>
            </a:r>
            <a:r>
              <a:rPr lang="en-US" baseline="0" dirty="0"/>
              <a:t>. </a:t>
            </a:r>
          </a:p>
          <a:p>
            <a:endParaRPr lang="en-US" baseline="0" dirty="0"/>
          </a:p>
          <a:p>
            <a:r>
              <a:rPr lang="en-US" baseline="0" dirty="0" err="1"/>
              <a:t>Localet</a:t>
            </a:r>
            <a:r>
              <a:rPr lang="en-US" baseline="0" dirty="0"/>
              <a:t> is a mobile application that enable you to learn about the landmarks around you by capturing pictures. Let me show you how it works right away.</a:t>
            </a:r>
          </a:p>
          <a:p>
            <a:endParaRPr lang="en-US" baseline="0" dirty="0"/>
          </a:p>
          <a:p>
            <a:pPr marL="228600" indent="-228600">
              <a:buAutoNum type="arabicPeriod"/>
            </a:pPr>
            <a:r>
              <a:rPr lang="en-US" baseline="0" dirty="0"/>
              <a:t>Shoot a picture.</a:t>
            </a:r>
          </a:p>
          <a:p>
            <a:pPr marL="228600" indent="-228600">
              <a:buAutoNum type="arabicPeriod"/>
            </a:pPr>
            <a:r>
              <a:rPr lang="en-US" baseline="0" dirty="0"/>
              <a:t>Have a conversation with Watson</a:t>
            </a:r>
          </a:p>
          <a:p>
            <a:pPr marL="228600" indent="-228600">
              <a:buAutoNum type="arabicPeriod"/>
            </a:pPr>
            <a:r>
              <a:rPr lang="en-US" baseline="0" dirty="0"/>
              <a:t>Discover more around you</a:t>
            </a:r>
          </a:p>
          <a:p>
            <a:pPr marL="228600" indent="-228600">
              <a:buAutoNum type="arabicPeriod"/>
            </a:pPr>
            <a:endParaRPr lang="en-US" baseline="0" dirty="0"/>
          </a:p>
          <a:p>
            <a:pPr marL="0" indent="0">
              <a:buNone/>
            </a:pPr>
            <a:r>
              <a:rPr lang="en-US" baseline="0" dirty="0"/>
              <a:t>Auto-rename of pictures to landmarks</a:t>
            </a:r>
          </a:p>
          <a:p>
            <a:pPr marL="0" indent="0">
              <a:buNone/>
            </a:pPr>
            <a:r>
              <a:rPr lang="en-US" baseline="0" dirty="0"/>
              <a:t>You can remember your experiences by going back to the gallery in the app and recollect on what you have seen.</a:t>
            </a:r>
          </a:p>
          <a:p>
            <a:pPr marL="0" indent="0">
              <a:buNone/>
            </a:pPr>
            <a:r>
              <a:rPr lang="en-US" baseline="0" dirty="0"/>
              <a:t>Share with your friends and families what you have taken.</a:t>
            </a:r>
          </a:p>
          <a:p>
            <a:pPr marL="0" indent="0">
              <a:buNone/>
            </a:pPr>
            <a:endParaRPr lang="en-US" baseline="0" dirty="0"/>
          </a:p>
          <a:p>
            <a:pPr marL="0" indent="0">
              <a:buNone/>
            </a:pPr>
            <a:r>
              <a:rPr lang="en-US" baseline="0" dirty="0"/>
              <a:t>Future </a:t>
            </a:r>
            <a:r>
              <a:rPr lang="en-US" baseline="0" dirty="0" err="1"/>
              <a:t>future</a:t>
            </a:r>
            <a:r>
              <a:rPr lang="en-US" baseline="0" dirty="0"/>
              <a:t> plans</a:t>
            </a:r>
          </a:p>
          <a:p>
            <a:pPr marL="0" indent="0">
              <a:buNone/>
            </a:pPr>
            <a:r>
              <a:rPr lang="en-US" baseline="0" dirty="0"/>
              <a:t>We’re really excited on what we can do with the VR. </a:t>
            </a:r>
          </a:p>
          <a:p>
            <a:pPr marL="0" indent="0">
              <a:buNone/>
            </a:pPr>
            <a:endParaRPr lang="en-US" baseline="0" dirty="0"/>
          </a:p>
          <a:p>
            <a:pPr marL="0" indent="0">
              <a:buNone/>
            </a:pPr>
            <a:r>
              <a:rPr lang="en-US" baseline="0" dirty="0"/>
              <a:t>And to make this idea possible, we’ll need your validation. Are you in?</a:t>
            </a:r>
          </a:p>
        </p:txBody>
      </p:sp>
      <p:sp>
        <p:nvSpPr>
          <p:cNvPr id="4" name="Slide Number Placeholder 3"/>
          <p:cNvSpPr>
            <a:spLocks noGrp="1"/>
          </p:cNvSpPr>
          <p:nvPr>
            <p:ph type="sldNum" sz="quarter" idx="10"/>
          </p:nvPr>
        </p:nvSpPr>
        <p:spPr/>
        <p:txBody>
          <a:bodyPr/>
          <a:lstStyle/>
          <a:p>
            <a:fld id="{FA5B4B51-0A59-4761-A6D1-7FD84834E55C}" type="slidenum">
              <a:rPr lang="en-US" smtClean="0"/>
              <a:t>2</a:t>
            </a:fld>
            <a:endParaRPr lang="en-US"/>
          </a:p>
        </p:txBody>
      </p:sp>
    </p:spTree>
    <p:extLst>
      <p:ext uri="{BB962C8B-B14F-4D97-AF65-F5344CB8AC3E}">
        <p14:creationId xmlns:p14="http://schemas.microsoft.com/office/powerpoint/2010/main" val="2444390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B6117BE-17A3-4E4A-9CC0-C72599D61FE5}" type="datetimeFigureOut">
              <a:rPr lang="en-US" smtClean="0"/>
              <a:t>9/11/2016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4C2DD-A659-4061-ADCF-76282EFEF114}" type="slidenum">
              <a:rPr lang="en-US" smtClean="0"/>
              <a:t>‹#›</a:t>
            </a:fld>
            <a:endParaRPr lang="en-US"/>
          </a:p>
        </p:txBody>
      </p:sp>
    </p:spTree>
    <p:extLst>
      <p:ext uri="{BB962C8B-B14F-4D97-AF65-F5344CB8AC3E}">
        <p14:creationId xmlns:p14="http://schemas.microsoft.com/office/powerpoint/2010/main" val="1260024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6117BE-17A3-4E4A-9CC0-C72599D61FE5}" type="datetimeFigureOut">
              <a:rPr lang="en-US" smtClean="0"/>
              <a:t>9/11/2016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4C2DD-A659-4061-ADCF-76282EFEF114}" type="slidenum">
              <a:rPr lang="en-US" smtClean="0"/>
              <a:t>‹#›</a:t>
            </a:fld>
            <a:endParaRPr lang="en-US"/>
          </a:p>
        </p:txBody>
      </p:sp>
    </p:spTree>
    <p:extLst>
      <p:ext uri="{BB962C8B-B14F-4D97-AF65-F5344CB8AC3E}">
        <p14:creationId xmlns:p14="http://schemas.microsoft.com/office/powerpoint/2010/main" val="1217861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6117BE-17A3-4E4A-9CC0-C72599D61FE5}" type="datetimeFigureOut">
              <a:rPr lang="en-US" smtClean="0"/>
              <a:t>9/11/2016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4C2DD-A659-4061-ADCF-76282EFEF114}" type="slidenum">
              <a:rPr lang="en-US" smtClean="0"/>
              <a:t>‹#›</a:t>
            </a:fld>
            <a:endParaRPr lang="en-US"/>
          </a:p>
        </p:txBody>
      </p:sp>
    </p:spTree>
    <p:extLst>
      <p:ext uri="{BB962C8B-B14F-4D97-AF65-F5344CB8AC3E}">
        <p14:creationId xmlns:p14="http://schemas.microsoft.com/office/powerpoint/2010/main" val="3394680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6117BE-17A3-4E4A-9CC0-C72599D61FE5}" type="datetimeFigureOut">
              <a:rPr lang="en-US" smtClean="0"/>
              <a:t>9/11/2016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4C2DD-A659-4061-ADCF-76282EFEF114}" type="slidenum">
              <a:rPr lang="en-US" smtClean="0"/>
              <a:t>‹#›</a:t>
            </a:fld>
            <a:endParaRPr lang="en-US"/>
          </a:p>
        </p:txBody>
      </p:sp>
    </p:spTree>
    <p:extLst>
      <p:ext uri="{BB962C8B-B14F-4D97-AF65-F5344CB8AC3E}">
        <p14:creationId xmlns:p14="http://schemas.microsoft.com/office/powerpoint/2010/main" val="221445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6117BE-17A3-4E4A-9CC0-C72599D61FE5}" type="datetimeFigureOut">
              <a:rPr lang="en-US" smtClean="0"/>
              <a:t>9/11/2016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4C2DD-A659-4061-ADCF-76282EFEF114}" type="slidenum">
              <a:rPr lang="en-US" smtClean="0"/>
              <a:t>‹#›</a:t>
            </a:fld>
            <a:endParaRPr lang="en-US"/>
          </a:p>
        </p:txBody>
      </p:sp>
    </p:spTree>
    <p:extLst>
      <p:ext uri="{BB962C8B-B14F-4D97-AF65-F5344CB8AC3E}">
        <p14:creationId xmlns:p14="http://schemas.microsoft.com/office/powerpoint/2010/main" val="1827464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6117BE-17A3-4E4A-9CC0-C72599D61FE5}" type="datetimeFigureOut">
              <a:rPr lang="en-US" smtClean="0"/>
              <a:t>9/11/2016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84C2DD-A659-4061-ADCF-76282EFEF114}" type="slidenum">
              <a:rPr lang="en-US" smtClean="0"/>
              <a:t>‹#›</a:t>
            </a:fld>
            <a:endParaRPr lang="en-US"/>
          </a:p>
        </p:txBody>
      </p:sp>
    </p:spTree>
    <p:extLst>
      <p:ext uri="{BB962C8B-B14F-4D97-AF65-F5344CB8AC3E}">
        <p14:creationId xmlns:p14="http://schemas.microsoft.com/office/powerpoint/2010/main" val="3299317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B6117BE-17A3-4E4A-9CC0-C72599D61FE5}" type="datetimeFigureOut">
              <a:rPr lang="en-US" smtClean="0"/>
              <a:t>9/11/2016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84C2DD-A659-4061-ADCF-76282EFEF114}" type="slidenum">
              <a:rPr lang="en-US" smtClean="0"/>
              <a:t>‹#›</a:t>
            </a:fld>
            <a:endParaRPr lang="en-US"/>
          </a:p>
        </p:txBody>
      </p:sp>
    </p:spTree>
    <p:extLst>
      <p:ext uri="{BB962C8B-B14F-4D97-AF65-F5344CB8AC3E}">
        <p14:creationId xmlns:p14="http://schemas.microsoft.com/office/powerpoint/2010/main" val="1356467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B6117BE-17A3-4E4A-9CC0-C72599D61FE5}" type="datetimeFigureOut">
              <a:rPr lang="en-US" smtClean="0"/>
              <a:t>9/11/2016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84C2DD-A659-4061-ADCF-76282EFEF114}" type="slidenum">
              <a:rPr lang="en-US" smtClean="0"/>
              <a:t>‹#›</a:t>
            </a:fld>
            <a:endParaRPr lang="en-US"/>
          </a:p>
        </p:txBody>
      </p:sp>
    </p:spTree>
    <p:extLst>
      <p:ext uri="{BB962C8B-B14F-4D97-AF65-F5344CB8AC3E}">
        <p14:creationId xmlns:p14="http://schemas.microsoft.com/office/powerpoint/2010/main" val="1397865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6117BE-17A3-4E4A-9CC0-C72599D61FE5}" type="datetimeFigureOut">
              <a:rPr lang="en-US" smtClean="0"/>
              <a:t>9/11/2016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84C2DD-A659-4061-ADCF-76282EFEF114}" type="slidenum">
              <a:rPr lang="en-US" smtClean="0"/>
              <a:t>‹#›</a:t>
            </a:fld>
            <a:endParaRPr lang="en-US"/>
          </a:p>
        </p:txBody>
      </p:sp>
    </p:spTree>
    <p:extLst>
      <p:ext uri="{BB962C8B-B14F-4D97-AF65-F5344CB8AC3E}">
        <p14:creationId xmlns:p14="http://schemas.microsoft.com/office/powerpoint/2010/main" val="2987069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B6117BE-17A3-4E4A-9CC0-C72599D61FE5}" type="datetimeFigureOut">
              <a:rPr lang="en-US" smtClean="0"/>
              <a:t>9/11/2016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84C2DD-A659-4061-ADCF-76282EFEF114}" type="slidenum">
              <a:rPr lang="en-US" smtClean="0"/>
              <a:t>‹#›</a:t>
            </a:fld>
            <a:endParaRPr lang="en-US"/>
          </a:p>
        </p:txBody>
      </p:sp>
    </p:spTree>
    <p:extLst>
      <p:ext uri="{BB962C8B-B14F-4D97-AF65-F5344CB8AC3E}">
        <p14:creationId xmlns:p14="http://schemas.microsoft.com/office/powerpoint/2010/main" val="1305569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B6117BE-17A3-4E4A-9CC0-C72599D61FE5}" type="datetimeFigureOut">
              <a:rPr lang="en-US" smtClean="0"/>
              <a:t>9/11/2016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84C2DD-A659-4061-ADCF-76282EFEF114}" type="slidenum">
              <a:rPr lang="en-US" smtClean="0"/>
              <a:t>‹#›</a:t>
            </a:fld>
            <a:endParaRPr lang="en-US"/>
          </a:p>
        </p:txBody>
      </p:sp>
    </p:spTree>
    <p:extLst>
      <p:ext uri="{BB962C8B-B14F-4D97-AF65-F5344CB8AC3E}">
        <p14:creationId xmlns:p14="http://schemas.microsoft.com/office/powerpoint/2010/main" val="3847157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6117BE-17A3-4E4A-9CC0-C72599D61FE5}" type="datetimeFigureOut">
              <a:rPr lang="en-US" smtClean="0"/>
              <a:t>9/11/2016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84C2DD-A659-4061-ADCF-76282EFEF114}" type="slidenum">
              <a:rPr lang="en-US" smtClean="0"/>
              <a:t>‹#›</a:t>
            </a:fld>
            <a:endParaRPr lang="en-US"/>
          </a:p>
        </p:txBody>
      </p:sp>
    </p:spTree>
    <p:extLst>
      <p:ext uri="{BB962C8B-B14F-4D97-AF65-F5344CB8AC3E}">
        <p14:creationId xmlns:p14="http://schemas.microsoft.com/office/powerpoint/2010/main" val="756272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4326"/>
          <a:stretch/>
        </p:blipFill>
        <p:spPr>
          <a:xfrm>
            <a:off x="2360970" y="0"/>
            <a:ext cx="7168056" cy="6858001"/>
          </a:xfrm>
          <a:prstGeom prst="rect">
            <a:avLst/>
          </a:prstGeom>
        </p:spPr>
      </p:pic>
      <p:sp>
        <p:nvSpPr>
          <p:cNvPr id="6" name="TextBox 5"/>
          <p:cNvSpPr txBox="1"/>
          <p:nvPr/>
        </p:nvSpPr>
        <p:spPr>
          <a:xfrm>
            <a:off x="6431560" y="1466723"/>
            <a:ext cx="3000752" cy="2308324"/>
          </a:xfrm>
          <a:prstGeom prst="rect">
            <a:avLst/>
          </a:prstGeom>
          <a:noFill/>
        </p:spPr>
        <p:txBody>
          <a:bodyPr wrap="square" rtlCol="0">
            <a:spAutoFit/>
          </a:bodyPr>
          <a:lstStyle/>
          <a:p>
            <a:r>
              <a:rPr lang="en-US" sz="7200" dirty="0">
                <a:solidFill>
                  <a:schemeClr val="bg1"/>
                </a:solidFill>
                <a:latin typeface="Angeline Vintage" pitchFamily="2" charset="0"/>
              </a:rPr>
              <a:t>Capture.</a:t>
            </a:r>
          </a:p>
          <a:p>
            <a:r>
              <a:rPr lang="en-US" sz="7200" dirty="0">
                <a:solidFill>
                  <a:schemeClr val="bg1"/>
                </a:solidFill>
                <a:latin typeface="Angeline Vintage" pitchFamily="2" charset="0"/>
              </a:rPr>
              <a:t>Learn.</a:t>
            </a:r>
          </a:p>
        </p:txBody>
      </p:sp>
    </p:spTree>
    <p:extLst>
      <p:ext uri="{BB962C8B-B14F-4D97-AF65-F5344CB8AC3E}">
        <p14:creationId xmlns:p14="http://schemas.microsoft.com/office/powerpoint/2010/main" val="2638508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044280"/>
            <a:ext cx="12192000" cy="769441"/>
          </a:xfrm>
          <a:prstGeom prst="rect">
            <a:avLst/>
          </a:prstGeom>
          <a:noFill/>
        </p:spPr>
        <p:txBody>
          <a:bodyPr wrap="square" rtlCol="0" anchor="ctr">
            <a:spAutoFit/>
          </a:bodyPr>
          <a:lstStyle/>
          <a:p>
            <a:pPr algn="ctr"/>
            <a:r>
              <a:rPr lang="en-US" sz="4400" dirty="0">
                <a:solidFill>
                  <a:schemeClr val="bg1"/>
                </a:solidFill>
                <a:latin typeface="Angeline Vintage" pitchFamily="2" charset="0"/>
              </a:rPr>
              <a:t>What’s a better way to learn?</a:t>
            </a:r>
          </a:p>
        </p:txBody>
      </p:sp>
    </p:spTree>
    <p:extLst>
      <p:ext uri="{BB962C8B-B14F-4D97-AF65-F5344CB8AC3E}">
        <p14:creationId xmlns:p14="http://schemas.microsoft.com/office/powerpoint/2010/main" val="3269451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189</Words>
  <Application>Microsoft Office PowerPoint</Application>
  <PresentationFormat>Widescreen</PresentationFormat>
  <Paragraphs>20</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Angeline Vintage</vt: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WoanChin Tee</dc:creator>
  <cp:lastModifiedBy>WoanChin Tee</cp:lastModifiedBy>
  <cp:revision>7</cp:revision>
  <dcterms:created xsi:type="dcterms:W3CDTF">2016-09-11T12:25:24Z</dcterms:created>
  <dcterms:modified xsi:type="dcterms:W3CDTF">2016-09-11T13:14:02Z</dcterms:modified>
</cp:coreProperties>
</file>