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8"/>
  </p:notesMasterIdLst>
  <p:handoutMasterIdLst>
    <p:handoutMasterId r:id="rId19"/>
  </p:handoutMasterIdLst>
  <p:sldIdLst>
    <p:sldId id="405" r:id="rId2"/>
    <p:sldId id="448" r:id="rId3"/>
    <p:sldId id="449" r:id="rId4"/>
    <p:sldId id="450" r:id="rId5"/>
    <p:sldId id="451" r:id="rId6"/>
    <p:sldId id="453" r:id="rId7"/>
    <p:sldId id="452" r:id="rId8"/>
    <p:sldId id="455" r:id="rId9"/>
    <p:sldId id="456" r:id="rId10"/>
    <p:sldId id="457" r:id="rId11"/>
    <p:sldId id="454" r:id="rId12"/>
    <p:sldId id="458" r:id="rId13"/>
    <p:sldId id="459" r:id="rId14"/>
    <p:sldId id="460" r:id="rId15"/>
    <p:sldId id="461" r:id="rId16"/>
    <p:sldId id="462" r:id="rId17"/>
  </p:sldIdLst>
  <p:sldSz cx="9144000" cy="6858000" type="screen4x3"/>
  <p:notesSz cx="6807200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33E"/>
    <a:srgbClr val="0F1829"/>
    <a:srgbClr val="41223A"/>
    <a:srgbClr val="101829"/>
    <a:srgbClr val="0F1A2E"/>
    <a:srgbClr val="0F1924"/>
    <a:srgbClr val="0F1828"/>
    <a:srgbClr val="0F1827"/>
    <a:srgbClr val="235C97"/>
    <a:srgbClr val="10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2" autoAdjust="0"/>
    <p:restoredTop sz="95246" autoAdjust="0"/>
  </p:normalViewPr>
  <p:slideViewPr>
    <p:cSldViewPr snapToGrid="0">
      <p:cViewPr varScale="1">
        <p:scale>
          <a:sx n="88" d="100"/>
          <a:sy n="8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52" y="168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BBEE-6B1E-4227-894D-D6D603090CE5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7A0-8E16-4F44-A564-84475C56B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6510-0779-4B31-A6FC-3C8A826AEAFF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B62A-143D-46A8-9974-BE020884F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" y="-10808"/>
            <a:ext cx="926592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6484838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22860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2648" y="2898648"/>
            <a:ext cx="5808663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1" y="6266688"/>
            <a:ext cx="0" cy="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2"/>
            <a:ext cx="3652520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6186"/>
            <a:ext cx="9139943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 userDrawn="1"/>
        </p:nvSpPr>
        <p:spPr>
          <a:xfrm>
            <a:off x="7591087" y="6395388"/>
            <a:ext cx="1342664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229"/>
            <a:ext cx="8686800" cy="5023031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8125">
              <a:buClr>
                <a:schemeClr val="accent2"/>
              </a:buClr>
              <a:buFont typeface=".AppleSystemUIFont" charset="-120"/>
              <a:buChar char="–"/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28650" indent="-171450">
              <a:buClr>
                <a:schemeClr val="accent6"/>
              </a:buClr>
              <a:tabLst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1688" indent="-131763"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43000" indent="-228600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8601" y="6486689"/>
            <a:ext cx="3664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4F598-F184-3C47-B443-B0A39CC53391}"/>
              </a:ext>
            </a:extLst>
          </p:cNvPr>
          <p:cNvSpPr/>
          <p:nvPr userDrawn="1"/>
        </p:nvSpPr>
        <p:spPr>
          <a:xfrm>
            <a:off x="7558268" y="6432766"/>
            <a:ext cx="1357132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86689"/>
            <a:ext cx="351971" cy="365125"/>
          </a:xfrm>
        </p:spPr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6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3550" indent="-228600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1775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B938-C5FD-E347-AEE5-7339732235C1}"/>
              </a:ext>
            </a:extLst>
          </p:cNvPr>
          <p:cNvSpPr/>
          <p:nvPr userDrawn="1"/>
        </p:nvSpPr>
        <p:spPr>
          <a:xfrm>
            <a:off x="7558268" y="6432767"/>
            <a:ext cx="1357132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F0CB7-C226-2649-BCAC-70435895D003}"/>
              </a:ext>
            </a:extLst>
          </p:cNvPr>
          <p:cNvSpPr/>
          <p:nvPr userDrawn="1"/>
        </p:nvSpPr>
        <p:spPr>
          <a:xfrm>
            <a:off x="7581418" y="6366076"/>
            <a:ext cx="1333982" cy="30317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60" y="0"/>
            <a:ext cx="9189720" cy="6906113"/>
          </a:xfrm>
          <a:prstGeom prst="rect">
            <a:avLst/>
          </a:prstGeom>
          <a:ln>
            <a:solidFill>
              <a:srgbClr val="0F1827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7A2CB-9EC7-3D4A-938C-C0F1379019BE}"/>
              </a:ext>
            </a:extLst>
          </p:cNvPr>
          <p:cNvSpPr/>
          <p:nvPr userDrawn="1"/>
        </p:nvSpPr>
        <p:spPr>
          <a:xfrm>
            <a:off x="8135596" y="6370938"/>
            <a:ext cx="814529" cy="365125"/>
          </a:xfrm>
          <a:prstGeom prst="rect">
            <a:avLst/>
          </a:prstGeom>
          <a:gradFill flip="none" rotWithShape="1">
            <a:gsLst>
              <a:gs pos="0">
                <a:srgbClr val="3B2D45"/>
              </a:gs>
              <a:gs pos="50000">
                <a:srgbClr val="151B2B"/>
              </a:gs>
              <a:gs pos="100000">
                <a:srgbClr val="3B2D4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>
            <a:off x="7593357" y="6433137"/>
            <a:ext cx="563564" cy="298313"/>
          </a:xfrm>
          <a:prstGeom prst="rtTriangle">
            <a:avLst/>
          </a:prstGeom>
          <a:solidFill>
            <a:srgbClr val="0F1924"/>
          </a:solidFill>
          <a:ln>
            <a:solidFill>
              <a:srgbClr val="10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1386627">
            <a:off x="7648133" y="6506580"/>
            <a:ext cx="528020" cy="181354"/>
          </a:xfrm>
          <a:prstGeom prst="rtTriangle">
            <a:avLst/>
          </a:prstGeom>
          <a:solidFill>
            <a:srgbClr val="0F1A2E"/>
          </a:solidFill>
          <a:ln>
            <a:solidFill>
              <a:srgbClr val="0F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7945896" y="6443529"/>
            <a:ext cx="223957" cy="128187"/>
          </a:xfrm>
          <a:custGeom>
            <a:avLst/>
            <a:gdLst>
              <a:gd name="connsiteX0" fmla="*/ 1693 w 223957"/>
              <a:gd name="connsiteY0" fmla="*/ 0 h 128187"/>
              <a:gd name="connsiteX1" fmla="*/ 1693 w 223957"/>
              <a:gd name="connsiteY1" fmla="*/ 0 h 128187"/>
              <a:gd name="connsiteX2" fmla="*/ 70059 w 223957"/>
              <a:gd name="connsiteY2" fmla="*/ 25637 h 128187"/>
              <a:gd name="connsiteX3" fmla="*/ 112788 w 223957"/>
              <a:gd name="connsiteY3" fmla="*/ 34183 h 128187"/>
              <a:gd name="connsiteX4" fmla="*/ 189700 w 223957"/>
              <a:gd name="connsiteY4" fmla="*/ 51275 h 128187"/>
              <a:gd name="connsiteX5" fmla="*/ 215338 w 223957"/>
              <a:gd name="connsiteY5" fmla="*/ 68366 h 128187"/>
              <a:gd name="connsiteX6" fmla="*/ 215338 w 223957"/>
              <a:gd name="connsiteY6" fmla="*/ 128187 h 128187"/>
              <a:gd name="connsiteX7" fmla="*/ 121334 w 223957"/>
              <a:gd name="connsiteY7" fmla="*/ 119641 h 128187"/>
              <a:gd name="connsiteX8" fmla="*/ 70059 w 223957"/>
              <a:gd name="connsiteY8" fmla="*/ 85458 h 128187"/>
              <a:gd name="connsiteX9" fmla="*/ 44422 w 223957"/>
              <a:gd name="connsiteY9" fmla="*/ 68366 h 128187"/>
              <a:gd name="connsiteX10" fmla="*/ 18784 w 223957"/>
              <a:gd name="connsiteY10" fmla="*/ 51275 h 128187"/>
              <a:gd name="connsiteX11" fmla="*/ 1693 w 223957"/>
              <a:gd name="connsiteY11" fmla="*/ 0 h 12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957" h="128187">
                <a:moveTo>
                  <a:pt x="1693" y="0"/>
                </a:moveTo>
                <a:lnTo>
                  <a:pt x="1693" y="0"/>
                </a:lnTo>
                <a:cubicBezTo>
                  <a:pt x="24482" y="8546"/>
                  <a:pt x="46797" y="18479"/>
                  <a:pt x="70059" y="25637"/>
                </a:cubicBezTo>
                <a:cubicBezTo>
                  <a:pt x="83942" y="29909"/>
                  <a:pt x="98697" y="30660"/>
                  <a:pt x="112788" y="34183"/>
                </a:cubicBezTo>
                <a:cubicBezTo>
                  <a:pt x="196939" y="55221"/>
                  <a:pt x="48603" y="27758"/>
                  <a:pt x="189700" y="51275"/>
                </a:cubicBezTo>
                <a:cubicBezTo>
                  <a:pt x="198246" y="56972"/>
                  <a:pt x="208922" y="60346"/>
                  <a:pt x="215338" y="68366"/>
                </a:cubicBezTo>
                <a:cubicBezTo>
                  <a:pt x="231683" y="88798"/>
                  <a:pt x="220739" y="106580"/>
                  <a:pt x="215338" y="128187"/>
                </a:cubicBezTo>
                <a:cubicBezTo>
                  <a:pt x="184003" y="125338"/>
                  <a:pt x="151519" y="128519"/>
                  <a:pt x="121334" y="119641"/>
                </a:cubicBezTo>
                <a:cubicBezTo>
                  <a:pt x="101627" y="113845"/>
                  <a:pt x="87151" y="96852"/>
                  <a:pt x="70059" y="85458"/>
                </a:cubicBezTo>
                <a:lnTo>
                  <a:pt x="44422" y="68366"/>
                </a:lnTo>
                <a:cubicBezTo>
                  <a:pt x="35876" y="62669"/>
                  <a:pt x="26046" y="58538"/>
                  <a:pt x="18784" y="51275"/>
                </a:cubicBezTo>
                <a:cubicBezTo>
                  <a:pt x="-11357" y="21133"/>
                  <a:pt x="4542" y="8546"/>
                  <a:pt x="1693" y="0"/>
                </a:cubicBezTo>
                <a:close/>
              </a:path>
            </a:pathLst>
          </a:custGeom>
          <a:solidFill>
            <a:srgbClr val="45233E"/>
          </a:solidFill>
          <a:ln>
            <a:solidFill>
              <a:srgbClr val="412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033F7-EB65-934D-A309-85F4F98173C8}"/>
              </a:ext>
            </a:extLst>
          </p:cNvPr>
          <p:cNvSpPr/>
          <p:nvPr userDrawn="1"/>
        </p:nvSpPr>
        <p:spPr>
          <a:xfrm>
            <a:off x="7627717" y="6400800"/>
            <a:ext cx="1322408" cy="2893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38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7F2B8-3D1B-B849-9AD6-D4C9DCA02874}"/>
              </a:ext>
            </a:extLst>
          </p:cNvPr>
          <p:cNvSpPr/>
          <p:nvPr userDrawn="1"/>
        </p:nvSpPr>
        <p:spPr>
          <a:xfrm>
            <a:off x="7604566" y="6377651"/>
            <a:ext cx="1310833" cy="289367"/>
          </a:xfrm>
          <a:prstGeom prst="rect">
            <a:avLst/>
          </a:prstGeom>
          <a:solidFill>
            <a:srgbClr val="2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6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0" y="8700"/>
            <a:ext cx="9144000" cy="6856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37419-6C28-9C4A-A40D-37892316F795}"/>
              </a:ext>
            </a:extLst>
          </p:cNvPr>
          <p:cNvSpPr/>
          <p:nvPr userDrawn="1"/>
        </p:nvSpPr>
        <p:spPr>
          <a:xfrm>
            <a:off x="7610958" y="6322011"/>
            <a:ext cx="1380281" cy="347240"/>
          </a:xfrm>
          <a:prstGeom prst="rect">
            <a:avLst/>
          </a:prstGeom>
          <a:solidFill>
            <a:srgbClr val="101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33715"/>
            <a:ext cx="8686800" cy="52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28600" y="6486689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4342"/>
            <a:ext cx="4891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4" r:id="rId4"/>
    <p:sldLayoutId id="2147483715" r:id="rId5"/>
    <p:sldLayoutId id="2147483716" r:id="rId6"/>
    <p:sldLayoutId id="2147483719" r:id="rId7"/>
    <p:sldLayoutId id="2147483718" r:id="rId8"/>
    <p:sldLayoutId id="2147483720" r:id="rId9"/>
    <p:sldLayoutId id="2147483722" r:id="rId10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66725" indent="-2333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28650" indent="-16192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3600" indent="-2032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Git%20vs%20Gibhub%202023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461" y="1212169"/>
            <a:ext cx="8531353" cy="1181011"/>
          </a:xfrm>
        </p:spPr>
        <p:txBody>
          <a:bodyPr>
            <a:noAutofit/>
          </a:bodyPr>
          <a:lstStyle/>
          <a:p>
            <a:pPr lvl="1"/>
            <a:r>
              <a:rPr lang="en-US" sz="3200" dirty="0" err="1" smtClean="0"/>
              <a:t>Git</a:t>
            </a:r>
            <a:r>
              <a:rPr lang="en-US" sz="3200" dirty="0" smtClean="0"/>
              <a:t> Vs </a:t>
            </a:r>
            <a:r>
              <a:rPr lang="en-US" sz="3200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Name: WeeChong Tan</a:t>
            </a:r>
            <a:b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Date: May2023</a:t>
            </a:r>
            <a:endParaRPr lang="en-US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5421" y="2142309"/>
            <a:ext cx="2593389" cy="17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01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Local repository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4" y="1176504"/>
            <a:ext cx="6998562" cy="23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12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74058"/>
            <a:ext cx="6233160" cy="50567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Clone a local </a:t>
            </a:r>
            <a:r>
              <a:rPr lang="en-US" b="1" dirty="0" smtClean="0"/>
              <a:t>repository in local machines: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Perform a clone command to clone the repository to local machine (Workspace)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Add command </a:t>
            </a:r>
            <a:r>
              <a:rPr lang="en-US" sz="1800" dirty="0" smtClean="0"/>
              <a:t>to add updated files to the staging domain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Commit command </a:t>
            </a:r>
            <a:r>
              <a:rPr lang="en-US" sz="1800" dirty="0" smtClean="0"/>
              <a:t>to upload all the files changes into the local repository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Push command</a:t>
            </a:r>
            <a:r>
              <a:rPr lang="en-US" sz="1800" dirty="0" smtClean="0"/>
              <a:t> to push all the local changes in the local Repository to Remote Repository.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Case1: Repository Push from Local Repo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4046" y="961075"/>
            <a:ext cx="2812868" cy="3662541"/>
          </a:xfrm>
          <a:prstGeom prst="rect">
            <a:avLst/>
          </a:prstGeom>
          <a:noFill/>
          <a:ln>
            <a:solidFill>
              <a:srgbClr val="45233E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Command Prompt</a:t>
            </a:r>
          </a:p>
          <a:p>
            <a:endParaRPr lang="en-US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clone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add filename.txt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commit –a –m “Message“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push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86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9" y="905934"/>
            <a:ext cx="6250315" cy="1878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6" y="2442719"/>
            <a:ext cx="4326132" cy="43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547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8198"/>
            <a:ext cx="7880201" cy="44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79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20669"/>
            <a:ext cx="8686800" cy="22642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3" y="3134950"/>
            <a:ext cx="8320313" cy="26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122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64330"/>
            <a:ext cx="8686800" cy="35223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47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</a:t>
            </a:r>
            <a:r>
              <a:rPr lang="en-US" dirty="0" smtClean="0"/>
              <a:t> URL to workspace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0" y="845577"/>
            <a:ext cx="8722110" cy="2838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6434"/>
            <a:ext cx="7174161" cy="24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03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vs GitHub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Get start with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a Commit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Open and Merge Pull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Github</a:t>
            </a:r>
            <a:r>
              <a:rPr lang="en-US" dirty="0" smtClean="0"/>
              <a:t> Case Study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55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vs GitHub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1844" y="1280886"/>
            <a:ext cx="8170453" cy="400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GIT</a:t>
            </a:r>
            <a:r>
              <a:rPr lang="en-US" dirty="0" smtClean="0"/>
              <a:t> 	- Software Tool to host Repository in the local machine</a:t>
            </a:r>
          </a:p>
          <a:p>
            <a:pPr marL="0" indent="0">
              <a:buNone/>
            </a:pPr>
            <a:r>
              <a:rPr lang="en-US" b="1" dirty="0" smtClean="0"/>
              <a:t>GITHub</a:t>
            </a:r>
            <a:r>
              <a:rPr lang="en-US" dirty="0"/>
              <a:t>	</a:t>
            </a:r>
            <a:r>
              <a:rPr lang="en-US" dirty="0" smtClean="0"/>
              <a:t>- Service to host Wed-based Repository in the cloud.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GIT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control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Historical Backup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Team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Command Line instruction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Trunk- Based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78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617" y="253483"/>
            <a:ext cx="8686800" cy="707591"/>
          </a:xfrm>
        </p:spPr>
        <p:txBody>
          <a:bodyPr/>
          <a:lstStyle/>
          <a:p>
            <a:r>
              <a:rPr lang="en-US" dirty="0" smtClean="0"/>
              <a:t>GIT Data Flow (</a:t>
            </a:r>
            <a:r>
              <a:rPr lang="en-US" dirty="0" err="1" smtClean="0"/>
              <a:t>Commmand</a:t>
            </a:r>
            <a:r>
              <a:rPr lang="en-US" dirty="0" smtClean="0"/>
              <a:t> Line Prompt)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65"/>
            <a:ext cx="6424385" cy="5219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4385" y="1611085"/>
            <a:ext cx="2580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Primarily Consists of :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Workspace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Staging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Local Repository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78729" y="322107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5501" y="3832975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7988" y="3443922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3014" y="422202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26287" y="429706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17431" y="4606487"/>
            <a:ext cx="1304973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7637" y="4918945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9650" y="5612823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687" y="2660490"/>
            <a:ext cx="643297" cy="215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70154" y="2689600"/>
            <a:ext cx="643297" cy="215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1621" y="2603110"/>
            <a:ext cx="638704" cy="346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44566" y="2595460"/>
            <a:ext cx="725396" cy="354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6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Data </a:t>
            </a:r>
            <a:r>
              <a:rPr lang="en-US" dirty="0" smtClean="0"/>
              <a:t>Flow – Upload changes to GitHub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5086" y="1199831"/>
            <a:ext cx="74777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Workspace</a:t>
            </a:r>
            <a:r>
              <a:rPr lang="en-US" dirty="0" smtClean="0"/>
              <a:t> – The working directory storing all the files on Local machine or Laptop. Add files to </a:t>
            </a:r>
            <a:r>
              <a:rPr lang="en-US" b="1" dirty="0" smtClean="0"/>
              <a:t>Staging.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Staging</a:t>
            </a:r>
            <a:r>
              <a:rPr lang="en-US" dirty="0" smtClean="0"/>
              <a:t> – Select the files to be added to the local depository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Local </a:t>
            </a:r>
            <a:r>
              <a:rPr lang="en-US" b="1" dirty="0" smtClean="0"/>
              <a:t>Repository </a:t>
            </a:r>
            <a:r>
              <a:rPr lang="en-US" dirty="0" smtClean="0"/>
              <a:t>– Ready to push all the latest updated changes to the </a:t>
            </a:r>
            <a:r>
              <a:rPr lang="en-US" dirty="0"/>
              <a:t>R</a:t>
            </a:r>
            <a:r>
              <a:rPr lang="en-US" dirty="0" smtClean="0"/>
              <a:t>emote Repository or GitHub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Remote </a:t>
            </a:r>
            <a:r>
              <a:rPr lang="en-US" b="1" dirty="0" smtClean="0"/>
              <a:t>Repository </a:t>
            </a:r>
            <a:r>
              <a:rPr lang="en-US" dirty="0" smtClean="0"/>
              <a:t>– </a:t>
            </a:r>
            <a:r>
              <a:rPr lang="en-US" dirty="0" err="1" smtClean="0"/>
              <a:t>Github</a:t>
            </a:r>
            <a:r>
              <a:rPr lang="en-US" dirty="0" smtClean="0"/>
              <a:t> storage is in sync with the Local Depository or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7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Data </a:t>
            </a:r>
            <a:r>
              <a:rPr lang="en-US" dirty="0" smtClean="0"/>
              <a:t>Flow – Sync GitHub to workspace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5086" y="1199831"/>
            <a:ext cx="7477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Remote Repository </a:t>
            </a:r>
            <a:r>
              <a:rPr lang="en-US" dirty="0" smtClean="0"/>
              <a:t>– </a:t>
            </a:r>
            <a:r>
              <a:rPr lang="en-US" dirty="0" err="1" smtClean="0"/>
              <a:t>Github</a:t>
            </a:r>
            <a:r>
              <a:rPr lang="en-US" dirty="0" smtClean="0"/>
              <a:t> storage is pull to Local Repository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Remote Repository </a:t>
            </a:r>
            <a:r>
              <a:rPr lang="en-US" dirty="0"/>
              <a:t>– </a:t>
            </a:r>
            <a:r>
              <a:rPr lang="en-US" dirty="0" err="1"/>
              <a:t>Github</a:t>
            </a:r>
            <a:r>
              <a:rPr lang="en-US" dirty="0"/>
              <a:t> storage is </a:t>
            </a:r>
            <a:r>
              <a:rPr lang="en-US" dirty="0" smtClean="0"/>
              <a:t>Clone </a:t>
            </a:r>
            <a:r>
              <a:rPr lang="en-US" dirty="0"/>
              <a:t>to </a:t>
            </a:r>
            <a:r>
              <a:rPr lang="en-US" dirty="0" smtClean="0"/>
              <a:t>Workspace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11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Windows - </a:t>
            </a:r>
            <a:r>
              <a:rPr lang="en-US" i="1" dirty="0">
                <a:hlinkClick r:id="rId2" action="ppaction://hlinkpres?slideindex=1&amp;slidetitle="/>
              </a:rPr>
              <a:t>https://git-scm.com/download/win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Sign up </a:t>
            </a:r>
            <a:r>
              <a:rPr lang="en-US" dirty="0" err="1" smtClean="0"/>
              <a:t>Github</a:t>
            </a:r>
            <a:r>
              <a:rPr lang="en-US" dirty="0" smtClean="0"/>
              <a:t> storage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Command Prompt / </a:t>
            </a:r>
            <a:r>
              <a:rPr lang="en-US" dirty="0" smtClean="0"/>
              <a:t>PowerShell </a:t>
            </a:r>
            <a:r>
              <a:rPr lang="en-US" dirty="0" smtClean="0"/>
              <a:t>/ GIT Bash (Unix user)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GitHub </a:t>
            </a:r>
            <a:r>
              <a:rPr lang="en-US" dirty="0" smtClean="0"/>
              <a:t>Desktop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VS coder editor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software needed to support GIT/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59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 – Command Prompt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4" y="898651"/>
            <a:ext cx="5815003" cy="55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18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3150"/>
            <a:ext cx="8686800" cy="49320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302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adyne-ppt-template-standard_final-PG#">
  <a:themeElements>
    <a:clrScheme name="Custom 6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3"/>
      </a:accent6>
      <a:hlink>
        <a:srgbClr val="224186"/>
      </a:hlink>
      <a:folHlink>
        <a:srgbClr val="5D1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ynePresentationTrainingTemplate" id="{7AC671E3-6840-4AF7-A84D-CAFA8652BA0D}" vid="{1CD332A0-E51E-42DB-923B-B9AA6D69F2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TeradynePresentationTrainingTemplate</Template>
  <TotalTime>13522</TotalTime>
  <Words>371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.AppleSystemUIFont</vt:lpstr>
      <vt:lpstr>Arial</vt:lpstr>
      <vt:lpstr>Calibri</vt:lpstr>
      <vt:lpstr>Wingdings</vt:lpstr>
      <vt:lpstr>Teradyne-ppt-template-standard_final-PG#</vt:lpstr>
      <vt:lpstr>Git Vs Github             Name: WeeChong Tan Date: May2023</vt:lpstr>
      <vt:lpstr>Agenda</vt:lpstr>
      <vt:lpstr>What is Git vs GitHub ?</vt:lpstr>
      <vt:lpstr>GIT Data Flow (Commmand Line Prompt)</vt:lpstr>
      <vt:lpstr>GIT Data Flow – Upload changes to GitHub</vt:lpstr>
      <vt:lpstr>GIT Data Flow – Sync GitHub to workspace</vt:lpstr>
      <vt:lpstr>What are the software needed to support GIT/Github?</vt:lpstr>
      <vt:lpstr>Git help – Command Prompt</vt:lpstr>
      <vt:lpstr>GIT Config </vt:lpstr>
      <vt:lpstr>Hidden Local repository config</vt:lpstr>
      <vt:lpstr>Case1: Repository Push from Local Repo to GITHub</vt:lpstr>
      <vt:lpstr>Github</vt:lpstr>
      <vt:lpstr>PowerPoint Presentation</vt:lpstr>
      <vt:lpstr>PowerPoint Presentation</vt:lpstr>
      <vt:lpstr>PowerPoint Presentation</vt:lpstr>
      <vt:lpstr>Clone Git URL to workspace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sandskal</dc:creator>
  <cp:lastModifiedBy>Wee-Chong Tan</cp:lastModifiedBy>
  <cp:revision>222</cp:revision>
  <cp:lastPrinted>2019-06-06T11:50:05Z</cp:lastPrinted>
  <dcterms:created xsi:type="dcterms:W3CDTF">2018-11-26T21:14:50Z</dcterms:created>
  <dcterms:modified xsi:type="dcterms:W3CDTF">2023-02-17T04:07:36Z</dcterms:modified>
</cp:coreProperties>
</file>