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1"/>
  </p:notesMasterIdLst>
  <p:handoutMasterIdLst>
    <p:handoutMasterId r:id="rId22"/>
  </p:handoutMasterIdLst>
  <p:sldIdLst>
    <p:sldId id="405" r:id="rId2"/>
    <p:sldId id="448" r:id="rId3"/>
    <p:sldId id="449" r:id="rId4"/>
    <p:sldId id="450" r:id="rId5"/>
    <p:sldId id="451" r:id="rId6"/>
    <p:sldId id="453" r:id="rId7"/>
    <p:sldId id="452" r:id="rId8"/>
    <p:sldId id="455" r:id="rId9"/>
    <p:sldId id="456" r:id="rId10"/>
    <p:sldId id="457" r:id="rId11"/>
    <p:sldId id="454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</p:sldIdLst>
  <p:sldSz cx="9144000" cy="6858000" type="screen4x3"/>
  <p:notesSz cx="6807200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0F1829"/>
    <a:srgbClr val="41223A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2" autoAdjust="0"/>
    <p:restoredTop sz="95246" autoAdjust="0"/>
  </p:normalViewPr>
  <p:slideViewPr>
    <p:cSldViewPr snapToGrid="0">
      <p:cViewPr varScale="1">
        <p:scale>
          <a:sx n="117" d="100"/>
          <a:sy n="117" d="100"/>
        </p:scale>
        <p:origin x="182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Git%20vs%20Gibhub%202023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461" y="1212169"/>
            <a:ext cx="8531353" cy="1181011"/>
          </a:xfrm>
        </p:spPr>
        <p:txBody>
          <a:bodyPr>
            <a:noAutofit/>
          </a:bodyPr>
          <a:lstStyle/>
          <a:p>
            <a:pPr lvl="1"/>
            <a:r>
              <a:rPr lang="en-US" sz="3200" dirty="0" err="1" smtClean="0"/>
              <a:t>Git</a:t>
            </a:r>
            <a:r>
              <a:rPr lang="en-US" sz="3200" dirty="0" smtClean="0"/>
              <a:t> Vs </a:t>
            </a:r>
            <a:r>
              <a:rPr lang="en-US" sz="3200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Name: WeeChong Tan</a:t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Date: May2023</a:t>
            </a:r>
            <a:endParaRPr lang="en-US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5421" y="2142309"/>
            <a:ext cx="2593389" cy="17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Local repository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1176504"/>
            <a:ext cx="6998562" cy="2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1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4058"/>
            <a:ext cx="6233160" cy="50567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Clone a local </a:t>
            </a:r>
            <a:r>
              <a:rPr lang="en-US" b="1" dirty="0" smtClean="0"/>
              <a:t>repository in local machines: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Perform a clone command to clone the repository to local machine (Workspace)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Add command </a:t>
            </a:r>
            <a:r>
              <a:rPr lang="en-US" sz="1800" dirty="0" smtClean="0"/>
              <a:t>to add updated files to the staging domain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Commit command </a:t>
            </a:r>
            <a:r>
              <a:rPr lang="en-US" sz="1800" dirty="0" smtClean="0"/>
              <a:t>to upload all the files changes into the local repository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Push command</a:t>
            </a:r>
            <a:r>
              <a:rPr lang="en-US" sz="1800" dirty="0" smtClean="0"/>
              <a:t> to push all the local changes in the local Repository to Remote Repository.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Case1: Repository Push from Local Repo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4046" y="961075"/>
            <a:ext cx="2812868" cy="3662541"/>
          </a:xfrm>
          <a:prstGeom prst="rect">
            <a:avLst/>
          </a:prstGeom>
          <a:noFill/>
          <a:ln>
            <a:solidFill>
              <a:srgbClr val="45233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Command Prompt</a:t>
            </a:r>
          </a:p>
          <a:p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clone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add filename.txt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commit –a –m “Message“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86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9" y="905934"/>
            <a:ext cx="6250315" cy="1878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6" y="2442719"/>
            <a:ext cx="4326132" cy="43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547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198"/>
            <a:ext cx="7880201" cy="44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79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20669"/>
            <a:ext cx="8686800" cy="22642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3" y="3134950"/>
            <a:ext cx="8320313" cy="26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22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64330"/>
            <a:ext cx="8686800" cy="35223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HTTPS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47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 smtClean="0"/>
              <a:t> URL to workspace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0" y="845577"/>
            <a:ext cx="8722110" cy="2838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6434"/>
            <a:ext cx="7174161" cy="2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03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83578"/>
            <a:ext cx="7614540" cy="4548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49" y="546319"/>
            <a:ext cx="5098451" cy="13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039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err="1" smtClean="0"/>
              <a:t>demo_NewBranch</a:t>
            </a:r>
            <a:endParaRPr lang="en-US" dirty="0" smtClean="0"/>
          </a:p>
          <a:p>
            <a:pPr lvl="1"/>
            <a:r>
              <a:rPr lang="en-US" dirty="0" smtClean="0"/>
              <a:t>Create a New branch </a:t>
            </a:r>
            <a:r>
              <a:rPr lang="en-US" b="1" i="1" dirty="0" err="1" smtClean="0"/>
              <a:t>demo_NewBranch</a:t>
            </a: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Modified myfile1 add to new branch with command prompt -&gt; </a:t>
            </a:r>
            <a:r>
              <a:rPr lang="en-US" b="1" i="1" dirty="0" err="1" smtClean="0"/>
              <a:t>git</a:t>
            </a:r>
            <a:r>
              <a:rPr lang="en-US" b="1" i="1" dirty="0" smtClean="0"/>
              <a:t> add –p 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3" y="1964805"/>
            <a:ext cx="8239806" cy="1130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3" y="3692707"/>
            <a:ext cx="7715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57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both </a:t>
            </a:r>
            <a:r>
              <a:rPr lang="en-US" dirty="0"/>
              <a:t>local and remote </a:t>
            </a:r>
            <a:r>
              <a:rPr lang="en-US" dirty="0" smtClean="0"/>
              <a:t>branches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–a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-4762">
              <a:buNone/>
            </a:pPr>
            <a:r>
              <a:rPr lang="en-US" dirty="0" smtClean="0"/>
              <a:t>Current Status</a:t>
            </a:r>
          </a:p>
          <a:p>
            <a:pPr marL="571500" lvl="1" indent="-342900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0" indent="-4762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6503"/>
            <a:ext cx="8666086" cy="1325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21" y="4480151"/>
            <a:ext cx="8637243" cy="8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724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vs GitHub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start with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a Commit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and Merge Pull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Github</a:t>
            </a:r>
            <a:r>
              <a:rPr lang="en-US" dirty="0" smtClean="0"/>
              <a:t> Case Study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vs GitHub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1844" y="1280886"/>
            <a:ext cx="8170453" cy="400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GIT</a:t>
            </a:r>
            <a:r>
              <a:rPr lang="en-US" dirty="0" smtClean="0"/>
              <a:t> 	- Software Tool to host Repository in the local machine</a:t>
            </a:r>
          </a:p>
          <a:p>
            <a:pPr marL="0" indent="0">
              <a:buNone/>
            </a:pPr>
            <a:r>
              <a:rPr lang="en-US" b="1" dirty="0" smtClean="0"/>
              <a:t>GITHub</a:t>
            </a:r>
            <a:r>
              <a:rPr lang="en-US" dirty="0"/>
              <a:t>	</a:t>
            </a:r>
            <a:r>
              <a:rPr lang="en-US" dirty="0" smtClean="0"/>
              <a:t>- Service to host Wed-based Repository in the cloud.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GIT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Historical Backup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Team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Command Line instruction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Trunk- Based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78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617" y="253483"/>
            <a:ext cx="8686800" cy="707591"/>
          </a:xfrm>
        </p:spPr>
        <p:txBody>
          <a:bodyPr/>
          <a:lstStyle/>
          <a:p>
            <a:r>
              <a:rPr lang="en-US" dirty="0" smtClean="0"/>
              <a:t>GIT Data Flow (</a:t>
            </a:r>
            <a:r>
              <a:rPr lang="en-US" dirty="0" err="1" smtClean="0"/>
              <a:t>Commmand</a:t>
            </a:r>
            <a:r>
              <a:rPr lang="en-US" dirty="0" smtClean="0"/>
              <a:t> Line Prompt)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65"/>
            <a:ext cx="6424385" cy="5219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4385" y="1611085"/>
            <a:ext cx="2580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Primarily Consists of :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Workspace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Staging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Local Repository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8729" y="322107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5501" y="383297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988" y="3443922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3014" y="422202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26287" y="429706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7431" y="4606487"/>
            <a:ext cx="1304973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7637" y="491894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9650" y="5612823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687" y="266049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0154" y="268960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1621" y="2603110"/>
            <a:ext cx="638704" cy="34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44566" y="2595460"/>
            <a:ext cx="725396" cy="354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6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Upload changes to GitHub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Workspace</a:t>
            </a:r>
            <a:r>
              <a:rPr lang="en-US" dirty="0" smtClean="0"/>
              <a:t> – The working directory storing all the files on Local machine or Laptop. Add files to </a:t>
            </a:r>
            <a:r>
              <a:rPr lang="en-US" b="1" dirty="0" smtClean="0"/>
              <a:t>Staging.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Staging</a:t>
            </a:r>
            <a:r>
              <a:rPr lang="en-US" dirty="0" smtClean="0"/>
              <a:t> – Select the files to be added to the local depository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Local </a:t>
            </a:r>
            <a:r>
              <a:rPr lang="en-US" b="1" dirty="0" smtClean="0"/>
              <a:t>Repository </a:t>
            </a:r>
            <a:r>
              <a:rPr lang="en-US" dirty="0" smtClean="0"/>
              <a:t>– Ready to push all the latest updated changes to the </a:t>
            </a:r>
            <a:r>
              <a:rPr lang="en-US" dirty="0"/>
              <a:t>R</a:t>
            </a:r>
            <a:r>
              <a:rPr lang="en-US" dirty="0" smtClean="0"/>
              <a:t>emote Repository or GitHub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</a:t>
            </a:r>
            <a:r>
              <a:rPr lang="en-US" b="1" dirty="0" smtClean="0"/>
              <a:t>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in sync with the Local Depository or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7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Sync GitHub to workspace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Remote 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pull to Local Repository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Repository </a:t>
            </a:r>
            <a:r>
              <a:rPr lang="en-US" dirty="0"/>
              <a:t>– </a:t>
            </a:r>
            <a:r>
              <a:rPr lang="en-US" dirty="0" err="1"/>
              <a:t>Github</a:t>
            </a:r>
            <a:r>
              <a:rPr lang="en-US" dirty="0"/>
              <a:t> storage is </a:t>
            </a:r>
            <a:r>
              <a:rPr lang="en-US" dirty="0" smtClean="0"/>
              <a:t>Clone </a:t>
            </a:r>
            <a:r>
              <a:rPr lang="en-US" dirty="0"/>
              <a:t>to </a:t>
            </a:r>
            <a:r>
              <a:rPr lang="en-US" dirty="0" smtClean="0"/>
              <a:t>Workspace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1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Windows - </a:t>
            </a:r>
            <a:r>
              <a:rPr lang="en-US" i="1" dirty="0">
                <a:hlinkClick r:id="rId2" action="ppaction://hlinkpres?slideindex=1&amp;slidetitle="/>
              </a:rPr>
              <a:t>https://git-scm.com/download/win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Sign up </a:t>
            </a:r>
            <a:r>
              <a:rPr lang="en-US" dirty="0" err="1" smtClean="0"/>
              <a:t>Github</a:t>
            </a:r>
            <a:r>
              <a:rPr lang="en-US" dirty="0" smtClean="0"/>
              <a:t> storage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Command Prompt / </a:t>
            </a:r>
            <a:r>
              <a:rPr lang="en-US" dirty="0" smtClean="0"/>
              <a:t>PowerShell </a:t>
            </a:r>
            <a:r>
              <a:rPr lang="en-US" dirty="0" smtClean="0"/>
              <a:t>/ GIT Bash (Unix user)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GitHub </a:t>
            </a:r>
            <a:r>
              <a:rPr lang="en-US" dirty="0" smtClean="0"/>
              <a:t>Desktop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VS coder editor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software needed to support GIT/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59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– Command Prompt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898651"/>
            <a:ext cx="5815003" cy="55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18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3150"/>
            <a:ext cx="8686800" cy="4932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0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18000</TotalTime>
  <Words>421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.AppleSystemUIFont</vt:lpstr>
      <vt:lpstr>Arial</vt:lpstr>
      <vt:lpstr>Calibri</vt:lpstr>
      <vt:lpstr>Wingdings</vt:lpstr>
      <vt:lpstr>Teradyne-ppt-template-standard_final-PG#</vt:lpstr>
      <vt:lpstr>Git Vs Github             Name: WeeChong Tan Date: May2023</vt:lpstr>
      <vt:lpstr>Agenda</vt:lpstr>
      <vt:lpstr>What is Git vs GitHub ?</vt:lpstr>
      <vt:lpstr>GIT Data Flow (Commmand Line Prompt)</vt:lpstr>
      <vt:lpstr>GIT Data Flow – Upload changes to GitHub</vt:lpstr>
      <vt:lpstr>GIT Data Flow – Sync GitHub to workspace</vt:lpstr>
      <vt:lpstr>What are the software needed to support GIT/Github?</vt:lpstr>
      <vt:lpstr>Git help – Command Prompt</vt:lpstr>
      <vt:lpstr>GIT Config </vt:lpstr>
      <vt:lpstr>Hidden Local repository config</vt:lpstr>
      <vt:lpstr>Case1: Repository Push from Local Repo to GITHub</vt:lpstr>
      <vt:lpstr>Github</vt:lpstr>
      <vt:lpstr>PowerPoint Presentation</vt:lpstr>
      <vt:lpstr>PowerPoint Presentation</vt:lpstr>
      <vt:lpstr>Github HTTPS </vt:lpstr>
      <vt:lpstr>Clone Git URL to workspace</vt:lpstr>
      <vt:lpstr>Push to Github</vt:lpstr>
      <vt:lpstr>GIT Branch</vt:lpstr>
      <vt:lpstr>Git Branch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Wee-Chong Tan</cp:lastModifiedBy>
  <cp:revision>231</cp:revision>
  <cp:lastPrinted>2019-06-06T11:50:05Z</cp:lastPrinted>
  <dcterms:created xsi:type="dcterms:W3CDTF">2018-11-26T21:14:50Z</dcterms:created>
  <dcterms:modified xsi:type="dcterms:W3CDTF">2023-02-20T06:45:31Z</dcterms:modified>
</cp:coreProperties>
</file>