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20" autoAdjust="0"/>
    <p:restoredTop sz="95549" autoAdjust="0"/>
  </p:normalViewPr>
  <p:slideViewPr>
    <p:cSldViewPr snapToGrid="0">
      <p:cViewPr>
        <p:scale>
          <a:sx n="83" d="100"/>
          <a:sy n="83" d="100"/>
        </p:scale>
        <p:origin x="78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5EAE68-BF04-47E5-82A6-A99EA12F4318}" type="datetimeFigureOut">
              <a:rPr lang="en-SG" smtClean="0"/>
              <a:t>25/12/2024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6FDE8B-DB81-4048-9BF7-349DA4E4D3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8778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FDE8B-DB81-4048-9BF7-349DA4E4D3B2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316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00FD-51D1-44BA-8406-D6C3864F6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0F504-F612-B44D-6231-6755A2DA3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BFC7B-4980-FDAA-E49E-7BA856AA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1D400-E6A4-433E-AD00-9AEB35A013DB}" type="datetimeFigureOut">
              <a:rPr lang="en-SG" smtClean="0"/>
              <a:t>24/12/2024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2116A-1C1C-C189-1E5D-11DF6CB24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8D44E-1315-2A2D-5400-085D0B78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CBE0-3D78-49F7-AF11-8CD6A579A2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530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87B8-5BE2-5AB3-ACD4-109FEC56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D52F7-130A-1B14-DC0F-97BE6D592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FF20C-30DD-224C-30A2-61BEC6758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1D400-E6A4-433E-AD00-9AEB35A013DB}" type="datetimeFigureOut">
              <a:rPr lang="en-SG" smtClean="0"/>
              <a:t>24/12/2024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7E5A2-8C8C-B4AA-6687-C73DA5FFC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4D7C3-72C7-A9F7-459D-81730E6C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CBE0-3D78-49F7-AF11-8CD6A579A2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220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996AF-3A51-DF26-C371-BF4A3AD1E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5C2B7-DBCE-0C69-6771-299BF0CEA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EB2D8-0D8E-E953-8300-1DAB6A106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1D400-E6A4-433E-AD00-9AEB35A013DB}" type="datetimeFigureOut">
              <a:rPr lang="en-SG" smtClean="0"/>
              <a:t>24/12/2024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D2C8A-4C29-AC96-7704-DC396BAC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0DA99-2683-D6EA-792D-05FCA3B19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CBE0-3D78-49F7-AF11-8CD6A579A2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2790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8F9AB-CA06-2DC9-A9A7-61CFEDC0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C3ED7-A52D-4DE6-16AA-33528D97E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43DDC-5CB3-95CF-F15E-93E5381F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1D400-E6A4-433E-AD00-9AEB35A013DB}" type="datetimeFigureOut">
              <a:rPr lang="en-SG" smtClean="0"/>
              <a:t>24/12/2024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25B45-5262-126E-227D-EB3B3231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085DB-9E42-172E-2E96-8F846348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CBE0-3D78-49F7-AF11-8CD6A579A2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881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8C27-E671-11AE-F944-CFA8AAC4D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44247-041A-1A72-E3E9-0B59DEC3D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B92FB-5CEE-24EE-7776-D0E874B7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1D400-E6A4-433E-AD00-9AEB35A013DB}" type="datetimeFigureOut">
              <a:rPr lang="en-SG" smtClean="0"/>
              <a:t>24/12/2024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6F17F-1ED1-C873-C1D4-519EAF194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2DFE5-2CB3-FAB4-5F8C-64F50244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CBE0-3D78-49F7-AF11-8CD6A579A2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339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2221-E1B2-AB0F-518D-330FACAF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1B69C-4F2E-16CA-237A-FCE607A54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59380-AF6D-65B0-208E-A40736F12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9901D-C4EC-81CE-BF81-3D166A9E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1D400-E6A4-433E-AD00-9AEB35A013DB}" type="datetimeFigureOut">
              <a:rPr lang="en-SG" smtClean="0"/>
              <a:t>24/12/2024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24534-3953-EDF8-FE25-71872BF6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5BB6D-B8EE-D5E4-0338-B79C5458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CBE0-3D78-49F7-AF11-8CD6A579A2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4654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D9406-A6F6-790A-3C8B-44AEF896A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9686E-B56A-F8A6-AB21-2B3BDF73F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6320E-AB4B-3237-04AC-5CED49528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F422E-43D2-3E19-9EBC-39EB511BF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4A3A1-4507-347E-2AC6-5D17FD6F7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671992-984A-10AB-0810-A00D5B6E2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1D400-E6A4-433E-AD00-9AEB35A013DB}" type="datetimeFigureOut">
              <a:rPr lang="en-SG" smtClean="0"/>
              <a:t>24/12/2024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A4FF99-8F5B-A0CF-055B-EA401886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4CC4BC-AF6C-08D1-0191-AC1F8225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CBE0-3D78-49F7-AF11-8CD6A579A2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02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FD8F6-C456-2139-CCED-241324CC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3218D-4F40-3FAE-ECEC-6F7E0A1DA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1D400-E6A4-433E-AD00-9AEB35A013DB}" type="datetimeFigureOut">
              <a:rPr lang="en-SG" smtClean="0"/>
              <a:t>24/12/2024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C7C2A-87F3-A846-61EF-ACF91338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63004-08B2-B90B-60C3-1C1ACAD6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CBE0-3D78-49F7-AF11-8CD6A579A2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050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DAA95-9ADB-A4A9-EF2B-F9F98249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1D400-E6A4-433E-AD00-9AEB35A013DB}" type="datetimeFigureOut">
              <a:rPr lang="en-SG" smtClean="0"/>
              <a:t>24/12/2024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A75F3-0E1A-F252-B723-EEC90250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FAF63-D500-A829-8AD7-BEBB10CB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CBE0-3D78-49F7-AF11-8CD6A579A2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333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2460-2DA2-8E17-68C9-2EB62FE1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E889D-143E-3BA9-39A2-706AE2652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5116E-E3A4-62FB-F2E9-1C516F57A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28691-D1CC-8282-55AD-9BFA0A0D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1D400-E6A4-433E-AD00-9AEB35A013DB}" type="datetimeFigureOut">
              <a:rPr lang="en-SG" smtClean="0"/>
              <a:t>24/12/2024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DA435-BF18-261D-9128-5C00C838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386F3-201A-6481-3F10-A8ACE861F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CBE0-3D78-49F7-AF11-8CD6A579A2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972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DD1CF-EED1-2541-9E5C-65B568487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87EE71-425F-90B6-2368-C44762ECE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91318-DEF2-1BA5-E155-C8C5FC930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25D90-D11B-897A-C713-0AC11217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1D400-E6A4-433E-AD00-9AEB35A013DB}" type="datetimeFigureOut">
              <a:rPr lang="en-SG" smtClean="0"/>
              <a:t>24/12/2024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63109-2FD4-EF00-9777-C3AEA232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BAF13-CF83-FC8F-C88A-119DAAAA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0CBE0-3D78-49F7-AF11-8CD6A579A2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279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929E94-2405-7918-D3B5-F94248AD2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5C917-5E92-E1B6-A781-A8C985C41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35EFC-8C8E-751B-75ED-CA27FB7D1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1D400-E6A4-433E-AD00-9AEB35A013DB}" type="datetimeFigureOut">
              <a:rPr lang="en-SG" smtClean="0"/>
              <a:t>24/12/2024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D8606-4588-2277-EABA-EE3EB913B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9D1DB-3EF8-2283-F292-44C6BAC1D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0CBE0-3D78-49F7-AF11-8CD6A579A23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859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B962-A447-3A3C-00F5-4B8C5D181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6893" y="1106414"/>
            <a:ext cx="9144000" cy="2387600"/>
          </a:xfrm>
        </p:spPr>
        <p:txBody>
          <a:bodyPr>
            <a:normAutofit/>
          </a:bodyPr>
          <a:lstStyle/>
          <a:p>
            <a:pPr algn="r"/>
            <a:r>
              <a:rPr lang="en-US" sz="5400" dirty="0">
                <a:latin typeface="Franklin Gothic Demi" panose="020B0703020102020204" pitchFamily="34" charset="0"/>
              </a:rPr>
              <a:t>Sales Method Analysis and Recommendations</a:t>
            </a:r>
            <a:endParaRPr lang="en-SG" sz="5400" dirty="0">
              <a:latin typeface="Franklin Gothic Demi" panose="020B0703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2B152-7721-D46F-AC8A-66882FD2A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2466" y="3429000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latin typeface="Franklin Gothic Demi" panose="020B0703020102020204" pitchFamily="34" charset="0"/>
              </a:rPr>
              <a:t>Pens &amp; Printers</a:t>
            </a:r>
            <a:endParaRPr lang="en-SG" dirty="0">
              <a:latin typeface="Franklin Gothic Demi" panose="020B0703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68CEA8-1580-F065-70C0-ED9E567769F2}"/>
              </a:ext>
            </a:extLst>
          </p:cNvPr>
          <p:cNvSpPr txBox="1"/>
          <p:nvPr/>
        </p:nvSpPr>
        <p:spPr>
          <a:xfrm>
            <a:off x="8389605" y="3887549"/>
            <a:ext cx="2831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Presented to the Sales Team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6043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0217-28D3-000C-E503-FAF86F0E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5EF7F-7FE1-3E15-B17B-4C1621241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Evaluate the effectiveness of different sales methods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Identify strategies to optimize team efforts and maximize revenue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Provide actionable recommendations to enhance sales performance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00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4EB1B-A45C-CDC7-16CB-B689CED3E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74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Summary of Work Undertaken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6A699-05F8-D155-B3C6-9C2144520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03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Cleaning: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Corrected inconsistencies in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sales_method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column.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Imputed missing revenue values based on the mean of the respective sales method.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Standardized text fields for uniformity.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Assessed revenue trends and customer metrics.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Evaluated efficiency metrics such as revenue per minute of effort.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Efficiency Analysis: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Compared performance metrics across sales methods to identify the most effective strategies.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91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FED45-3070-9315-36BE-41D4F8F7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Key Findings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B424F-D20C-04F7-6E78-88DB14536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7338" y="1316907"/>
            <a:ext cx="588896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Customer Count: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Email: 7,466 customers (50%)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Call: 4,962 customers (33%)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Email + Call: 2,572 customers (17%)</a:t>
            </a:r>
          </a:p>
          <a:p>
            <a:pPr lvl="1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Revenue Distribution (Overall):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Average revenue was ~$95.58, with a significant range of $32.54 - $238.32</a:t>
            </a: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Revenue Distribution by Sales Method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Call: Lowest revenue (~$47.60 per customer), with minimal variability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Email: Moderate revenue (~$97.13 per customer), with tight clustering</a:t>
            </a:r>
          </a:p>
          <a:p>
            <a:pPr lvl="1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Email + Call: Highest revenue (~$183.65 per customer), but with more variability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A6142-3223-B23F-9861-9FB806EFE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08" y="1115082"/>
            <a:ext cx="5179138" cy="28530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198455-19F2-1BEC-FC4A-771C1C918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59" y="3968151"/>
            <a:ext cx="5101087" cy="277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06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B3EB4-136D-DABB-8E72-A252C5B61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973" y="1690688"/>
            <a:ext cx="4607943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Key metrics:</a:t>
            </a:r>
          </a:p>
          <a:p>
            <a:pPr lvl="1" fontAlgn="ctr"/>
            <a:r>
              <a:rPr lang="en-SG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Focus on 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 revenue per customer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revenue per minute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ongoing evaluation of method performance.</a:t>
            </a:r>
            <a:endParaRPr lang="en-SG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fontAlgn="ctr"/>
            <a:r>
              <a:rPr lang="en-SG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Regularly track 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site visits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conversion rates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measure engagement driven by each method.</a:t>
            </a: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fontAlgn="ctr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Initial Estimates: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Email + Call: $18.37 revenue per minute; $183.65 average revenue per customer.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Email: Minimal effort required; highly scalable.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Call: $1.59 revenue per minute; least effective.</a:t>
            </a:r>
            <a:endParaRPr lang="en-SG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7141B08-81E4-F8FE-784C-D86B903A3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Efficiency metrics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DD8B9-2F15-2A3E-3DCE-CEBF3411A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49" y="1471366"/>
            <a:ext cx="7041184" cy="425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8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7AA0-542F-C996-040D-C98238F0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11F00-6A87-E07E-FB38-1FEB54784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Email + Call: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Continue for high-value customers.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for targeted campaigns where personalized interaction yields significant returns.</a:t>
            </a:r>
          </a:p>
          <a:p>
            <a:pPr marL="457200" lvl="1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Email: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Leverage for broad outreach due to low effort and scalability.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Automate workflows to further reduce time and resource costs.</a:t>
            </a:r>
          </a:p>
          <a:p>
            <a:pPr marL="457200" lvl="1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Call: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Discontinue or limit significantly, as it yields the lowest return on investment.</a:t>
            </a:r>
          </a:p>
        </p:txBody>
      </p:sp>
    </p:spTree>
    <p:extLst>
      <p:ext uri="{BB962C8B-B14F-4D97-AF65-F5344CB8AC3E}">
        <p14:creationId xmlns:p14="http://schemas.microsoft.com/office/powerpoint/2010/main" val="3139324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E80CB-DD8E-8154-4A9E-81630383F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Future Actions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DE5CF-B9E0-31C0-7CE1-4CCBCCF7F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690" y="1825625"/>
            <a:ext cx="10515600" cy="4351338"/>
          </a:xfrm>
        </p:spPr>
        <p:txBody>
          <a:bodyPr/>
          <a:lstStyle/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Refine customer segmentation for targeted outreach.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Pilot test hybrid methods for high-value customer segments.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Regularly monitor metrics to adapt strategies based on performance.</a:t>
            </a:r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26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E288-E160-DAA3-FD04-DE1C3340E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7521" y="2464220"/>
            <a:ext cx="5464834" cy="1325563"/>
          </a:xfrm>
        </p:spPr>
        <p:txBody>
          <a:bodyPr/>
          <a:lstStyle/>
          <a:p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78831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372</Words>
  <Application>Microsoft Office PowerPoint</Application>
  <PresentationFormat>Widescreen</PresentationFormat>
  <Paragraphs>56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Franklin Gothic Demi</vt:lpstr>
      <vt:lpstr>Office Theme</vt:lpstr>
      <vt:lpstr>Sales Method Analysis and Recommendations</vt:lpstr>
      <vt:lpstr>Overview</vt:lpstr>
      <vt:lpstr>Summary of Work Undertaken</vt:lpstr>
      <vt:lpstr>Key Findings</vt:lpstr>
      <vt:lpstr>Efficiency metrics</vt:lpstr>
      <vt:lpstr>Recommendations</vt:lpstr>
      <vt:lpstr>Future Actions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 Jim Tan (DABCD)</dc:creator>
  <cp:lastModifiedBy>Wei Jim Tan (DABCD)</cp:lastModifiedBy>
  <cp:revision>1</cp:revision>
  <dcterms:created xsi:type="dcterms:W3CDTF">2024-12-25T08:31:50Z</dcterms:created>
  <dcterms:modified xsi:type="dcterms:W3CDTF">2024-12-25T09:51:42Z</dcterms:modified>
</cp:coreProperties>
</file>