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781491680"/>
        <c:axId val="781487872"/>
        <c:axId val="1022276464"/>
      </c:surface3DChart>
      <c:catAx>
        <c:axId val="78149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487872"/>
        <c:crosses val="autoZero"/>
        <c:auto val="1"/>
        <c:lblAlgn val="ctr"/>
        <c:lblOffset val="100"/>
        <c:noMultiLvlLbl val="0"/>
      </c:catAx>
      <c:valAx>
        <c:axId val="78148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491680"/>
        <c:crosses val="autoZero"/>
        <c:crossBetween val="midCat"/>
      </c:valAx>
      <c:serAx>
        <c:axId val="10222764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48787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6FC95-5E55-40EB-97E1-73242366844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0"/>
      <dgm:spPr/>
    </dgm:pt>
    <dgm:pt modelId="{02B0EBB7-173B-4901-8B3D-9105FFF20A99}">
      <dgm:prSet phldrT="[Text]" phldr="1"/>
      <dgm:spPr/>
      <dgm:t>
        <a:bodyPr/>
        <a:lstStyle/>
        <a:p>
          <a:endParaRPr lang="en-US"/>
        </a:p>
      </dgm:t>
    </dgm:pt>
    <dgm:pt modelId="{6634B07B-CC38-45C3-859D-BEBE75249202}" type="parTrans" cxnId="{C31A820D-3220-451D-8B4A-A1D02F20DBB4}">
      <dgm:prSet/>
      <dgm:spPr/>
      <dgm:t>
        <a:bodyPr/>
        <a:lstStyle/>
        <a:p>
          <a:endParaRPr lang="en-US"/>
        </a:p>
      </dgm:t>
    </dgm:pt>
    <dgm:pt modelId="{40FE65F9-F373-43FF-AF13-EB16DB7B99BD}" type="sibTrans" cxnId="{C31A820D-3220-451D-8B4A-A1D02F20DBB4}">
      <dgm:prSet/>
      <dgm:spPr/>
      <dgm:t>
        <a:bodyPr/>
        <a:lstStyle/>
        <a:p>
          <a:endParaRPr lang="en-US"/>
        </a:p>
      </dgm:t>
    </dgm:pt>
    <dgm:pt modelId="{80CD04AA-330C-4527-B4CE-A1479542B3C7}">
      <dgm:prSet phldrT="[Text]" phldr="1"/>
      <dgm:spPr/>
      <dgm:t>
        <a:bodyPr/>
        <a:lstStyle/>
        <a:p>
          <a:endParaRPr lang="en-US"/>
        </a:p>
      </dgm:t>
    </dgm:pt>
    <dgm:pt modelId="{97929546-0188-4180-BC8C-FA486EA00F05}" type="parTrans" cxnId="{8654540C-FE5B-4DAD-AD34-5FA879BAE4A3}">
      <dgm:prSet/>
      <dgm:spPr/>
      <dgm:t>
        <a:bodyPr/>
        <a:lstStyle/>
        <a:p>
          <a:endParaRPr lang="en-US"/>
        </a:p>
      </dgm:t>
    </dgm:pt>
    <dgm:pt modelId="{A33F0B1C-2E73-4BA4-817E-D09A0271B485}" type="sibTrans" cxnId="{8654540C-FE5B-4DAD-AD34-5FA879BAE4A3}">
      <dgm:prSet/>
      <dgm:spPr/>
      <dgm:t>
        <a:bodyPr/>
        <a:lstStyle/>
        <a:p>
          <a:endParaRPr lang="en-US"/>
        </a:p>
      </dgm:t>
    </dgm:pt>
    <dgm:pt modelId="{D321060A-2AAC-4B4F-833F-48997BB3CC11}">
      <dgm:prSet phldrT="[Text]" phldr="1"/>
      <dgm:spPr/>
      <dgm:t>
        <a:bodyPr/>
        <a:lstStyle/>
        <a:p>
          <a:endParaRPr lang="en-US"/>
        </a:p>
      </dgm:t>
    </dgm:pt>
    <dgm:pt modelId="{0CC7F02A-131F-4E2B-9CE1-CAD9A0252926}" type="parTrans" cxnId="{BCB7A75F-40FA-46F2-8396-3F24CEBDAA82}">
      <dgm:prSet/>
      <dgm:spPr/>
      <dgm:t>
        <a:bodyPr/>
        <a:lstStyle/>
        <a:p>
          <a:endParaRPr lang="en-US"/>
        </a:p>
      </dgm:t>
    </dgm:pt>
    <dgm:pt modelId="{9C3707A6-8840-44FD-8C41-0FFE9A1D7E94}" type="sibTrans" cxnId="{BCB7A75F-40FA-46F2-8396-3F24CEBDAA82}">
      <dgm:prSet/>
      <dgm:spPr/>
      <dgm:t>
        <a:bodyPr/>
        <a:lstStyle/>
        <a:p>
          <a:endParaRPr lang="en-US"/>
        </a:p>
      </dgm:t>
    </dgm:pt>
    <dgm:pt modelId="{8CEF0FD1-368A-4DFB-AA39-04F964F3BFA6}" type="pres">
      <dgm:prSet presAssocID="{4306FC95-5E55-40EB-97E1-73242366844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7724897-7F9A-4867-90A7-706D97A6E77B}" type="pres">
      <dgm:prSet presAssocID="{02B0EBB7-173B-4901-8B3D-9105FFF20A99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E88421-7587-49E5-981E-A035CD5031C5}" type="pres">
      <dgm:prSet presAssocID="{02B0EBB7-173B-4901-8B3D-9105FFF20A99}" presName="gear1srcNode" presStyleLbl="node1" presStyleIdx="0" presStyleCnt="3"/>
      <dgm:spPr/>
    </dgm:pt>
    <dgm:pt modelId="{1182D6BB-12E7-4D2C-B197-8F9DFE2077C5}" type="pres">
      <dgm:prSet presAssocID="{02B0EBB7-173B-4901-8B3D-9105FFF20A99}" presName="gear1dstNode" presStyleLbl="node1" presStyleIdx="0" presStyleCnt="3"/>
      <dgm:spPr/>
    </dgm:pt>
    <dgm:pt modelId="{70933F7E-E6D2-4B8B-8EAE-1BC72E46ADAB}" type="pres">
      <dgm:prSet presAssocID="{80CD04AA-330C-4527-B4CE-A1479542B3C7}" presName="gear2" presStyleLbl="node1" presStyleIdx="1" presStyleCnt="3">
        <dgm:presLayoutVars>
          <dgm:chMax val="1"/>
          <dgm:bulletEnabled val="1"/>
        </dgm:presLayoutVars>
      </dgm:prSet>
      <dgm:spPr/>
    </dgm:pt>
    <dgm:pt modelId="{F14C4F82-E43C-41CB-B89A-DE9381C01566}" type="pres">
      <dgm:prSet presAssocID="{80CD04AA-330C-4527-B4CE-A1479542B3C7}" presName="gear2srcNode" presStyleLbl="node1" presStyleIdx="1" presStyleCnt="3"/>
      <dgm:spPr/>
    </dgm:pt>
    <dgm:pt modelId="{623065EE-9BCB-4E42-9423-17D08C954DBC}" type="pres">
      <dgm:prSet presAssocID="{80CD04AA-330C-4527-B4CE-A1479542B3C7}" presName="gear2dstNode" presStyleLbl="node1" presStyleIdx="1" presStyleCnt="3"/>
      <dgm:spPr/>
    </dgm:pt>
    <dgm:pt modelId="{B9B86D3F-702C-4436-88EB-465DDD36A479}" type="pres">
      <dgm:prSet presAssocID="{D321060A-2AAC-4B4F-833F-48997BB3CC11}" presName="gear3" presStyleLbl="node1" presStyleIdx="2" presStyleCnt="3"/>
      <dgm:spPr/>
    </dgm:pt>
    <dgm:pt modelId="{273472DC-863A-4846-A137-FC5A48B8C965}" type="pres">
      <dgm:prSet presAssocID="{D321060A-2AAC-4B4F-833F-48997BB3CC1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B4F2EE1-8CE6-49BA-A8BF-ADE300E1A946}" type="pres">
      <dgm:prSet presAssocID="{D321060A-2AAC-4B4F-833F-48997BB3CC11}" presName="gear3srcNode" presStyleLbl="node1" presStyleIdx="2" presStyleCnt="3"/>
      <dgm:spPr/>
    </dgm:pt>
    <dgm:pt modelId="{2DA88A1B-398C-473B-B0BD-640E8F97ABC4}" type="pres">
      <dgm:prSet presAssocID="{D321060A-2AAC-4B4F-833F-48997BB3CC11}" presName="gear3dstNode" presStyleLbl="node1" presStyleIdx="2" presStyleCnt="3"/>
      <dgm:spPr/>
    </dgm:pt>
    <dgm:pt modelId="{3A2BFCA1-3555-419B-B4BB-A442166FFE2B}" type="pres">
      <dgm:prSet presAssocID="{40FE65F9-F373-43FF-AF13-EB16DB7B99BD}" presName="connector1" presStyleLbl="sibTrans2D1" presStyleIdx="0" presStyleCnt="3"/>
      <dgm:spPr/>
    </dgm:pt>
    <dgm:pt modelId="{73FE679D-52A6-453D-B2C1-E7034CE282AA}" type="pres">
      <dgm:prSet presAssocID="{A33F0B1C-2E73-4BA4-817E-D09A0271B485}" presName="connector2" presStyleLbl="sibTrans2D1" presStyleIdx="1" presStyleCnt="3"/>
      <dgm:spPr/>
    </dgm:pt>
    <dgm:pt modelId="{472475F3-E7C2-4C8F-A024-980EDDA590A8}" type="pres">
      <dgm:prSet presAssocID="{9C3707A6-8840-44FD-8C41-0FFE9A1D7E94}" presName="connector3" presStyleLbl="sibTrans2D1" presStyleIdx="2" presStyleCnt="3"/>
      <dgm:spPr/>
    </dgm:pt>
  </dgm:ptLst>
  <dgm:cxnLst>
    <dgm:cxn modelId="{9B502281-C56C-4F57-A2B3-DDADEF0B816E}" type="presOf" srcId="{D321060A-2AAC-4B4F-833F-48997BB3CC11}" destId="{B9B86D3F-702C-4436-88EB-465DDD36A479}" srcOrd="0" destOrd="0" presId="urn:microsoft.com/office/officeart/2005/8/layout/gear1"/>
    <dgm:cxn modelId="{DCFD56EB-9ED1-497E-8AA3-38CC3ADC1BA2}" type="presOf" srcId="{80CD04AA-330C-4527-B4CE-A1479542B3C7}" destId="{F14C4F82-E43C-41CB-B89A-DE9381C01566}" srcOrd="1" destOrd="0" presId="urn:microsoft.com/office/officeart/2005/8/layout/gear1"/>
    <dgm:cxn modelId="{38F1ED2F-60B6-478C-AA90-EB068F924DAF}" type="presOf" srcId="{80CD04AA-330C-4527-B4CE-A1479542B3C7}" destId="{70933F7E-E6D2-4B8B-8EAE-1BC72E46ADAB}" srcOrd="0" destOrd="0" presId="urn:microsoft.com/office/officeart/2005/8/layout/gear1"/>
    <dgm:cxn modelId="{0D9EF993-139D-4C2F-8064-6F902E29BD6B}" type="presOf" srcId="{4306FC95-5E55-40EB-97E1-732423668449}" destId="{8CEF0FD1-368A-4DFB-AA39-04F964F3BFA6}" srcOrd="0" destOrd="0" presId="urn:microsoft.com/office/officeart/2005/8/layout/gear1"/>
    <dgm:cxn modelId="{5D29454F-8E16-4085-9C13-EBEB3B97A895}" type="presOf" srcId="{A33F0B1C-2E73-4BA4-817E-D09A0271B485}" destId="{73FE679D-52A6-453D-B2C1-E7034CE282AA}" srcOrd="0" destOrd="0" presId="urn:microsoft.com/office/officeart/2005/8/layout/gear1"/>
    <dgm:cxn modelId="{8654540C-FE5B-4DAD-AD34-5FA879BAE4A3}" srcId="{4306FC95-5E55-40EB-97E1-732423668449}" destId="{80CD04AA-330C-4527-B4CE-A1479542B3C7}" srcOrd="1" destOrd="0" parTransId="{97929546-0188-4180-BC8C-FA486EA00F05}" sibTransId="{A33F0B1C-2E73-4BA4-817E-D09A0271B485}"/>
    <dgm:cxn modelId="{E2216075-2AA2-4A09-BE03-960049A7BA87}" type="presOf" srcId="{80CD04AA-330C-4527-B4CE-A1479542B3C7}" destId="{623065EE-9BCB-4E42-9423-17D08C954DBC}" srcOrd="2" destOrd="0" presId="urn:microsoft.com/office/officeart/2005/8/layout/gear1"/>
    <dgm:cxn modelId="{60EBFC81-12EC-4A3F-B7DE-B6D0ACD8AB32}" type="presOf" srcId="{D321060A-2AAC-4B4F-833F-48997BB3CC11}" destId="{1B4F2EE1-8CE6-49BA-A8BF-ADE300E1A946}" srcOrd="2" destOrd="0" presId="urn:microsoft.com/office/officeart/2005/8/layout/gear1"/>
    <dgm:cxn modelId="{1B437B4F-A13E-4BF6-B80D-4DDB91C1EEB1}" type="presOf" srcId="{02B0EBB7-173B-4901-8B3D-9105FFF20A99}" destId="{F7724897-7F9A-4867-90A7-706D97A6E77B}" srcOrd="0" destOrd="0" presId="urn:microsoft.com/office/officeart/2005/8/layout/gear1"/>
    <dgm:cxn modelId="{C31A820D-3220-451D-8B4A-A1D02F20DBB4}" srcId="{4306FC95-5E55-40EB-97E1-732423668449}" destId="{02B0EBB7-173B-4901-8B3D-9105FFF20A99}" srcOrd="0" destOrd="0" parTransId="{6634B07B-CC38-45C3-859D-BEBE75249202}" sibTransId="{40FE65F9-F373-43FF-AF13-EB16DB7B99BD}"/>
    <dgm:cxn modelId="{5C9BBD7C-25B3-40CD-A886-19D70578C4B8}" type="presOf" srcId="{40FE65F9-F373-43FF-AF13-EB16DB7B99BD}" destId="{3A2BFCA1-3555-419B-B4BB-A442166FFE2B}" srcOrd="0" destOrd="0" presId="urn:microsoft.com/office/officeart/2005/8/layout/gear1"/>
    <dgm:cxn modelId="{F0E25833-4761-4F01-8AE0-E8E72597DDDA}" type="presOf" srcId="{02B0EBB7-173B-4901-8B3D-9105FFF20A99}" destId="{1182D6BB-12E7-4D2C-B197-8F9DFE2077C5}" srcOrd="2" destOrd="0" presId="urn:microsoft.com/office/officeart/2005/8/layout/gear1"/>
    <dgm:cxn modelId="{BCB7A75F-40FA-46F2-8396-3F24CEBDAA82}" srcId="{4306FC95-5E55-40EB-97E1-732423668449}" destId="{D321060A-2AAC-4B4F-833F-48997BB3CC11}" srcOrd="2" destOrd="0" parTransId="{0CC7F02A-131F-4E2B-9CE1-CAD9A0252926}" sibTransId="{9C3707A6-8840-44FD-8C41-0FFE9A1D7E94}"/>
    <dgm:cxn modelId="{607A4055-9F01-4D58-830D-C42FF9E506D8}" type="presOf" srcId="{D321060A-2AAC-4B4F-833F-48997BB3CC11}" destId="{2DA88A1B-398C-473B-B0BD-640E8F97ABC4}" srcOrd="3" destOrd="0" presId="urn:microsoft.com/office/officeart/2005/8/layout/gear1"/>
    <dgm:cxn modelId="{54CCA57B-2A3E-401A-9927-E5E21A97AB7B}" type="presOf" srcId="{02B0EBB7-173B-4901-8B3D-9105FFF20A99}" destId="{49E88421-7587-49E5-981E-A035CD5031C5}" srcOrd="1" destOrd="0" presId="urn:microsoft.com/office/officeart/2005/8/layout/gear1"/>
    <dgm:cxn modelId="{A9533CE1-9ED1-4E53-8DC2-CEE2792E02BC}" type="presOf" srcId="{D321060A-2AAC-4B4F-833F-48997BB3CC11}" destId="{273472DC-863A-4846-A137-FC5A48B8C965}" srcOrd="1" destOrd="0" presId="urn:microsoft.com/office/officeart/2005/8/layout/gear1"/>
    <dgm:cxn modelId="{E0AC90BB-DD0D-4331-95D5-BF6F8636CC98}" type="presOf" srcId="{9C3707A6-8840-44FD-8C41-0FFE9A1D7E94}" destId="{472475F3-E7C2-4C8F-A024-980EDDA590A8}" srcOrd="0" destOrd="0" presId="urn:microsoft.com/office/officeart/2005/8/layout/gear1"/>
    <dgm:cxn modelId="{1AC37E5C-3BF1-407F-A4BE-E903FAC07C1F}" type="presParOf" srcId="{8CEF0FD1-368A-4DFB-AA39-04F964F3BFA6}" destId="{F7724897-7F9A-4867-90A7-706D97A6E77B}" srcOrd="0" destOrd="0" presId="urn:microsoft.com/office/officeart/2005/8/layout/gear1"/>
    <dgm:cxn modelId="{A61A99A4-9C6E-404C-ACC1-BCF94D721532}" type="presParOf" srcId="{8CEF0FD1-368A-4DFB-AA39-04F964F3BFA6}" destId="{49E88421-7587-49E5-981E-A035CD5031C5}" srcOrd="1" destOrd="0" presId="urn:microsoft.com/office/officeart/2005/8/layout/gear1"/>
    <dgm:cxn modelId="{B6E40C5E-E567-4003-819C-A7EE16E8B54E}" type="presParOf" srcId="{8CEF0FD1-368A-4DFB-AA39-04F964F3BFA6}" destId="{1182D6BB-12E7-4D2C-B197-8F9DFE2077C5}" srcOrd="2" destOrd="0" presId="urn:microsoft.com/office/officeart/2005/8/layout/gear1"/>
    <dgm:cxn modelId="{CD28E1FF-7FCB-4472-827F-A7055146611D}" type="presParOf" srcId="{8CEF0FD1-368A-4DFB-AA39-04F964F3BFA6}" destId="{70933F7E-E6D2-4B8B-8EAE-1BC72E46ADAB}" srcOrd="3" destOrd="0" presId="urn:microsoft.com/office/officeart/2005/8/layout/gear1"/>
    <dgm:cxn modelId="{90E301A5-9052-4B6A-9D10-5CA9E4A23FEE}" type="presParOf" srcId="{8CEF0FD1-368A-4DFB-AA39-04F964F3BFA6}" destId="{F14C4F82-E43C-41CB-B89A-DE9381C01566}" srcOrd="4" destOrd="0" presId="urn:microsoft.com/office/officeart/2005/8/layout/gear1"/>
    <dgm:cxn modelId="{973E82E6-94C5-4105-BEB5-7C0C3DF87111}" type="presParOf" srcId="{8CEF0FD1-368A-4DFB-AA39-04F964F3BFA6}" destId="{623065EE-9BCB-4E42-9423-17D08C954DBC}" srcOrd="5" destOrd="0" presId="urn:microsoft.com/office/officeart/2005/8/layout/gear1"/>
    <dgm:cxn modelId="{1E6B413A-191B-4125-838A-DFC26BF189F7}" type="presParOf" srcId="{8CEF0FD1-368A-4DFB-AA39-04F964F3BFA6}" destId="{B9B86D3F-702C-4436-88EB-465DDD36A479}" srcOrd="6" destOrd="0" presId="urn:microsoft.com/office/officeart/2005/8/layout/gear1"/>
    <dgm:cxn modelId="{87F95ED6-62D7-4D50-B427-C679175DB563}" type="presParOf" srcId="{8CEF0FD1-368A-4DFB-AA39-04F964F3BFA6}" destId="{273472DC-863A-4846-A137-FC5A48B8C965}" srcOrd="7" destOrd="0" presId="urn:microsoft.com/office/officeart/2005/8/layout/gear1"/>
    <dgm:cxn modelId="{BBFA72FE-B6D4-47A1-8C3A-11EAC09492C4}" type="presParOf" srcId="{8CEF0FD1-368A-4DFB-AA39-04F964F3BFA6}" destId="{1B4F2EE1-8CE6-49BA-A8BF-ADE300E1A946}" srcOrd="8" destOrd="0" presId="urn:microsoft.com/office/officeart/2005/8/layout/gear1"/>
    <dgm:cxn modelId="{C0EA88C3-BE45-4259-BCC5-133AE1A2ED86}" type="presParOf" srcId="{8CEF0FD1-368A-4DFB-AA39-04F964F3BFA6}" destId="{2DA88A1B-398C-473B-B0BD-640E8F97ABC4}" srcOrd="9" destOrd="0" presId="urn:microsoft.com/office/officeart/2005/8/layout/gear1"/>
    <dgm:cxn modelId="{ED50AA30-F56E-4847-AC9F-8AA29980D47E}" type="presParOf" srcId="{8CEF0FD1-368A-4DFB-AA39-04F964F3BFA6}" destId="{3A2BFCA1-3555-419B-B4BB-A442166FFE2B}" srcOrd="10" destOrd="0" presId="urn:microsoft.com/office/officeart/2005/8/layout/gear1"/>
    <dgm:cxn modelId="{6B483FB7-0B2B-4A27-B615-559CBAFD9779}" type="presParOf" srcId="{8CEF0FD1-368A-4DFB-AA39-04F964F3BFA6}" destId="{73FE679D-52A6-453D-B2C1-E7034CE282AA}" srcOrd="11" destOrd="0" presId="urn:microsoft.com/office/officeart/2005/8/layout/gear1"/>
    <dgm:cxn modelId="{E1474CF1-7E56-4166-92E7-E86F6FA750E6}" type="presParOf" srcId="{8CEF0FD1-368A-4DFB-AA39-04F964F3BFA6}" destId="{472475F3-E7C2-4C8F-A024-980EDDA590A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24897-7F9A-4867-90A7-706D97A6E77B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900" kern="1200"/>
        </a:p>
      </dsp:txBody>
      <dsp:txXfrm>
        <a:off x="4392232" y="3136513"/>
        <a:ext cx="1781934" cy="1531918"/>
      </dsp:txXfrm>
    </dsp:sp>
    <dsp:sp modelId="{70933F7E-E6D2-4B8B-8EAE-1BC72E46ADAB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604759" y="2282937"/>
        <a:ext cx="1076134" cy="1069538"/>
      </dsp:txXfrm>
    </dsp:sp>
    <dsp:sp modelId="{B9B86D3F-702C-4436-88EB-465DDD36A479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 rot="-20700000">
        <a:off x="3738879" y="704426"/>
        <a:ext cx="1192106" cy="1192106"/>
      </dsp:txXfrm>
    </dsp:sp>
    <dsp:sp modelId="{3A2BFCA1-3555-419B-B4BB-A442166FFE2B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E679D-52A6-453D-B2C1-E7034CE282AA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475F3-E7C2-4C8F-A024-980EDDA590A8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0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07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7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3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4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Document 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3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diam.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Maecenas </a:t>
            </a:r>
            <a:r>
              <a:rPr lang="en-US" dirty="0" err="1"/>
              <a:t>aliquam</a:t>
            </a:r>
            <a:r>
              <a:rPr lang="en-US" dirty="0"/>
              <a:t> id magna at pharetra.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sem.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porta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pharetra at </a:t>
            </a:r>
            <a:r>
              <a:rPr lang="en-US" dirty="0" err="1"/>
              <a:t>ultricies</a:t>
            </a:r>
            <a:r>
              <a:rPr lang="en-US" dirty="0"/>
              <a:t> ac, </a:t>
            </a:r>
            <a:r>
              <a:rPr lang="en-US" dirty="0" err="1"/>
              <a:t>laoreet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non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pharetra ligula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ipsum at,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mi.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gravida,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bibendum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ipsum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ante at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cursus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quam, dictum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at, pharetra </a:t>
            </a:r>
            <a:r>
              <a:rPr lang="en-US" dirty="0" err="1"/>
              <a:t>ut</a:t>
            </a:r>
            <a:r>
              <a:rPr lang="en-US" dirty="0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41046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diam.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Maecenas </a:t>
            </a:r>
            <a:r>
              <a:rPr lang="en-US" dirty="0" err="1"/>
              <a:t>aliquam</a:t>
            </a:r>
            <a:r>
              <a:rPr lang="en-US" dirty="0"/>
              <a:t> id magna at pharetra.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sem.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porta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pharetra at </a:t>
            </a:r>
            <a:r>
              <a:rPr lang="en-US" dirty="0" err="1"/>
              <a:t>ultricies</a:t>
            </a:r>
            <a:r>
              <a:rPr lang="en-US" dirty="0"/>
              <a:t> ac, </a:t>
            </a:r>
            <a:r>
              <a:rPr lang="en-US" dirty="0" err="1"/>
              <a:t>laoreet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non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pharetra ligula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ipsum at,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mi.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gravida,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bibendum</a:t>
            </a:r>
            <a:r>
              <a:rPr lang="en-US" dirty="0"/>
              <a:t> est. </a:t>
            </a:r>
            <a:endParaRPr lang="en-US" dirty="0" smtClean="0"/>
          </a:p>
          <a:p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ipsum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ante at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cursus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quam, dictum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at, pharetra </a:t>
            </a:r>
            <a:r>
              <a:rPr lang="en-US" dirty="0" err="1"/>
              <a:t>ut</a:t>
            </a:r>
            <a:r>
              <a:rPr lang="en-US" dirty="0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255728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1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4793769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7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3</TotalTime>
  <Words>372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Schaltkreis</vt:lpstr>
      <vt:lpstr>My Document A</vt:lpstr>
      <vt:lpstr>Lorem ipsum</vt:lpstr>
      <vt:lpstr>Lorem ipsum</vt:lpstr>
      <vt:lpstr>Lorem ipsum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 A</dc:title>
  <dc:creator>Till Steiner</dc:creator>
  <cp:lastModifiedBy>Till Steiner</cp:lastModifiedBy>
  <cp:revision>2</cp:revision>
  <dcterms:created xsi:type="dcterms:W3CDTF">2020-10-26T17:29:50Z</dcterms:created>
  <dcterms:modified xsi:type="dcterms:W3CDTF">2020-10-26T17:36:23Z</dcterms:modified>
</cp:coreProperties>
</file>