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1490592"/>
        <c:axId val="781491136"/>
      </c:areaChart>
      <c:barChart>
        <c:barDir val="col"/>
        <c:grouping val="clustere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1490592"/>
        <c:axId val="781491136"/>
      </c:barChart>
      <c:catAx>
        <c:axId val="78149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491136"/>
        <c:crosses val="autoZero"/>
        <c:auto val="1"/>
        <c:lblAlgn val="ctr"/>
        <c:lblOffset val="100"/>
        <c:noMultiLvlLbl val="0"/>
      </c:catAx>
      <c:valAx>
        <c:axId val="78149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49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761296080"/>
        <c:axId val="761296624"/>
        <c:axId val="764219408"/>
      </c:surface3DChart>
      <c:catAx>
        <c:axId val="761296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96624"/>
        <c:crosses val="autoZero"/>
        <c:auto val="1"/>
        <c:lblAlgn val="ctr"/>
        <c:lblOffset val="100"/>
        <c:noMultiLvlLbl val="0"/>
      </c:catAx>
      <c:valAx>
        <c:axId val="76129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96080"/>
        <c:crosses val="autoZero"/>
        <c:crossBetween val="midCat"/>
      </c:valAx>
      <c:serAx>
        <c:axId val="7642194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96624"/>
        <c:crosses val="autoZero"/>
      </c:serAx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841C4-A223-4D42-8180-3123D4F6716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E2454-2236-4C49-A816-B42951182B59}">
      <dgm:prSet/>
      <dgm:spPr/>
      <dgm:t>
        <a:bodyPr/>
        <a:lstStyle/>
        <a:p>
          <a:endParaRPr lang="en-US"/>
        </a:p>
      </dgm:t>
    </dgm:pt>
    <dgm:pt modelId="{2A422CCD-5C35-4B27-B509-70ACAE3A32B2}" type="parTrans" cxnId="{1B2F9152-35B6-4F37-812D-353632058377}">
      <dgm:prSet/>
      <dgm:spPr/>
      <dgm:t>
        <a:bodyPr/>
        <a:lstStyle/>
        <a:p>
          <a:endParaRPr lang="en-US"/>
        </a:p>
      </dgm:t>
    </dgm:pt>
    <dgm:pt modelId="{D7C7BE4C-E068-43CB-AE58-DC3C67861514}" type="sibTrans" cxnId="{1B2F9152-35B6-4F37-812D-353632058377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4986859-C640-4149-A8CA-3A661664C0B5}">
      <dgm:prSet phldrT="[Text]" phldr="1"/>
      <dgm:spPr/>
      <dgm:t>
        <a:bodyPr/>
        <a:lstStyle/>
        <a:p>
          <a:endParaRPr lang="en-US"/>
        </a:p>
      </dgm:t>
    </dgm:pt>
    <dgm:pt modelId="{B202C626-7369-4C65-B78A-F28FCF6A15C5}" type="parTrans" cxnId="{098B3BE0-1F3C-4FEE-95C8-A2CE549B8DE9}">
      <dgm:prSet/>
      <dgm:spPr/>
      <dgm:t>
        <a:bodyPr/>
        <a:lstStyle/>
        <a:p>
          <a:endParaRPr lang="en-US"/>
        </a:p>
      </dgm:t>
    </dgm:pt>
    <dgm:pt modelId="{C3341D77-DFEF-4D20-B819-43667F4AE8E2}" type="sibTrans" cxnId="{098B3BE0-1F3C-4FEE-95C8-A2CE549B8DE9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2B8E5CC9-05C3-4945-871B-EA22FA32179F}">
      <dgm:prSet phldrT="[Text]" phldr="1"/>
      <dgm:spPr/>
      <dgm:t>
        <a:bodyPr/>
        <a:lstStyle/>
        <a:p>
          <a:endParaRPr lang="en-US"/>
        </a:p>
      </dgm:t>
    </dgm:pt>
    <dgm:pt modelId="{17CAC1C3-3984-4BB5-A993-DC01D9BA159E}" type="parTrans" cxnId="{4A6ACD9A-23B4-4E67-A508-D57CC69A9521}">
      <dgm:prSet/>
      <dgm:spPr/>
      <dgm:t>
        <a:bodyPr/>
        <a:lstStyle/>
        <a:p>
          <a:endParaRPr lang="en-US"/>
        </a:p>
      </dgm:t>
    </dgm:pt>
    <dgm:pt modelId="{C768BBBF-3FA3-4F4E-A9B9-D9C1B9187649}" type="sibTrans" cxnId="{4A6ACD9A-23B4-4E67-A508-D57CC69A952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93F4CA98-F580-4ADA-86F4-8FD12BCA1965}">
      <dgm:prSet phldrT="[Text]" phldr="1"/>
      <dgm:spPr/>
      <dgm:t>
        <a:bodyPr/>
        <a:lstStyle/>
        <a:p>
          <a:endParaRPr lang="en-US"/>
        </a:p>
      </dgm:t>
    </dgm:pt>
    <dgm:pt modelId="{56DA3229-9577-4DA8-8D10-670F9AF80BA0}" type="parTrans" cxnId="{11A6E326-73EF-43B6-AFEC-7D6FC0B60FA2}">
      <dgm:prSet/>
      <dgm:spPr/>
      <dgm:t>
        <a:bodyPr/>
        <a:lstStyle/>
        <a:p>
          <a:endParaRPr lang="en-US"/>
        </a:p>
      </dgm:t>
    </dgm:pt>
    <dgm:pt modelId="{10AC1691-7A71-400F-A397-D4EC620748C9}" type="sibTrans" cxnId="{11A6E326-73EF-43B6-AFEC-7D6FC0B60FA2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C933AA52-21E9-4E22-A309-7CF945CAF0AC}" type="pres">
      <dgm:prSet presAssocID="{040841C4-A223-4D42-8180-3123D4F671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984614F-07BE-4C40-9827-618B01F72B47}" type="pres">
      <dgm:prSet presAssocID="{040841C4-A223-4D42-8180-3123D4F6716A}" presName="Name1" presStyleCnt="0"/>
      <dgm:spPr/>
    </dgm:pt>
    <dgm:pt modelId="{117356CB-DF1C-45FB-BD00-C4F2AC1E3D9C}" type="pres">
      <dgm:prSet presAssocID="{D7C7BE4C-E068-43CB-AE58-DC3C67861514}" presName="picture_1" presStyleCnt="0"/>
      <dgm:spPr/>
    </dgm:pt>
    <dgm:pt modelId="{68DF23B3-262D-409B-8FE7-ACB2947EAA1C}" type="pres">
      <dgm:prSet presAssocID="{D7C7BE4C-E068-43CB-AE58-DC3C67861514}" presName="pictureRepeatNode" presStyleLbl="alignImgPlace1" presStyleIdx="0" presStyleCnt="4"/>
      <dgm:spPr/>
      <dgm:t>
        <a:bodyPr/>
        <a:lstStyle/>
        <a:p>
          <a:endParaRPr lang="en-US"/>
        </a:p>
      </dgm:t>
    </dgm:pt>
    <dgm:pt modelId="{0315F048-7281-4B7C-BF6D-542F66C9D7F5}" type="pres">
      <dgm:prSet presAssocID="{647E2454-2236-4C49-A816-B42951182B59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30B9F-90F5-448F-87F9-ABF790144663}" type="pres">
      <dgm:prSet presAssocID="{C3341D77-DFEF-4D20-B819-43667F4AE8E2}" presName="picture_2" presStyleCnt="0"/>
      <dgm:spPr/>
    </dgm:pt>
    <dgm:pt modelId="{F4B5EBF6-A1A1-487A-BE41-6D9A49FB1B2A}" type="pres">
      <dgm:prSet presAssocID="{C3341D77-DFEF-4D20-B819-43667F4AE8E2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86277291-4ACC-49F2-99E1-1AF256E8FACA}" type="pres">
      <dgm:prSet presAssocID="{64986859-C640-4149-A8CA-3A661664C0B5}" presName="line_2" presStyleLbl="parChTrans1D1" presStyleIdx="0" presStyleCnt="3"/>
      <dgm:spPr/>
    </dgm:pt>
    <dgm:pt modelId="{C01BFBD6-FAA4-4F21-B1F9-A9303C8D6D4D}" type="pres">
      <dgm:prSet presAssocID="{64986859-C640-4149-A8CA-3A661664C0B5}" presName="textparent_2" presStyleLbl="node1" presStyleIdx="0" presStyleCnt="0"/>
      <dgm:spPr/>
    </dgm:pt>
    <dgm:pt modelId="{C78F6817-0C07-4355-8698-E5B9ACA606D5}" type="pres">
      <dgm:prSet presAssocID="{64986859-C640-4149-A8CA-3A661664C0B5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56EB8-941B-4C16-8B4E-B9E4F360F2ED}" type="pres">
      <dgm:prSet presAssocID="{C768BBBF-3FA3-4F4E-A9B9-D9C1B9187649}" presName="picture_3" presStyleCnt="0"/>
      <dgm:spPr/>
    </dgm:pt>
    <dgm:pt modelId="{3EF10CAB-962E-43A5-80C2-2D4A59B9E79B}" type="pres">
      <dgm:prSet presAssocID="{C768BBBF-3FA3-4F4E-A9B9-D9C1B9187649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16793BE5-92E5-426B-9856-F9AA1446076D}" type="pres">
      <dgm:prSet presAssocID="{2B8E5CC9-05C3-4945-871B-EA22FA32179F}" presName="line_3" presStyleLbl="parChTrans1D1" presStyleIdx="1" presStyleCnt="3"/>
      <dgm:spPr/>
    </dgm:pt>
    <dgm:pt modelId="{0881D5F8-B241-4D14-9B98-B8A6CE23DA83}" type="pres">
      <dgm:prSet presAssocID="{2B8E5CC9-05C3-4945-871B-EA22FA32179F}" presName="textparent_3" presStyleLbl="node1" presStyleIdx="0" presStyleCnt="0"/>
      <dgm:spPr/>
    </dgm:pt>
    <dgm:pt modelId="{AC3F6BD7-99D9-433E-B156-0BB425F116F6}" type="pres">
      <dgm:prSet presAssocID="{2B8E5CC9-05C3-4945-871B-EA22FA32179F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31C37-9D81-47FC-968F-8808F26B417D}" type="pres">
      <dgm:prSet presAssocID="{10AC1691-7A71-400F-A397-D4EC620748C9}" presName="picture_4" presStyleCnt="0"/>
      <dgm:spPr/>
    </dgm:pt>
    <dgm:pt modelId="{D8E26270-8A0A-4B32-B9A5-D261B54EDACB}" type="pres">
      <dgm:prSet presAssocID="{10AC1691-7A71-400F-A397-D4EC620748C9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08610A17-02CC-42B3-A0A7-97F5E4237983}" type="pres">
      <dgm:prSet presAssocID="{93F4CA98-F580-4ADA-86F4-8FD12BCA1965}" presName="line_4" presStyleLbl="parChTrans1D1" presStyleIdx="2" presStyleCnt="3"/>
      <dgm:spPr/>
    </dgm:pt>
    <dgm:pt modelId="{B2221D93-AB93-4191-A6EE-912C0DFC7198}" type="pres">
      <dgm:prSet presAssocID="{93F4CA98-F580-4ADA-86F4-8FD12BCA1965}" presName="textparent_4" presStyleLbl="node1" presStyleIdx="0" presStyleCnt="0"/>
      <dgm:spPr/>
    </dgm:pt>
    <dgm:pt modelId="{45661AC0-7E8C-48B1-8106-2EA6D5E6B046}" type="pres">
      <dgm:prSet presAssocID="{93F4CA98-F580-4ADA-86F4-8FD12BCA1965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1CF55D-8F5B-4407-88AA-A6093775389C}" type="presOf" srcId="{040841C4-A223-4D42-8180-3123D4F6716A}" destId="{C933AA52-21E9-4E22-A309-7CF945CAF0AC}" srcOrd="0" destOrd="0" presId="urn:microsoft.com/office/officeart/2008/layout/CircularPictureCallout"/>
    <dgm:cxn modelId="{4A6ACD9A-23B4-4E67-A508-D57CC69A9521}" srcId="{040841C4-A223-4D42-8180-3123D4F6716A}" destId="{2B8E5CC9-05C3-4945-871B-EA22FA32179F}" srcOrd="2" destOrd="0" parTransId="{17CAC1C3-3984-4BB5-A993-DC01D9BA159E}" sibTransId="{C768BBBF-3FA3-4F4E-A9B9-D9C1B9187649}"/>
    <dgm:cxn modelId="{B68B9201-CAAC-4CB2-8946-8195D5A7566B}" type="presOf" srcId="{10AC1691-7A71-400F-A397-D4EC620748C9}" destId="{D8E26270-8A0A-4B32-B9A5-D261B54EDACB}" srcOrd="0" destOrd="0" presId="urn:microsoft.com/office/officeart/2008/layout/CircularPictureCallout"/>
    <dgm:cxn modelId="{2834FA70-4566-4633-ADF4-E9B2CA2F22FF}" type="presOf" srcId="{93F4CA98-F580-4ADA-86F4-8FD12BCA1965}" destId="{45661AC0-7E8C-48B1-8106-2EA6D5E6B046}" srcOrd="0" destOrd="0" presId="urn:microsoft.com/office/officeart/2008/layout/CircularPictureCallout"/>
    <dgm:cxn modelId="{572FC896-5184-4714-856D-BE5E38ECA5E3}" type="presOf" srcId="{C3341D77-DFEF-4D20-B819-43667F4AE8E2}" destId="{F4B5EBF6-A1A1-487A-BE41-6D9A49FB1B2A}" srcOrd="0" destOrd="0" presId="urn:microsoft.com/office/officeart/2008/layout/CircularPictureCallout"/>
    <dgm:cxn modelId="{0B41EC11-5E0D-40A3-964D-685C812356C9}" type="presOf" srcId="{647E2454-2236-4C49-A816-B42951182B59}" destId="{0315F048-7281-4B7C-BF6D-542F66C9D7F5}" srcOrd="0" destOrd="0" presId="urn:microsoft.com/office/officeart/2008/layout/CircularPictureCallout"/>
    <dgm:cxn modelId="{1B2F9152-35B6-4F37-812D-353632058377}" srcId="{040841C4-A223-4D42-8180-3123D4F6716A}" destId="{647E2454-2236-4C49-A816-B42951182B59}" srcOrd="0" destOrd="0" parTransId="{2A422CCD-5C35-4B27-B509-70ACAE3A32B2}" sibTransId="{D7C7BE4C-E068-43CB-AE58-DC3C67861514}"/>
    <dgm:cxn modelId="{11A6E326-73EF-43B6-AFEC-7D6FC0B60FA2}" srcId="{040841C4-A223-4D42-8180-3123D4F6716A}" destId="{93F4CA98-F580-4ADA-86F4-8FD12BCA1965}" srcOrd="3" destOrd="0" parTransId="{56DA3229-9577-4DA8-8D10-670F9AF80BA0}" sibTransId="{10AC1691-7A71-400F-A397-D4EC620748C9}"/>
    <dgm:cxn modelId="{4CEFAEF1-9582-48DB-9903-C045EF1027AE}" type="presOf" srcId="{2B8E5CC9-05C3-4945-871B-EA22FA32179F}" destId="{AC3F6BD7-99D9-433E-B156-0BB425F116F6}" srcOrd="0" destOrd="0" presId="urn:microsoft.com/office/officeart/2008/layout/CircularPictureCallout"/>
    <dgm:cxn modelId="{098B3BE0-1F3C-4FEE-95C8-A2CE549B8DE9}" srcId="{040841C4-A223-4D42-8180-3123D4F6716A}" destId="{64986859-C640-4149-A8CA-3A661664C0B5}" srcOrd="1" destOrd="0" parTransId="{B202C626-7369-4C65-B78A-F28FCF6A15C5}" sibTransId="{C3341D77-DFEF-4D20-B819-43667F4AE8E2}"/>
    <dgm:cxn modelId="{5B575670-A99E-43E4-9CDB-A97C4B95FC5E}" type="presOf" srcId="{64986859-C640-4149-A8CA-3A661664C0B5}" destId="{C78F6817-0C07-4355-8698-E5B9ACA606D5}" srcOrd="0" destOrd="0" presId="urn:microsoft.com/office/officeart/2008/layout/CircularPictureCallout"/>
    <dgm:cxn modelId="{4FCED0AF-D243-4519-AA4A-09DEBE94290A}" type="presOf" srcId="{D7C7BE4C-E068-43CB-AE58-DC3C67861514}" destId="{68DF23B3-262D-409B-8FE7-ACB2947EAA1C}" srcOrd="0" destOrd="0" presId="urn:microsoft.com/office/officeart/2008/layout/CircularPictureCallout"/>
    <dgm:cxn modelId="{F869122F-F684-42A1-AF32-6563352AD695}" type="presOf" srcId="{C768BBBF-3FA3-4F4E-A9B9-D9C1B9187649}" destId="{3EF10CAB-962E-43A5-80C2-2D4A59B9E79B}" srcOrd="0" destOrd="0" presId="urn:microsoft.com/office/officeart/2008/layout/CircularPictureCallout"/>
    <dgm:cxn modelId="{00F5524E-3A55-46B5-A73D-CF18F4403A7D}" type="presParOf" srcId="{C933AA52-21E9-4E22-A309-7CF945CAF0AC}" destId="{2984614F-07BE-4C40-9827-618B01F72B47}" srcOrd="0" destOrd="0" presId="urn:microsoft.com/office/officeart/2008/layout/CircularPictureCallout"/>
    <dgm:cxn modelId="{5FFF70D6-E2BA-438D-9B76-EEF4510DFF17}" type="presParOf" srcId="{2984614F-07BE-4C40-9827-618B01F72B47}" destId="{117356CB-DF1C-45FB-BD00-C4F2AC1E3D9C}" srcOrd="0" destOrd="0" presId="urn:microsoft.com/office/officeart/2008/layout/CircularPictureCallout"/>
    <dgm:cxn modelId="{9F292882-069B-42D9-9431-E9BF33DA0EC9}" type="presParOf" srcId="{117356CB-DF1C-45FB-BD00-C4F2AC1E3D9C}" destId="{68DF23B3-262D-409B-8FE7-ACB2947EAA1C}" srcOrd="0" destOrd="0" presId="urn:microsoft.com/office/officeart/2008/layout/CircularPictureCallout"/>
    <dgm:cxn modelId="{65C65B5E-D6CE-4C1E-916B-90A44E233B49}" type="presParOf" srcId="{2984614F-07BE-4C40-9827-618B01F72B47}" destId="{0315F048-7281-4B7C-BF6D-542F66C9D7F5}" srcOrd="1" destOrd="0" presId="urn:microsoft.com/office/officeart/2008/layout/CircularPictureCallout"/>
    <dgm:cxn modelId="{6126B659-0BC3-4132-AD47-432AAFE38895}" type="presParOf" srcId="{2984614F-07BE-4C40-9827-618B01F72B47}" destId="{92830B9F-90F5-448F-87F9-ABF790144663}" srcOrd="2" destOrd="0" presId="urn:microsoft.com/office/officeart/2008/layout/CircularPictureCallout"/>
    <dgm:cxn modelId="{5DFF9655-C395-4229-B9FC-2B6DD737953C}" type="presParOf" srcId="{92830B9F-90F5-448F-87F9-ABF790144663}" destId="{F4B5EBF6-A1A1-487A-BE41-6D9A49FB1B2A}" srcOrd="0" destOrd="0" presId="urn:microsoft.com/office/officeart/2008/layout/CircularPictureCallout"/>
    <dgm:cxn modelId="{1A6FE1F4-0500-425F-8ABF-722BAB46796B}" type="presParOf" srcId="{2984614F-07BE-4C40-9827-618B01F72B47}" destId="{86277291-4ACC-49F2-99E1-1AF256E8FACA}" srcOrd="3" destOrd="0" presId="urn:microsoft.com/office/officeart/2008/layout/CircularPictureCallout"/>
    <dgm:cxn modelId="{E795686A-5E5C-47E2-BBD8-EF8F70AEFC1B}" type="presParOf" srcId="{2984614F-07BE-4C40-9827-618B01F72B47}" destId="{C01BFBD6-FAA4-4F21-B1F9-A9303C8D6D4D}" srcOrd="4" destOrd="0" presId="urn:microsoft.com/office/officeart/2008/layout/CircularPictureCallout"/>
    <dgm:cxn modelId="{F85F11B8-F630-4EE7-9243-01FC5624F1DF}" type="presParOf" srcId="{C01BFBD6-FAA4-4F21-B1F9-A9303C8D6D4D}" destId="{C78F6817-0C07-4355-8698-E5B9ACA606D5}" srcOrd="0" destOrd="0" presId="urn:microsoft.com/office/officeart/2008/layout/CircularPictureCallout"/>
    <dgm:cxn modelId="{F77A787C-9FF3-4EB6-BEED-DBD53471D18F}" type="presParOf" srcId="{2984614F-07BE-4C40-9827-618B01F72B47}" destId="{E8656EB8-941B-4C16-8B4E-B9E4F360F2ED}" srcOrd="5" destOrd="0" presId="urn:microsoft.com/office/officeart/2008/layout/CircularPictureCallout"/>
    <dgm:cxn modelId="{EC2A3818-5B65-45D5-9DDA-6A1E3753BF3D}" type="presParOf" srcId="{E8656EB8-941B-4C16-8B4E-B9E4F360F2ED}" destId="{3EF10CAB-962E-43A5-80C2-2D4A59B9E79B}" srcOrd="0" destOrd="0" presId="urn:microsoft.com/office/officeart/2008/layout/CircularPictureCallout"/>
    <dgm:cxn modelId="{1FCEC0AA-5797-4A63-81F4-A8B0624CD3B5}" type="presParOf" srcId="{2984614F-07BE-4C40-9827-618B01F72B47}" destId="{16793BE5-92E5-426B-9856-F9AA1446076D}" srcOrd="6" destOrd="0" presId="urn:microsoft.com/office/officeart/2008/layout/CircularPictureCallout"/>
    <dgm:cxn modelId="{E02A2290-A545-4B47-83BB-63E99DCE4F6C}" type="presParOf" srcId="{2984614F-07BE-4C40-9827-618B01F72B47}" destId="{0881D5F8-B241-4D14-9B98-B8A6CE23DA83}" srcOrd="7" destOrd="0" presId="urn:microsoft.com/office/officeart/2008/layout/CircularPictureCallout"/>
    <dgm:cxn modelId="{1E3AFF9C-824A-41D9-9AC2-190F6FABF262}" type="presParOf" srcId="{0881D5F8-B241-4D14-9B98-B8A6CE23DA83}" destId="{AC3F6BD7-99D9-433E-B156-0BB425F116F6}" srcOrd="0" destOrd="0" presId="urn:microsoft.com/office/officeart/2008/layout/CircularPictureCallout"/>
    <dgm:cxn modelId="{BA6D28AE-02FE-4E5C-92DC-76C3F14CD01F}" type="presParOf" srcId="{2984614F-07BE-4C40-9827-618B01F72B47}" destId="{A7331C37-9D81-47FC-968F-8808F26B417D}" srcOrd="8" destOrd="0" presId="urn:microsoft.com/office/officeart/2008/layout/CircularPictureCallout"/>
    <dgm:cxn modelId="{C8BEE43A-CB13-4006-B9BB-5858AAF5EABA}" type="presParOf" srcId="{A7331C37-9D81-47FC-968F-8808F26B417D}" destId="{D8E26270-8A0A-4B32-B9A5-D261B54EDACB}" srcOrd="0" destOrd="0" presId="urn:microsoft.com/office/officeart/2008/layout/CircularPictureCallout"/>
    <dgm:cxn modelId="{DA7F9232-FFC4-453B-A25F-F6F5D9553C16}" type="presParOf" srcId="{2984614F-07BE-4C40-9827-618B01F72B47}" destId="{08610A17-02CC-42B3-A0A7-97F5E4237983}" srcOrd="9" destOrd="0" presId="urn:microsoft.com/office/officeart/2008/layout/CircularPictureCallout"/>
    <dgm:cxn modelId="{B9576691-5420-42D8-A68B-4EE51668914B}" type="presParOf" srcId="{2984614F-07BE-4C40-9827-618B01F72B47}" destId="{B2221D93-AB93-4191-A6EE-912C0DFC7198}" srcOrd="10" destOrd="0" presId="urn:microsoft.com/office/officeart/2008/layout/CircularPictureCallout"/>
    <dgm:cxn modelId="{56DCA78D-6A29-4686-B7E2-9AF43F1118F2}" type="presParOf" srcId="{B2221D93-AB93-4191-A6EE-912C0DFC7198}" destId="{45661AC0-7E8C-48B1-8106-2EA6D5E6B04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E3D71C-F48F-40F6-B5D9-CA51C99C456C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3657B4-510A-448B-8869-3E4E05DE5A5E}">
      <dgm:prSet phldrT="[Text]" phldr="1"/>
      <dgm:spPr/>
      <dgm:t>
        <a:bodyPr/>
        <a:lstStyle/>
        <a:p>
          <a:endParaRPr lang="en-US"/>
        </a:p>
      </dgm:t>
    </dgm:pt>
    <dgm:pt modelId="{D791B4C6-2581-47D1-B3BC-DBAB20E70C5F}" type="parTrans" cxnId="{C14C6BC1-B749-428F-B410-5A632AAE0FBE}">
      <dgm:prSet/>
      <dgm:spPr/>
      <dgm:t>
        <a:bodyPr/>
        <a:lstStyle/>
        <a:p>
          <a:endParaRPr lang="en-US"/>
        </a:p>
      </dgm:t>
    </dgm:pt>
    <dgm:pt modelId="{93CF8617-B9C1-4E42-AD2C-97C3A7B069ED}" type="sibTrans" cxnId="{C14C6BC1-B749-428F-B410-5A632AAE0FBE}">
      <dgm:prSet/>
      <dgm:spPr/>
      <dgm:t>
        <a:bodyPr/>
        <a:lstStyle/>
        <a:p>
          <a:endParaRPr lang="en-US"/>
        </a:p>
      </dgm:t>
    </dgm:pt>
    <dgm:pt modelId="{BAC3BF43-4F28-4C77-A180-11FE1ACD01A1}">
      <dgm:prSet phldrT="[Text]"/>
      <dgm:spPr/>
      <dgm:t>
        <a:bodyPr/>
        <a:lstStyle/>
        <a:p>
          <a:r>
            <a:rPr lang="en-US" dirty="0" smtClean="0"/>
            <a:t>No 1</a:t>
          </a:r>
          <a:endParaRPr lang="en-US" dirty="0"/>
        </a:p>
      </dgm:t>
    </dgm:pt>
    <dgm:pt modelId="{13F824C2-054A-4A89-86C9-169BEDD8CEF9}" type="parTrans" cxnId="{977033B9-F5A5-4224-BF35-5378D04C386D}">
      <dgm:prSet/>
      <dgm:spPr/>
      <dgm:t>
        <a:bodyPr/>
        <a:lstStyle/>
        <a:p>
          <a:endParaRPr lang="en-US"/>
        </a:p>
      </dgm:t>
    </dgm:pt>
    <dgm:pt modelId="{D1DC20EA-AF22-4E10-B6C1-88045B4E80E2}" type="sibTrans" cxnId="{977033B9-F5A5-4224-BF35-5378D04C386D}">
      <dgm:prSet/>
      <dgm:spPr/>
      <dgm:t>
        <a:bodyPr/>
        <a:lstStyle/>
        <a:p>
          <a:endParaRPr lang="en-US"/>
        </a:p>
      </dgm:t>
    </dgm:pt>
    <dgm:pt modelId="{855F543A-78F2-4142-A9C0-2439CD471027}">
      <dgm:prSet phldrT="[Text]" phldr="1"/>
      <dgm:spPr/>
      <dgm:t>
        <a:bodyPr/>
        <a:lstStyle/>
        <a:p>
          <a:endParaRPr lang="en-US"/>
        </a:p>
      </dgm:t>
    </dgm:pt>
    <dgm:pt modelId="{122883EC-A920-4CD3-82A7-7E6D24523324}" type="parTrans" cxnId="{332DA5E8-4F43-4E68-83C7-5A93E4B8D536}">
      <dgm:prSet/>
      <dgm:spPr/>
      <dgm:t>
        <a:bodyPr/>
        <a:lstStyle/>
        <a:p>
          <a:endParaRPr lang="en-US"/>
        </a:p>
      </dgm:t>
    </dgm:pt>
    <dgm:pt modelId="{54AE7969-259B-47BC-BFAF-D974A68BC1D6}" type="sibTrans" cxnId="{332DA5E8-4F43-4E68-83C7-5A93E4B8D536}">
      <dgm:prSet/>
      <dgm:spPr/>
      <dgm:t>
        <a:bodyPr/>
        <a:lstStyle/>
        <a:p>
          <a:endParaRPr lang="en-US"/>
        </a:p>
      </dgm:t>
    </dgm:pt>
    <dgm:pt modelId="{FC20F363-88E8-46D5-A2B0-E3C2A3A2B58A}">
      <dgm:prSet phldrT="[Text]"/>
      <dgm:spPr/>
      <dgm:t>
        <a:bodyPr/>
        <a:lstStyle/>
        <a:p>
          <a:r>
            <a:rPr lang="en-US" dirty="0" smtClean="0"/>
            <a:t>No 2</a:t>
          </a:r>
          <a:endParaRPr lang="en-US" dirty="0"/>
        </a:p>
      </dgm:t>
    </dgm:pt>
    <dgm:pt modelId="{44209648-8C96-4D4D-8F5A-7CF4F1A81F47}" type="parTrans" cxnId="{2E1F89AB-7F78-4E2D-86EA-49E9EC339666}">
      <dgm:prSet/>
      <dgm:spPr/>
      <dgm:t>
        <a:bodyPr/>
        <a:lstStyle/>
        <a:p>
          <a:endParaRPr lang="en-US"/>
        </a:p>
      </dgm:t>
    </dgm:pt>
    <dgm:pt modelId="{540202D6-B771-41EA-911F-B19F22B027A0}" type="sibTrans" cxnId="{2E1F89AB-7F78-4E2D-86EA-49E9EC339666}">
      <dgm:prSet/>
      <dgm:spPr/>
      <dgm:t>
        <a:bodyPr/>
        <a:lstStyle/>
        <a:p>
          <a:endParaRPr lang="en-US"/>
        </a:p>
      </dgm:t>
    </dgm:pt>
    <dgm:pt modelId="{09859264-6AA4-4A98-A0AE-27ECC496DE57}">
      <dgm:prSet phldrT="[Text]" phldr="1"/>
      <dgm:spPr/>
      <dgm:t>
        <a:bodyPr/>
        <a:lstStyle/>
        <a:p>
          <a:endParaRPr lang="en-US"/>
        </a:p>
      </dgm:t>
    </dgm:pt>
    <dgm:pt modelId="{457449F4-CBEC-4E93-9565-CD782FE328DC}" type="parTrans" cxnId="{1BEE9349-C665-41BE-95F3-ADCBBB565609}">
      <dgm:prSet/>
      <dgm:spPr/>
      <dgm:t>
        <a:bodyPr/>
        <a:lstStyle/>
        <a:p>
          <a:endParaRPr lang="en-US"/>
        </a:p>
      </dgm:t>
    </dgm:pt>
    <dgm:pt modelId="{669D90E9-F20B-48A1-BCD1-5AA75EDEB403}" type="sibTrans" cxnId="{1BEE9349-C665-41BE-95F3-ADCBBB565609}">
      <dgm:prSet/>
      <dgm:spPr/>
      <dgm:t>
        <a:bodyPr/>
        <a:lstStyle/>
        <a:p>
          <a:endParaRPr lang="en-US"/>
        </a:p>
      </dgm:t>
    </dgm:pt>
    <dgm:pt modelId="{F3A15F37-A0D4-4160-8144-C9C45B8FB77E}">
      <dgm:prSet phldrT="[Text]"/>
      <dgm:spPr/>
      <dgm:t>
        <a:bodyPr/>
        <a:lstStyle/>
        <a:p>
          <a:r>
            <a:rPr lang="en-US" dirty="0" smtClean="0"/>
            <a:t>No 4</a:t>
          </a:r>
          <a:endParaRPr lang="en-US" dirty="0"/>
        </a:p>
      </dgm:t>
    </dgm:pt>
    <dgm:pt modelId="{D9139051-772F-4813-A92F-4409EB8576AF}" type="parTrans" cxnId="{557F0863-FCF2-4F3E-B763-0B85BF17FB0E}">
      <dgm:prSet/>
      <dgm:spPr/>
      <dgm:t>
        <a:bodyPr/>
        <a:lstStyle/>
        <a:p>
          <a:endParaRPr lang="en-US"/>
        </a:p>
      </dgm:t>
    </dgm:pt>
    <dgm:pt modelId="{7A78104C-B810-4443-82CD-184FF8982B5D}" type="sibTrans" cxnId="{557F0863-FCF2-4F3E-B763-0B85BF17FB0E}">
      <dgm:prSet/>
      <dgm:spPr/>
      <dgm:t>
        <a:bodyPr/>
        <a:lstStyle/>
        <a:p>
          <a:endParaRPr lang="en-US"/>
        </a:p>
      </dgm:t>
    </dgm:pt>
    <dgm:pt modelId="{E46F899E-6E58-4E51-88FA-343432A3CE22}">
      <dgm:prSet phldrT="[Text]" phldr="1"/>
      <dgm:spPr/>
      <dgm:t>
        <a:bodyPr/>
        <a:lstStyle/>
        <a:p>
          <a:endParaRPr lang="en-US"/>
        </a:p>
      </dgm:t>
    </dgm:pt>
    <dgm:pt modelId="{19FB11BF-7C0E-46B8-9245-2BB1B85D5D96}" type="parTrans" cxnId="{B97E22CB-84F3-4E86-A43A-2294D38A9689}">
      <dgm:prSet/>
      <dgm:spPr/>
      <dgm:t>
        <a:bodyPr/>
        <a:lstStyle/>
        <a:p>
          <a:endParaRPr lang="en-US"/>
        </a:p>
      </dgm:t>
    </dgm:pt>
    <dgm:pt modelId="{DD2AB88F-E383-44A2-876E-9447C9B94187}" type="sibTrans" cxnId="{B97E22CB-84F3-4E86-A43A-2294D38A9689}">
      <dgm:prSet/>
      <dgm:spPr/>
      <dgm:t>
        <a:bodyPr/>
        <a:lstStyle/>
        <a:p>
          <a:endParaRPr lang="en-US"/>
        </a:p>
      </dgm:t>
    </dgm:pt>
    <dgm:pt modelId="{6A7DAB26-3DCB-481D-A33D-2E69F8DD0CD5}">
      <dgm:prSet phldrT="[Text]"/>
      <dgm:spPr/>
      <dgm:t>
        <a:bodyPr/>
        <a:lstStyle/>
        <a:p>
          <a:r>
            <a:rPr lang="en-US" dirty="0" smtClean="0"/>
            <a:t>No 3</a:t>
          </a:r>
          <a:endParaRPr lang="en-US" dirty="0"/>
        </a:p>
      </dgm:t>
    </dgm:pt>
    <dgm:pt modelId="{4B39AEC8-0539-4DDA-9647-A13AB38BCF97}" type="parTrans" cxnId="{1E9CC7BE-DBDD-42B1-ABCA-B5F54B4FD9FE}">
      <dgm:prSet/>
      <dgm:spPr/>
      <dgm:t>
        <a:bodyPr/>
        <a:lstStyle/>
        <a:p>
          <a:endParaRPr lang="en-US"/>
        </a:p>
      </dgm:t>
    </dgm:pt>
    <dgm:pt modelId="{30DD8A52-E9E1-4E80-8330-4F6C31270DB0}" type="sibTrans" cxnId="{1E9CC7BE-DBDD-42B1-ABCA-B5F54B4FD9FE}">
      <dgm:prSet/>
      <dgm:spPr/>
      <dgm:t>
        <a:bodyPr/>
        <a:lstStyle/>
        <a:p>
          <a:endParaRPr lang="en-US"/>
        </a:p>
      </dgm:t>
    </dgm:pt>
    <dgm:pt modelId="{70D428A5-7F3D-4017-AC00-AE17FA83B307}" type="pres">
      <dgm:prSet presAssocID="{4BE3D71C-F48F-40F6-B5D9-CA51C99C456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4B50872-E987-4D52-9CCA-55157265753E}" type="pres">
      <dgm:prSet presAssocID="{4BE3D71C-F48F-40F6-B5D9-CA51C99C456C}" presName="children" presStyleCnt="0"/>
      <dgm:spPr/>
    </dgm:pt>
    <dgm:pt modelId="{0622F6A3-EDE2-4054-8F84-580E47E922C6}" type="pres">
      <dgm:prSet presAssocID="{4BE3D71C-F48F-40F6-B5D9-CA51C99C456C}" presName="child1group" presStyleCnt="0"/>
      <dgm:spPr/>
    </dgm:pt>
    <dgm:pt modelId="{DBAF6F5A-8437-4632-9710-28DE916565E6}" type="pres">
      <dgm:prSet presAssocID="{4BE3D71C-F48F-40F6-B5D9-CA51C99C456C}" presName="child1" presStyleLbl="bgAcc1" presStyleIdx="0" presStyleCnt="4"/>
      <dgm:spPr/>
    </dgm:pt>
    <dgm:pt modelId="{EAC4BC91-2A2E-4C0A-8B92-F8D5A7D176C0}" type="pres">
      <dgm:prSet presAssocID="{4BE3D71C-F48F-40F6-B5D9-CA51C99C456C}" presName="child1Text" presStyleLbl="bgAcc1" presStyleIdx="0" presStyleCnt="4">
        <dgm:presLayoutVars>
          <dgm:bulletEnabled val="1"/>
        </dgm:presLayoutVars>
      </dgm:prSet>
      <dgm:spPr/>
    </dgm:pt>
    <dgm:pt modelId="{7EDA91D5-9305-4650-9A3B-D44A59CD5BBB}" type="pres">
      <dgm:prSet presAssocID="{4BE3D71C-F48F-40F6-B5D9-CA51C99C456C}" presName="child2group" presStyleCnt="0"/>
      <dgm:spPr/>
    </dgm:pt>
    <dgm:pt modelId="{23FE0D38-A13A-4DC9-A5F3-089A0F7FCB2B}" type="pres">
      <dgm:prSet presAssocID="{4BE3D71C-F48F-40F6-B5D9-CA51C99C456C}" presName="child2" presStyleLbl="bgAcc1" presStyleIdx="1" presStyleCnt="4"/>
      <dgm:spPr/>
    </dgm:pt>
    <dgm:pt modelId="{3BF3AB19-193D-43CA-9FD7-83C5800BC8D1}" type="pres">
      <dgm:prSet presAssocID="{4BE3D71C-F48F-40F6-B5D9-CA51C99C456C}" presName="child2Text" presStyleLbl="bgAcc1" presStyleIdx="1" presStyleCnt="4">
        <dgm:presLayoutVars>
          <dgm:bulletEnabled val="1"/>
        </dgm:presLayoutVars>
      </dgm:prSet>
      <dgm:spPr/>
    </dgm:pt>
    <dgm:pt modelId="{A52A43E8-A9FC-4EA0-B9B7-17FF4EBF3760}" type="pres">
      <dgm:prSet presAssocID="{4BE3D71C-F48F-40F6-B5D9-CA51C99C456C}" presName="child3group" presStyleCnt="0"/>
      <dgm:spPr/>
    </dgm:pt>
    <dgm:pt modelId="{28651355-50C3-4BEA-B1CC-B374E30F0E80}" type="pres">
      <dgm:prSet presAssocID="{4BE3D71C-F48F-40F6-B5D9-CA51C99C456C}" presName="child3" presStyleLbl="bgAcc1" presStyleIdx="2" presStyleCnt="4"/>
      <dgm:spPr/>
    </dgm:pt>
    <dgm:pt modelId="{4791F09F-469E-4D20-863E-798E231DDED6}" type="pres">
      <dgm:prSet presAssocID="{4BE3D71C-F48F-40F6-B5D9-CA51C99C456C}" presName="child3Text" presStyleLbl="bgAcc1" presStyleIdx="2" presStyleCnt="4">
        <dgm:presLayoutVars>
          <dgm:bulletEnabled val="1"/>
        </dgm:presLayoutVars>
      </dgm:prSet>
      <dgm:spPr/>
    </dgm:pt>
    <dgm:pt modelId="{8E32DC92-0BC2-4465-B498-B9F61353F12A}" type="pres">
      <dgm:prSet presAssocID="{4BE3D71C-F48F-40F6-B5D9-CA51C99C456C}" presName="child4group" presStyleCnt="0"/>
      <dgm:spPr/>
    </dgm:pt>
    <dgm:pt modelId="{9AA0D20F-E4CE-4308-8A87-9DFA9512F61D}" type="pres">
      <dgm:prSet presAssocID="{4BE3D71C-F48F-40F6-B5D9-CA51C99C456C}" presName="child4" presStyleLbl="bgAcc1" presStyleIdx="3" presStyleCnt="4"/>
      <dgm:spPr/>
    </dgm:pt>
    <dgm:pt modelId="{453D8689-2499-40CC-9458-B7A36969076B}" type="pres">
      <dgm:prSet presAssocID="{4BE3D71C-F48F-40F6-B5D9-CA51C99C456C}" presName="child4Text" presStyleLbl="bgAcc1" presStyleIdx="3" presStyleCnt="4">
        <dgm:presLayoutVars>
          <dgm:bulletEnabled val="1"/>
        </dgm:presLayoutVars>
      </dgm:prSet>
      <dgm:spPr/>
    </dgm:pt>
    <dgm:pt modelId="{1949E33F-C912-4139-BA84-C415B7CFABEE}" type="pres">
      <dgm:prSet presAssocID="{4BE3D71C-F48F-40F6-B5D9-CA51C99C456C}" presName="childPlaceholder" presStyleCnt="0"/>
      <dgm:spPr/>
    </dgm:pt>
    <dgm:pt modelId="{D5176B78-D908-469E-BEC9-BC937D4D7956}" type="pres">
      <dgm:prSet presAssocID="{4BE3D71C-F48F-40F6-B5D9-CA51C99C456C}" presName="circle" presStyleCnt="0"/>
      <dgm:spPr/>
    </dgm:pt>
    <dgm:pt modelId="{57C52014-7360-49E9-969C-A3E961305092}" type="pres">
      <dgm:prSet presAssocID="{4BE3D71C-F48F-40F6-B5D9-CA51C99C456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F4A63EC-974F-4168-B29A-761DB237E95F}" type="pres">
      <dgm:prSet presAssocID="{4BE3D71C-F48F-40F6-B5D9-CA51C99C456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01FCC8E-8A5A-4BDC-8B0E-682B65BD685A}" type="pres">
      <dgm:prSet presAssocID="{4BE3D71C-F48F-40F6-B5D9-CA51C99C456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2E66F34-9657-4CBA-BB03-B75A4619BFDB}" type="pres">
      <dgm:prSet presAssocID="{4BE3D71C-F48F-40F6-B5D9-CA51C99C456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939CDC7-3344-45F6-AE00-D3DEC22BC712}" type="pres">
      <dgm:prSet presAssocID="{4BE3D71C-F48F-40F6-B5D9-CA51C99C456C}" presName="quadrantPlaceholder" presStyleCnt="0"/>
      <dgm:spPr/>
    </dgm:pt>
    <dgm:pt modelId="{438FB56E-D166-47F9-90FA-BE163FA6E708}" type="pres">
      <dgm:prSet presAssocID="{4BE3D71C-F48F-40F6-B5D9-CA51C99C456C}" presName="center1" presStyleLbl="fgShp" presStyleIdx="0" presStyleCnt="2"/>
      <dgm:spPr/>
    </dgm:pt>
    <dgm:pt modelId="{243F9D31-3301-4126-AD0E-E6E6BBA78E63}" type="pres">
      <dgm:prSet presAssocID="{4BE3D71C-F48F-40F6-B5D9-CA51C99C456C}" presName="center2" presStyleLbl="fgShp" presStyleIdx="1" presStyleCnt="2"/>
      <dgm:spPr/>
    </dgm:pt>
  </dgm:ptLst>
  <dgm:cxnLst>
    <dgm:cxn modelId="{557F0863-FCF2-4F3E-B763-0B85BF17FB0E}" srcId="{09859264-6AA4-4A98-A0AE-27ECC496DE57}" destId="{F3A15F37-A0D4-4160-8144-C9C45B8FB77E}" srcOrd="0" destOrd="0" parTransId="{D9139051-772F-4813-A92F-4409EB8576AF}" sibTransId="{7A78104C-B810-4443-82CD-184FF8982B5D}"/>
    <dgm:cxn modelId="{EEF636B6-7B53-420D-9716-FEEA6B05E65E}" type="presOf" srcId="{F3A15F37-A0D4-4160-8144-C9C45B8FB77E}" destId="{28651355-50C3-4BEA-B1CC-B374E30F0E80}" srcOrd="0" destOrd="0" presId="urn:microsoft.com/office/officeart/2005/8/layout/cycle4"/>
    <dgm:cxn modelId="{15235F8A-6FA8-4594-8BCF-476340FB9962}" type="presOf" srcId="{6A7DAB26-3DCB-481D-A33D-2E69F8DD0CD5}" destId="{9AA0D20F-E4CE-4308-8A87-9DFA9512F61D}" srcOrd="0" destOrd="0" presId="urn:microsoft.com/office/officeart/2005/8/layout/cycle4"/>
    <dgm:cxn modelId="{1BEE9349-C665-41BE-95F3-ADCBBB565609}" srcId="{4BE3D71C-F48F-40F6-B5D9-CA51C99C456C}" destId="{09859264-6AA4-4A98-A0AE-27ECC496DE57}" srcOrd="2" destOrd="0" parTransId="{457449F4-CBEC-4E93-9565-CD782FE328DC}" sibTransId="{669D90E9-F20B-48A1-BCD1-5AA75EDEB403}"/>
    <dgm:cxn modelId="{F7BFA759-FE7B-4F9B-8D24-2454EB46233C}" type="presOf" srcId="{E46F899E-6E58-4E51-88FA-343432A3CE22}" destId="{12E66F34-9657-4CBA-BB03-B75A4619BFDB}" srcOrd="0" destOrd="0" presId="urn:microsoft.com/office/officeart/2005/8/layout/cycle4"/>
    <dgm:cxn modelId="{2E1F89AB-7F78-4E2D-86EA-49E9EC339666}" srcId="{855F543A-78F2-4142-A9C0-2439CD471027}" destId="{FC20F363-88E8-46D5-A2B0-E3C2A3A2B58A}" srcOrd="0" destOrd="0" parTransId="{44209648-8C96-4D4D-8F5A-7CF4F1A81F47}" sibTransId="{540202D6-B771-41EA-911F-B19F22B027A0}"/>
    <dgm:cxn modelId="{1E9CC7BE-DBDD-42B1-ABCA-B5F54B4FD9FE}" srcId="{E46F899E-6E58-4E51-88FA-343432A3CE22}" destId="{6A7DAB26-3DCB-481D-A33D-2E69F8DD0CD5}" srcOrd="0" destOrd="0" parTransId="{4B39AEC8-0539-4DDA-9647-A13AB38BCF97}" sibTransId="{30DD8A52-E9E1-4E80-8330-4F6C31270DB0}"/>
    <dgm:cxn modelId="{38081498-2CEC-479F-8FD4-AE11F24A2A6D}" type="presOf" srcId="{09859264-6AA4-4A98-A0AE-27ECC496DE57}" destId="{F01FCC8E-8A5A-4BDC-8B0E-682B65BD685A}" srcOrd="0" destOrd="0" presId="urn:microsoft.com/office/officeart/2005/8/layout/cycle4"/>
    <dgm:cxn modelId="{C14C6BC1-B749-428F-B410-5A632AAE0FBE}" srcId="{4BE3D71C-F48F-40F6-B5D9-CA51C99C456C}" destId="{193657B4-510A-448B-8869-3E4E05DE5A5E}" srcOrd="0" destOrd="0" parTransId="{D791B4C6-2581-47D1-B3BC-DBAB20E70C5F}" sibTransId="{93CF8617-B9C1-4E42-AD2C-97C3A7B069ED}"/>
    <dgm:cxn modelId="{0F7EC832-E4F2-4468-8302-8A5C48537B75}" type="presOf" srcId="{6A7DAB26-3DCB-481D-A33D-2E69F8DD0CD5}" destId="{453D8689-2499-40CC-9458-B7A36969076B}" srcOrd="1" destOrd="0" presId="urn:microsoft.com/office/officeart/2005/8/layout/cycle4"/>
    <dgm:cxn modelId="{83DDC7FC-1C7F-47D4-81AD-D2F90CC15FD8}" type="presOf" srcId="{BAC3BF43-4F28-4C77-A180-11FE1ACD01A1}" destId="{DBAF6F5A-8437-4632-9710-28DE916565E6}" srcOrd="0" destOrd="0" presId="urn:microsoft.com/office/officeart/2005/8/layout/cycle4"/>
    <dgm:cxn modelId="{D8C7DE4F-D584-45AF-8B26-DDB02D77224E}" type="presOf" srcId="{FC20F363-88E8-46D5-A2B0-E3C2A3A2B58A}" destId="{23FE0D38-A13A-4DC9-A5F3-089A0F7FCB2B}" srcOrd="0" destOrd="0" presId="urn:microsoft.com/office/officeart/2005/8/layout/cycle4"/>
    <dgm:cxn modelId="{5FF8B2B8-1C2A-486E-A206-D401B8D2AAC7}" type="presOf" srcId="{4BE3D71C-F48F-40F6-B5D9-CA51C99C456C}" destId="{70D428A5-7F3D-4017-AC00-AE17FA83B307}" srcOrd="0" destOrd="0" presId="urn:microsoft.com/office/officeart/2005/8/layout/cycle4"/>
    <dgm:cxn modelId="{75EF67B1-4177-4450-8EC4-702BC2DC1189}" type="presOf" srcId="{F3A15F37-A0D4-4160-8144-C9C45B8FB77E}" destId="{4791F09F-469E-4D20-863E-798E231DDED6}" srcOrd="1" destOrd="0" presId="urn:microsoft.com/office/officeart/2005/8/layout/cycle4"/>
    <dgm:cxn modelId="{977033B9-F5A5-4224-BF35-5378D04C386D}" srcId="{193657B4-510A-448B-8869-3E4E05DE5A5E}" destId="{BAC3BF43-4F28-4C77-A180-11FE1ACD01A1}" srcOrd="0" destOrd="0" parTransId="{13F824C2-054A-4A89-86C9-169BEDD8CEF9}" sibTransId="{D1DC20EA-AF22-4E10-B6C1-88045B4E80E2}"/>
    <dgm:cxn modelId="{54657A39-97ED-4FF5-AE08-DBC2959B043B}" type="presOf" srcId="{FC20F363-88E8-46D5-A2B0-E3C2A3A2B58A}" destId="{3BF3AB19-193D-43CA-9FD7-83C5800BC8D1}" srcOrd="1" destOrd="0" presId="urn:microsoft.com/office/officeart/2005/8/layout/cycle4"/>
    <dgm:cxn modelId="{332DA5E8-4F43-4E68-83C7-5A93E4B8D536}" srcId="{4BE3D71C-F48F-40F6-B5D9-CA51C99C456C}" destId="{855F543A-78F2-4142-A9C0-2439CD471027}" srcOrd="1" destOrd="0" parTransId="{122883EC-A920-4CD3-82A7-7E6D24523324}" sibTransId="{54AE7969-259B-47BC-BFAF-D974A68BC1D6}"/>
    <dgm:cxn modelId="{93645283-8714-4E9D-B535-A0102E22B94C}" type="presOf" srcId="{BAC3BF43-4F28-4C77-A180-11FE1ACD01A1}" destId="{EAC4BC91-2A2E-4C0A-8B92-F8D5A7D176C0}" srcOrd="1" destOrd="0" presId="urn:microsoft.com/office/officeart/2005/8/layout/cycle4"/>
    <dgm:cxn modelId="{B97E22CB-84F3-4E86-A43A-2294D38A9689}" srcId="{4BE3D71C-F48F-40F6-B5D9-CA51C99C456C}" destId="{E46F899E-6E58-4E51-88FA-343432A3CE22}" srcOrd="3" destOrd="0" parTransId="{19FB11BF-7C0E-46B8-9245-2BB1B85D5D96}" sibTransId="{DD2AB88F-E383-44A2-876E-9447C9B94187}"/>
    <dgm:cxn modelId="{188DF92C-928F-498B-AB67-4AC27F1D53BD}" type="presOf" srcId="{855F543A-78F2-4142-A9C0-2439CD471027}" destId="{CF4A63EC-974F-4168-B29A-761DB237E95F}" srcOrd="0" destOrd="0" presId="urn:microsoft.com/office/officeart/2005/8/layout/cycle4"/>
    <dgm:cxn modelId="{D8F47445-3078-4C7C-BF2E-B5EC0F747DCB}" type="presOf" srcId="{193657B4-510A-448B-8869-3E4E05DE5A5E}" destId="{57C52014-7360-49E9-969C-A3E961305092}" srcOrd="0" destOrd="0" presId="urn:microsoft.com/office/officeart/2005/8/layout/cycle4"/>
    <dgm:cxn modelId="{40E9E6E2-5479-4A38-A345-3FC81951AF70}" type="presParOf" srcId="{70D428A5-7F3D-4017-AC00-AE17FA83B307}" destId="{04B50872-E987-4D52-9CCA-55157265753E}" srcOrd="0" destOrd="0" presId="urn:microsoft.com/office/officeart/2005/8/layout/cycle4"/>
    <dgm:cxn modelId="{802B2B9D-B0A2-4785-B64A-D99588F63298}" type="presParOf" srcId="{04B50872-E987-4D52-9CCA-55157265753E}" destId="{0622F6A3-EDE2-4054-8F84-580E47E922C6}" srcOrd="0" destOrd="0" presId="urn:microsoft.com/office/officeart/2005/8/layout/cycle4"/>
    <dgm:cxn modelId="{AED14E2E-7BC7-4154-8DC7-509B1105358B}" type="presParOf" srcId="{0622F6A3-EDE2-4054-8F84-580E47E922C6}" destId="{DBAF6F5A-8437-4632-9710-28DE916565E6}" srcOrd="0" destOrd="0" presId="urn:microsoft.com/office/officeart/2005/8/layout/cycle4"/>
    <dgm:cxn modelId="{C474E11F-ACAB-4DF6-8153-DFD247E4453C}" type="presParOf" srcId="{0622F6A3-EDE2-4054-8F84-580E47E922C6}" destId="{EAC4BC91-2A2E-4C0A-8B92-F8D5A7D176C0}" srcOrd="1" destOrd="0" presId="urn:microsoft.com/office/officeart/2005/8/layout/cycle4"/>
    <dgm:cxn modelId="{625485ED-A48C-45E2-A44C-4A5510262742}" type="presParOf" srcId="{04B50872-E987-4D52-9CCA-55157265753E}" destId="{7EDA91D5-9305-4650-9A3B-D44A59CD5BBB}" srcOrd="1" destOrd="0" presId="urn:microsoft.com/office/officeart/2005/8/layout/cycle4"/>
    <dgm:cxn modelId="{B2E84C4D-AB5E-4856-AAF1-E25ADBFBE1B8}" type="presParOf" srcId="{7EDA91D5-9305-4650-9A3B-D44A59CD5BBB}" destId="{23FE0D38-A13A-4DC9-A5F3-089A0F7FCB2B}" srcOrd="0" destOrd="0" presId="urn:microsoft.com/office/officeart/2005/8/layout/cycle4"/>
    <dgm:cxn modelId="{CF373DCB-1431-43E4-B753-D490D0359EC8}" type="presParOf" srcId="{7EDA91D5-9305-4650-9A3B-D44A59CD5BBB}" destId="{3BF3AB19-193D-43CA-9FD7-83C5800BC8D1}" srcOrd="1" destOrd="0" presId="urn:microsoft.com/office/officeart/2005/8/layout/cycle4"/>
    <dgm:cxn modelId="{4DE44401-045D-4B12-9240-546544722739}" type="presParOf" srcId="{04B50872-E987-4D52-9CCA-55157265753E}" destId="{A52A43E8-A9FC-4EA0-B9B7-17FF4EBF3760}" srcOrd="2" destOrd="0" presId="urn:microsoft.com/office/officeart/2005/8/layout/cycle4"/>
    <dgm:cxn modelId="{459C36FA-32E8-43C7-8EA7-586D2D5A8343}" type="presParOf" srcId="{A52A43E8-A9FC-4EA0-B9B7-17FF4EBF3760}" destId="{28651355-50C3-4BEA-B1CC-B374E30F0E80}" srcOrd="0" destOrd="0" presId="urn:microsoft.com/office/officeart/2005/8/layout/cycle4"/>
    <dgm:cxn modelId="{117FF5DA-D2D7-4546-A395-1D11BC9D6A66}" type="presParOf" srcId="{A52A43E8-A9FC-4EA0-B9B7-17FF4EBF3760}" destId="{4791F09F-469E-4D20-863E-798E231DDED6}" srcOrd="1" destOrd="0" presId="urn:microsoft.com/office/officeart/2005/8/layout/cycle4"/>
    <dgm:cxn modelId="{A06B139E-C244-40FD-8799-D15983C9B453}" type="presParOf" srcId="{04B50872-E987-4D52-9CCA-55157265753E}" destId="{8E32DC92-0BC2-4465-B498-B9F61353F12A}" srcOrd="3" destOrd="0" presId="urn:microsoft.com/office/officeart/2005/8/layout/cycle4"/>
    <dgm:cxn modelId="{CE695746-7EB0-4CE5-B23F-2E33F8978294}" type="presParOf" srcId="{8E32DC92-0BC2-4465-B498-B9F61353F12A}" destId="{9AA0D20F-E4CE-4308-8A87-9DFA9512F61D}" srcOrd="0" destOrd="0" presId="urn:microsoft.com/office/officeart/2005/8/layout/cycle4"/>
    <dgm:cxn modelId="{925FCFC2-B672-4EB8-A81B-4BE9F94781AA}" type="presParOf" srcId="{8E32DC92-0BC2-4465-B498-B9F61353F12A}" destId="{453D8689-2499-40CC-9458-B7A36969076B}" srcOrd="1" destOrd="0" presId="urn:microsoft.com/office/officeart/2005/8/layout/cycle4"/>
    <dgm:cxn modelId="{B47B925A-C70A-4922-8184-6C5C295B9E26}" type="presParOf" srcId="{04B50872-E987-4D52-9CCA-55157265753E}" destId="{1949E33F-C912-4139-BA84-C415B7CFABEE}" srcOrd="4" destOrd="0" presId="urn:microsoft.com/office/officeart/2005/8/layout/cycle4"/>
    <dgm:cxn modelId="{2BE76D74-6E34-481C-B8D7-022F84D09196}" type="presParOf" srcId="{70D428A5-7F3D-4017-AC00-AE17FA83B307}" destId="{D5176B78-D908-469E-BEC9-BC937D4D7956}" srcOrd="1" destOrd="0" presId="urn:microsoft.com/office/officeart/2005/8/layout/cycle4"/>
    <dgm:cxn modelId="{A7830BD3-AAE9-4FE6-9395-02DFEBD2D8FB}" type="presParOf" srcId="{D5176B78-D908-469E-BEC9-BC937D4D7956}" destId="{57C52014-7360-49E9-969C-A3E961305092}" srcOrd="0" destOrd="0" presId="urn:microsoft.com/office/officeart/2005/8/layout/cycle4"/>
    <dgm:cxn modelId="{6F04E604-B3C7-4F2C-AF86-4725204F80A0}" type="presParOf" srcId="{D5176B78-D908-469E-BEC9-BC937D4D7956}" destId="{CF4A63EC-974F-4168-B29A-761DB237E95F}" srcOrd="1" destOrd="0" presId="urn:microsoft.com/office/officeart/2005/8/layout/cycle4"/>
    <dgm:cxn modelId="{283044EB-879B-45AC-9AF4-74CB9E090909}" type="presParOf" srcId="{D5176B78-D908-469E-BEC9-BC937D4D7956}" destId="{F01FCC8E-8A5A-4BDC-8B0E-682B65BD685A}" srcOrd="2" destOrd="0" presId="urn:microsoft.com/office/officeart/2005/8/layout/cycle4"/>
    <dgm:cxn modelId="{700B2C32-F524-423C-8430-B37B6F965DC8}" type="presParOf" srcId="{D5176B78-D908-469E-BEC9-BC937D4D7956}" destId="{12E66F34-9657-4CBA-BB03-B75A4619BFDB}" srcOrd="3" destOrd="0" presId="urn:microsoft.com/office/officeart/2005/8/layout/cycle4"/>
    <dgm:cxn modelId="{9056B92E-FD34-4213-9422-1DBEB69AD11A}" type="presParOf" srcId="{D5176B78-D908-469E-BEC9-BC937D4D7956}" destId="{7939CDC7-3344-45F6-AE00-D3DEC22BC712}" srcOrd="4" destOrd="0" presId="urn:microsoft.com/office/officeart/2005/8/layout/cycle4"/>
    <dgm:cxn modelId="{150D636D-827B-4704-A223-7440EB3DCF79}" type="presParOf" srcId="{70D428A5-7F3D-4017-AC00-AE17FA83B307}" destId="{438FB56E-D166-47F9-90FA-BE163FA6E708}" srcOrd="2" destOrd="0" presId="urn:microsoft.com/office/officeart/2005/8/layout/cycle4"/>
    <dgm:cxn modelId="{CB0D2C48-F0F2-48D7-9CA3-87CBCE71893D}" type="presParOf" srcId="{70D428A5-7F3D-4017-AC00-AE17FA83B307}" destId="{243F9D31-3301-4126-AD0E-E6E6BBA78E6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06FC95-5E55-40EB-97E1-73242366844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2B0EBB7-173B-4901-8B3D-9105FFF20A99}">
      <dgm:prSet phldrT="[Text]" phldr="1"/>
      <dgm:spPr/>
      <dgm:t>
        <a:bodyPr/>
        <a:lstStyle/>
        <a:p>
          <a:endParaRPr lang="en-US"/>
        </a:p>
      </dgm:t>
    </dgm:pt>
    <dgm:pt modelId="{6634B07B-CC38-45C3-859D-BEBE75249202}" type="parTrans" cxnId="{C31A820D-3220-451D-8B4A-A1D02F20DBB4}">
      <dgm:prSet/>
      <dgm:spPr/>
      <dgm:t>
        <a:bodyPr/>
        <a:lstStyle/>
        <a:p>
          <a:endParaRPr lang="en-US"/>
        </a:p>
      </dgm:t>
    </dgm:pt>
    <dgm:pt modelId="{40FE65F9-F373-43FF-AF13-EB16DB7B99BD}" type="sibTrans" cxnId="{C31A820D-3220-451D-8B4A-A1D02F20DBB4}">
      <dgm:prSet/>
      <dgm:spPr/>
      <dgm:t>
        <a:bodyPr/>
        <a:lstStyle/>
        <a:p>
          <a:endParaRPr lang="en-US"/>
        </a:p>
      </dgm:t>
    </dgm:pt>
    <dgm:pt modelId="{80CD04AA-330C-4527-B4CE-A1479542B3C7}">
      <dgm:prSet phldrT="[Text]" phldr="1"/>
      <dgm:spPr/>
      <dgm:t>
        <a:bodyPr/>
        <a:lstStyle/>
        <a:p>
          <a:endParaRPr lang="en-US"/>
        </a:p>
      </dgm:t>
    </dgm:pt>
    <dgm:pt modelId="{97929546-0188-4180-BC8C-FA486EA00F05}" type="parTrans" cxnId="{8654540C-FE5B-4DAD-AD34-5FA879BAE4A3}">
      <dgm:prSet/>
      <dgm:spPr/>
      <dgm:t>
        <a:bodyPr/>
        <a:lstStyle/>
        <a:p>
          <a:endParaRPr lang="en-US"/>
        </a:p>
      </dgm:t>
    </dgm:pt>
    <dgm:pt modelId="{A33F0B1C-2E73-4BA4-817E-D09A0271B485}" type="sibTrans" cxnId="{8654540C-FE5B-4DAD-AD34-5FA879BAE4A3}">
      <dgm:prSet/>
      <dgm:spPr/>
      <dgm:t>
        <a:bodyPr/>
        <a:lstStyle/>
        <a:p>
          <a:endParaRPr lang="en-US"/>
        </a:p>
      </dgm:t>
    </dgm:pt>
    <dgm:pt modelId="{D321060A-2AAC-4B4F-833F-48997BB3CC11}">
      <dgm:prSet phldrT="[Text]" phldr="1"/>
      <dgm:spPr/>
      <dgm:t>
        <a:bodyPr/>
        <a:lstStyle/>
        <a:p>
          <a:endParaRPr lang="en-US"/>
        </a:p>
      </dgm:t>
    </dgm:pt>
    <dgm:pt modelId="{0CC7F02A-131F-4E2B-9CE1-CAD9A0252926}" type="parTrans" cxnId="{BCB7A75F-40FA-46F2-8396-3F24CEBDAA82}">
      <dgm:prSet/>
      <dgm:spPr/>
      <dgm:t>
        <a:bodyPr/>
        <a:lstStyle/>
        <a:p>
          <a:endParaRPr lang="en-US"/>
        </a:p>
      </dgm:t>
    </dgm:pt>
    <dgm:pt modelId="{9C3707A6-8840-44FD-8C41-0FFE9A1D7E94}" type="sibTrans" cxnId="{BCB7A75F-40FA-46F2-8396-3F24CEBDAA82}">
      <dgm:prSet/>
      <dgm:spPr/>
      <dgm:t>
        <a:bodyPr/>
        <a:lstStyle/>
        <a:p>
          <a:endParaRPr lang="en-US"/>
        </a:p>
      </dgm:t>
    </dgm:pt>
    <dgm:pt modelId="{8CEF0FD1-368A-4DFB-AA39-04F964F3BFA6}" type="pres">
      <dgm:prSet presAssocID="{4306FC95-5E55-40EB-97E1-73242366844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7724897-7F9A-4867-90A7-706D97A6E77B}" type="pres">
      <dgm:prSet presAssocID="{02B0EBB7-173B-4901-8B3D-9105FFF20A99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E88421-7587-49E5-981E-A035CD5031C5}" type="pres">
      <dgm:prSet presAssocID="{02B0EBB7-173B-4901-8B3D-9105FFF20A99}" presName="gear1srcNode" presStyleLbl="node1" presStyleIdx="0" presStyleCnt="3"/>
      <dgm:spPr/>
    </dgm:pt>
    <dgm:pt modelId="{1182D6BB-12E7-4D2C-B197-8F9DFE2077C5}" type="pres">
      <dgm:prSet presAssocID="{02B0EBB7-173B-4901-8B3D-9105FFF20A99}" presName="gear1dstNode" presStyleLbl="node1" presStyleIdx="0" presStyleCnt="3"/>
      <dgm:spPr/>
    </dgm:pt>
    <dgm:pt modelId="{70933F7E-E6D2-4B8B-8EAE-1BC72E46ADAB}" type="pres">
      <dgm:prSet presAssocID="{80CD04AA-330C-4527-B4CE-A1479542B3C7}" presName="gear2" presStyleLbl="node1" presStyleIdx="1" presStyleCnt="3">
        <dgm:presLayoutVars>
          <dgm:chMax val="1"/>
          <dgm:bulletEnabled val="1"/>
        </dgm:presLayoutVars>
      </dgm:prSet>
      <dgm:spPr/>
    </dgm:pt>
    <dgm:pt modelId="{F14C4F82-E43C-41CB-B89A-DE9381C01566}" type="pres">
      <dgm:prSet presAssocID="{80CD04AA-330C-4527-B4CE-A1479542B3C7}" presName="gear2srcNode" presStyleLbl="node1" presStyleIdx="1" presStyleCnt="3"/>
      <dgm:spPr/>
    </dgm:pt>
    <dgm:pt modelId="{623065EE-9BCB-4E42-9423-17D08C954DBC}" type="pres">
      <dgm:prSet presAssocID="{80CD04AA-330C-4527-B4CE-A1479542B3C7}" presName="gear2dstNode" presStyleLbl="node1" presStyleIdx="1" presStyleCnt="3"/>
      <dgm:spPr/>
    </dgm:pt>
    <dgm:pt modelId="{B9B86D3F-702C-4436-88EB-465DDD36A479}" type="pres">
      <dgm:prSet presAssocID="{D321060A-2AAC-4B4F-833F-48997BB3CC11}" presName="gear3" presStyleLbl="node1" presStyleIdx="2" presStyleCnt="3"/>
      <dgm:spPr/>
    </dgm:pt>
    <dgm:pt modelId="{273472DC-863A-4846-A137-FC5A48B8C965}" type="pres">
      <dgm:prSet presAssocID="{D321060A-2AAC-4B4F-833F-48997BB3CC1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B4F2EE1-8CE6-49BA-A8BF-ADE300E1A946}" type="pres">
      <dgm:prSet presAssocID="{D321060A-2AAC-4B4F-833F-48997BB3CC11}" presName="gear3srcNode" presStyleLbl="node1" presStyleIdx="2" presStyleCnt="3"/>
      <dgm:spPr/>
    </dgm:pt>
    <dgm:pt modelId="{2DA88A1B-398C-473B-B0BD-640E8F97ABC4}" type="pres">
      <dgm:prSet presAssocID="{D321060A-2AAC-4B4F-833F-48997BB3CC11}" presName="gear3dstNode" presStyleLbl="node1" presStyleIdx="2" presStyleCnt="3"/>
      <dgm:spPr/>
    </dgm:pt>
    <dgm:pt modelId="{3A2BFCA1-3555-419B-B4BB-A442166FFE2B}" type="pres">
      <dgm:prSet presAssocID="{40FE65F9-F373-43FF-AF13-EB16DB7B99BD}" presName="connector1" presStyleLbl="sibTrans2D1" presStyleIdx="0" presStyleCnt="3"/>
      <dgm:spPr/>
    </dgm:pt>
    <dgm:pt modelId="{73FE679D-52A6-453D-B2C1-E7034CE282AA}" type="pres">
      <dgm:prSet presAssocID="{A33F0B1C-2E73-4BA4-817E-D09A0271B485}" presName="connector2" presStyleLbl="sibTrans2D1" presStyleIdx="1" presStyleCnt="3" custAng="7200000" custFlipHor="1" custScaleX="116152" custLinFactNeighborX="-1245" custLinFactNeighborY="11516"/>
      <dgm:spPr/>
    </dgm:pt>
    <dgm:pt modelId="{472475F3-E7C2-4C8F-A024-980EDDA590A8}" type="pres">
      <dgm:prSet presAssocID="{9C3707A6-8840-44FD-8C41-0FFE9A1D7E94}" presName="connector3" presStyleLbl="sibTrans2D1" presStyleIdx="2" presStyleCnt="3"/>
      <dgm:spPr/>
    </dgm:pt>
  </dgm:ptLst>
  <dgm:cxnLst>
    <dgm:cxn modelId="{6844287E-BBBF-46A0-ACE9-ACEE06C7D124}" type="presOf" srcId="{80CD04AA-330C-4527-B4CE-A1479542B3C7}" destId="{F14C4F82-E43C-41CB-B89A-DE9381C01566}" srcOrd="1" destOrd="0" presId="urn:microsoft.com/office/officeart/2005/8/layout/gear1"/>
    <dgm:cxn modelId="{BAD264A4-6E7A-42F1-9789-7DFE246F79C8}" type="presOf" srcId="{40FE65F9-F373-43FF-AF13-EB16DB7B99BD}" destId="{3A2BFCA1-3555-419B-B4BB-A442166FFE2B}" srcOrd="0" destOrd="0" presId="urn:microsoft.com/office/officeart/2005/8/layout/gear1"/>
    <dgm:cxn modelId="{6E10AF63-0C62-4E2E-9A75-E0648CF24B3F}" type="presOf" srcId="{A33F0B1C-2E73-4BA4-817E-D09A0271B485}" destId="{73FE679D-52A6-453D-B2C1-E7034CE282AA}" srcOrd="0" destOrd="0" presId="urn:microsoft.com/office/officeart/2005/8/layout/gear1"/>
    <dgm:cxn modelId="{8654540C-FE5B-4DAD-AD34-5FA879BAE4A3}" srcId="{4306FC95-5E55-40EB-97E1-732423668449}" destId="{80CD04AA-330C-4527-B4CE-A1479542B3C7}" srcOrd="1" destOrd="0" parTransId="{97929546-0188-4180-BC8C-FA486EA00F05}" sibTransId="{A33F0B1C-2E73-4BA4-817E-D09A0271B485}"/>
    <dgm:cxn modelId="{F6688B7B-328C-4E42-BE21-BCEB5C3BC17B}" type="presOf" srcId="{80CD04AA-330C-4527-B4CE-A1479542B3C7}" destId="{623065EE-9BCB-4E42-9423-17D08C954DBC}" srcOrd="2" destOrd="0" presId="urn:microsoft.com/office/officeart/2005/8/layout/gear1"/>
    <dgm:cxn modelId="{B5F4D509-D1C1-4980-9725-C5A9DBB542D3}" type="presOf" srcId="{D321060A-2AAC-4B4F-833F-48997BB3CC11}" destId="{B9B86D3F-702C-4436-88EB-465DDD36A479}" srcOrd="0" destOrd="0" presId="urn:microsoft.com/office/officeart/2005/8/layout/gear1"/>
    <dgm:cxn modelId="{C31A820D-3220-451D-8B4A-A1D02F20DBB4}" srcId="{4306FC95-5E55-40EB-97E1-732423668449}" destId="{02B0EBB7-173B-4901-8B3D-9105FFF20A99}" srcOrd="0" destOrd="0" parTransId="{6634B07B-CC38-45C3-859D-BEBE75249202}" sibTransId="{40FE65F9-F373-43FF-AF13-EB16DB7B99BD}"/>
    <dgm:cxn modelId="{BCB7A75F-40FA-46F2-8396-3F24CEBDAA82}" srcId="{4306FC95-5E55-40EB-97E1-732423668449}" destId="{D321060A-2AAC-4B4F-833F-48997BB3CC11}" srcOrd="2" destOrd="0" parTransId="{0CC7F02A-131F-4E2B-9CE1-CAD9A0252926}" sibTransId="{9C3707A6-8840-44FD-8C41-0FFE9A1D7E94}"/>
    <dgm:cxn modelId="{EF2AC38A-6CCE-492F-B25E-B66339FB26F5}" type="presOf" srcId="{02B0EBB7-173B-4901-8B3D-9105FFF20A99}" destId="{1182D6BB-12E7-4D2C-B197-8F9DFE2077C5}" srcOrd="2" destOrd="0" presId="urn:microsoft.com/office/officeart/2005/8/layout/gear1"/>
    <dgm:cxn modelId="{52014C8E-8084-4C57-B6AC-6F1A0DB7C790}" type="presOf" srcId="{80CD04AA-330C-4527-B4CE-A1479542B3C7}" destId="{70933F7E-E6D2-4B8B-8EAE-1BC72E46ADAB}" srcOrd="0" destOrd="0" presId="urn:microsoft.com/office/officeart/2005/8/layout/gear1"/>
    <dgm:cxn modelId="{C92ADC10-6AC3-4316-B147-45E2F23E56D2}" type="presOf" srcId="{D321060A-2AAC-4B4F-833F-48997BB3CC11}" destId="{2DA88A1B-398C-473B-B0BD-640E8F97ABC4}" srcOrd="3" destOrd="0" presId="urn:microsoft.com/office/officeart/2005/8/layout/gear1"/>
    <dgm:cxn modelId="{E5192242-8197-4DF8-AD5F-71DFBC9AFF28}" type="presOf" srcId="{D321060A-2AAC-4B4F-833F-48997BB3CC11}" destId="{1B4F2EE1-8CE6-49BA-A8BF-ADE300E1A946}" srcOrd="2" destOrd="0" presId="urn:microsoft.com/office/officeart/2005/8/layout/gear1"/>
    <dgm:cxn modelId="{8E6A275C-6446-464D-BB8D-B9E785C529B5}" type="presOf" srcId="{D321060A-2AAC-4B4F-833F-48997BB3CC11}" destId="{273472DC-863A-4846-A137-FC5A48B8C965}" srcOrd="1" destOrd="0" presId="urn:microsoft.com/office/officeart/2005/8/layout/gear1"/>
    <dgm:cxn modelId="{950E02E4-826B-4192-AD1B-E930EE67BA0A}" type="presOf" srcId="{02B0EBB7-173B-4901-8B3D-9105FFF20A99}" destId="{49E88421-7587-49E5-981E-A035CD5031C5}" srcOrd="1" destOrd="0" presId="urn:microsoft.com/office/officeart/2005/8/layout/gear1"/>
    <dgm:cxn modelId="{E6770CB1-127C-40C3-994F-1F92A35B5A3A}" type="presOf" srcId="{02B0EBB7-173B-4901-8B3D-9105FFF20A99}" destId="{F7724897-7F9A-4867-90A7-706D97A6E77B}" srcOrd="0" destOrd="0" presId="urn:microsoft.com/office/officeart/2005/8/layout/gear1"/>
    <dgm:cxn modelId="{FDD8ECCF-2386-4CAC-94F8-AAC69261038B}" type="presOf" srcId="{9C3707A6-8840-44FD-8C41-0FFE9A1D7E94}" destId="{472475F3-E7C2-4C8F-A024-980EDDA590A8}" srcOrd="0" destOrd="0" presId="urn:microsoft.com/office/officeart/2005/8/layout/gear1"/>
    <dgm:cxn modelId="{615FF0E4-A974-469B-8A2B-7A270933462B}" type="presOf" srcId="{4306FC95-5E55-40EB-97E1-732423668449}" destId="{8CEF0FD1-368A-4DFB-AA39-04F964F3BFA6}" srcOrd="0" destOrd="0" presId="urn:microsoft.com/office/officeart/2005/8/layout/gear1"/>
    <dgm:cxn modelId="{66DC01B8-53C0-4005-88A9-2829DE4F0914}" type="presParOf" srcId="{8CEF0FD1-368A-4DFB-AA39-04F964F3BFA6}" destId="{F7724897-7F9A-4867-90A7-706D97A6E77B}" srcOrd="0" destOrd="0" presId="urn:microsoft.com/office/officeart/2005/8/layout/gear1"/>
    <dgm:cxn modelId="{E7A20615-C4CB-4C98-B969-41A4A7CC909B}" type="presParOf" srcId="{8CEF0FD1-368A-4DFB-AA39-04F964F3BFA6}" destId="{49E88421-7587-49E5-981E-A035CD5031C5}" srcOrd="1" destOrd="0" presId="urn:microsoft.com/office/officeart/2005/8/layout/gear1"/>
    <dgm:cxn modelId="{BA78F984-92AF-4C8E-959E-F79E844E8D8D}" type="presParOf" srcId="{8CEF0FD1-368A-4DFB-AA39-04F964F3BFA6}" destId="{1182D6BB-12E7-4D2C-B197-8F9DFE2077C5}" srcOrd="2" destOrd="0" presId="urn:microsoft.com/office/officeart/2005/8/layout/gear1"/>
    <dgm:cxn modelId="{A6C346FF-DCE4-43E9-8B5E-6439C44AABB1}" type="presParOf" srcId="{8CEF0FD1-368A-4DFB-AA39-04F964F3BFA6}" destId="{70933F7E-E6D2-4B8B-8EAE-1BC72E46ADAB}" srcOrd="3" destOrd="0" presId="urn:microsoft.com/office/officeart/2005/8/layout/gear1"/>
    <dgm:cxn modelId="{82042312-D872-455E-8120-3AFF035507BA}" type="presParOf" srcId="{8CEF0FD1-368A-4DFB-AA39-04F964F3BFA6}" destId="{F14C4F82-E43C-41CB-B89A-DE9381C01566}" srcOrd="4" destOrd="0" presId="urn:microsoft.com/office/officeart/2005/8/layout/gear1"/>
    <dgm:cxn modelId="{1C2D0E08-EDD6-4C8A-B5AB-DFF343C63A64}" type="presParOf" srcId="{8CEF0FD1-368A-4DFB-AA39-04F964F3BFA6}" destId="{623065EE-9BCB-4E42-9423-17D08C954DBC}" srcOrd="5" destOrd="0" presId="urn:microsoft.com/office/officeart/2005/8/layout/gear1"/>
    <dgm:cxn modelId="{F2A535B0-5D16-4CD4-85F3-A051AC287C06}" type="presParOf" srcId="{8CEF0FD1-368A-4DFB-AA39-04F964F3BFA6}" destId="{B9B86D3F-702C-4436-88EB-465DDD36A479}" srcOrd="6" destOrd="0" presId="urn:microsoft.com/office/officeart/2005/8/layout/gear1"/>
    <dgm:cxn modelId="{CEF3E981-2B55-4B86-9822-AE1FCBB5DDAF}" type="presParOf" srcId="{8CEF0FD1-368A-4DFB-AA39-04F964F3BFA6}" destId="{273472DC-863A-4846-A137-FC5A48B8C965}" srcOrd="7" destOrd="0" presId="urn:microsoft.com/office/officeart/2005/8/layout/gear1"/>
    <dgm:cxn modelId="{589A1E7D-484F-47D7-9280-247D91D82F84}" type="presParOf" srcId="{8CEF0FD1-368A-4DFB-AA39-04F964F3BFA6}" destId="{1B4F2EE1-8CE6-49BA-A8BF-ADE300E1A946}" srcOrd="8" destOrd="0" presId="urn:microsoft.com/office/officeart/2005/8/layout/gear1"/>
    <dgm:cxn modelId="{06A5F177-2CBE-47BD-B9AB-E456EB594BAA}" type="presParOf" srcId="{8CEF0FD1-368A-4DFB-AA39-04F964F3BFA6}" destId="{2DA88A1B-398C-473B-B0BD-640E8F97ABC4}" srcOrd="9" destOrd="0" presId="urn:microsoft.com/office/officeart/2005/8/layout/gear1"/>
    <dgm:cxn modelId="{E3BD9D7E-0955-4976-A377-16CA706F75AE}" type="presParOf" srcId="{8CEF0FD1-368A-4DFB-AA39-04F964F3BFA6}" destId="{3A2BFCA1-3555-419B-B4BB-A442166FFE2B}" srcOrd="10" destOrd="0" presId="urn:microsoft.com/office/officeart/2005/8/layout/gear1"/>
    <dgm:cxn modelId="{A38C2BE3-D451-4C71-952E-9749194C1482}" type="presParOf" srcId="{8CEF0FD1-368A-4DFB-AA39-04F964F3BFA6}" destId="{73FE679D-52A6-453D-B2C1-E7034CE282AA}" srcOrd="11" destOrd="0" presId="urn:microsoft.com/office/officeart/2005/8/layout/gear1"/>
    <dgm:cxn modelId="{32F8C9A3-7A5F-4B55-9751-23EEF1ECF3E1}" type="presParOf" srcId="{8CEF0FD1-368A-4DFB-AA39-04F964F3BFA6}" destId="{472475F3-E7C2-4C8F-A024-980EDDA590A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10A17-02CC-42B3-A0A7-97F5E4237983}">
      <dsp:nvSpPr>
        <dsp:cNvPr id="0" name=""/>
        <dsp:cNvSpPr/>
      </dsp:nvSpPr>
      <dsp:spPr>
        <a:xfrm>
          <a:off x="1372919" y="2624498"/>
          <a:ext cx="2102197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93BE5-92E5-426B-9856-F9AA1446076D}">
      <dsp:nvSpPr>
        <dsp:cNvPr id="0" name=""/>
        <dsp:cNvSpPr/>
      </dsp:nvSpPr>
      <dsp:spPr>
        <a:xfrm>
          <a:off x="1372919" y="1891660"/>
          <a:ext cx="1800687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77291-4ACC-49F2-99E1-1AF256E8FACA}">
      <dsp:nvSpPr>
        <dsp:cNvPr id="0" name=""/>
        <dsp:cNvSpPr/>
      </dsp:nvSpPr>
      <dsp:spPr>
        <a:xfrm>
          <a:off x="1372919" y="1158823"/>
          <a:ext cx="2102197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F23B3-262D-409B-8FE7-ACB2947EAA1C}">
      <dsp:nvSpPr>
        <dsp:cNvPr id="0" name=""/>
        <dsp:cNvSpPr/>
      </dsp:nvSpPr>
      <dsp:spPr>
        <a:xfrm>
          <a:off x="326008" y="844749"/>
          <a:ext cx="2093822" cy="2093822"/>
        </a:xfrm>
        <a:prstGeom prst="ellips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5F048-7281-4B7C-BF6D-542F66C9D7F5}">
      <dsp:nvSpPr>
        <dsp:cNvPr id="0" name=""/>
        <dsp:cNvSpPr/>
      </dsp:nvSpPr>
      <dsp:spPr>
        <a:xfrm>
          <a:off x="702896" y="1956569"/>
          <a:ext cx="1340046" cy="69096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>
        <a:off x="702896" y="1956569"/>
        <a:ext cx="1340046" cy="690961"/>
      </dsp:txXfrm>
    </dsp:sp>
    <dsp:sp modelId="{F4B5EBF6-A1A1-487A-BE41-6D9A49FB1B2A}">
      <dsp:nvSpPr>
        <dsp:cNvPr id="0" name=""/>
        <dsp:cNvSpPr/>
      </dsp:nvSpPr>
      <dsp:spPr>
        <a:xfrm>
          <a:off x="3161043" y="844749"/>
          <a:ext cx="628146" cy="628146"/>
        </a:xfrm>
        <a:prstGeom prst="ellips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F6817-0C07-4355-8698-E5B9ACA606D5}">
      <dsp:nvSpPr>
        <dsp:cNvPr id="0" name=""/>
        <dsp:cNvSpPr/>
      </dsp:nvSpPr>
      <dsp:spPr>
        <a:xfrm>
          <a:off x="3789190" y="844749"/>
          <a:ext cx="72446" cy="62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9190" y="844749"/>
        <a:ext cx="72446" cy="628146"/>
      </dsp:txXfrm>
    </dsp:sp>
    <dsp:sp modelId="{3EF10CAB-962E-43A5-80C2-2D4A59B9E79B}">
      <dsp:nvSpPr>
        <dsp:cNvPr id="0" name=""/>
        <dsp:cNvSpPr/>
      </dsp:nvSpPr>
      <dsp:spPr>
        <a:xfrm>
          <a:off x="2859533" y="1577587"/>
          <a:ext cx="628146" cy="628146"/>
        </a:xfrm>
        <a:prstGeom prst="ellips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F6BD7-99D9-433E-B156-0BB425F116F6}">
      <dsp:nvSpPr>
        <dsp:cNvPr id="0" name=""/>
        <dsp:cNvSpPr/>
      </dsp:nvSpPr>
      <dsp:spPr>
        <a:xfrm>
          <a:off x="3487680" y="1577587"/>
          <a:ext cx="102597" cy="62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7680" y="1577587"/>
        <a:ext cx="102597" cy="628146"/>
      </dsp:txXfrm>
    </dsp:sp>
    <dsp:sp modelId="{D8E26270-8A0A-4B32-B9A5-D261B54EDACB}">
      <dsp:nvSpPr>
        <dsp:cNvPr id="0" name=""/>
        <dsp:cNvSpPr/>
      </dsp:nvSpPr>
      <dsp:spPr>
        <a:xfrm>
          <a:off x="3161043" y="2310425"/>
          <a:ext cx="628146" cy="628146"/>
        </a:xfrm>
        <a:prstGeom prst="ellips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61AC0-7E8C-48B1-8106-2EA6D5E6B046}">
      <dsp:nvSpPr>
        <dsp:cNvPr id="0" name=""/>
        <dsp:cNvSpPr/>
      </dsp:nvSpPr>
      <dsp:spPr>
        <a:xfrm>
          <a:off x="3789190" y="2310425"/>
          <a:ext cx="72446" cy="62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9190" y="2310425"/>
        <a:ext cx="72446" cy="628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51355-50C3-4BEA-B1CC-B374E30F0E80}">
      <dsp:nvSpPr>
        <dsp:cNvPr id="0" name=""/>
        <dsp:cNvSpPr/>
      </dsp:nvSpPr>
      <dsp:spPr>
        <a:xfrm>
          <a:off x="5505507" y="2408364"/>
          <a:ext cx="1749605" cy="1133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No 4</a:t>
          </a:r>
          <a:endParaRPr lang="en-US" sz="2700" kern="1200" dirty="0"/>
        </a:p>
      </dsp:txBody>
      <dsp:txXfrm>
        <a:off x="6055284" y="2716597"/>
        <a:ext cx="1174932" cy="800218"/>
      </dsp:txXfrm>
    </dsp:sp>
    <dsp:sp modelId="{9AA0D20F-E4CE-4308-8A87-9DFA9512F61D}">
      <dsp:nvSpPr>
        <dsp:cNvPr id="0" name=""/>
        <dsp:cNvSpPr/>
      </dsp:nvSpPr>
      <dsp:spPr>
        <a:xfrm>
          <a:off x="2650887" y="2408364"/>
          <a:ext cx="1749605" cy="1133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No 3</a:t>
          </a:r>
          <a:endParaRPr lang="en-US" sz="2700" kern="1200" dirty="0"/>
        </a:p>
      </dsp:txBody>
      <dsp:txXfrm>
        <a:off x="2675783" y="2716597"/>
        <a:ext cx="1174932" cy="800218"/>
      </dsp:txXfrm>
    </dsp:sp>
    <dsp:sp modelId="{23FE0D38-A13A-4DC9-A5F3-089A0F7FCB2B}">
      <dsp:nvSpPr>
        <dsp:cNvPr id="0" name=""/>
        <dsp:cNvSpPr/>
      </dsp:nvSpPr>
      <dsp:spPr>
        <a:xfrm>
          <a:off x="5505507" y="0"/>
          <a:ext cx="1749605" cy="1133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No 2</a:t>
          </a:r>
          <a:endParaRPr lang="en-US" sz="2700" kern="1200" dirty="0"/>
        </a:p>
      </dsp:txBody>
      <dsp:txXfrm>
        <a:off x="6055284" y="24896"/>
        <a:ext cx="1174932" cy="800218"/>
      </dsp:txXfrm>
    </dsp:sp>
    <dsp:sp modelId="{DBAF6F5A-8437-4632-9710-28DE916565E6}">
      <dsp:nvSpPr>
        <dsp:cNvPr id="0" name=""/>
        <dsp:cNvSpPr/>
      </dsp:nvSpPr>
      <dsp:spPr>
        <a:xfrm>
          <a:off x="2650887" y="0"/>
          <a:ext cx="1749605" cy="1133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No 1</a:t>
          </a:r>
          <a:endParaRPr lang="en-US" sz="2700" kern="1200" dirty="0"/>
        </a:p>
      </dsp:txBody>
      <dsp:txXfrm>
        <a:off x="2675783" y="24896"/>
        <a:ext cx="1174932" cy="800218"/>
      </dsp:txXfrm>
    </dsp:sp>
    <dsp:sp modelId="{57C52014-7360-49E9-969C-A3E961305092}">
      <dsp:nvSpPr>
        <dsp:cNvPr id="0" name=""/>
        <dsp:cNvSpPr/>
      </dsp:nvSpPr>
      <dsp:spPr>
        <a:xfrm>
          <a:off x="3384021" y="201877"/>
          <a:ext cx="1533561" cy="153356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833191" y="651047"/>
        <a:ext cx="1084391" cy="1084391"/>
      </dsp:txXfrm>
    </dsp:sp>
    <dsp:sp modelId="{CF4A63EC-974F-4168-B29A-761DB237E95F}">
      <dsp:nvSpPr>
        <dsp:cNvPr id="0" name=""/>
        <dsp:cNvSpPr/>
      </dsp:nvSpPr>
      <dsp:spPr>
        <a:xfrm rot="5400000">
          <a:off x="4988417" y="201877"/>
          <a:ext cx="1533561" cy="153356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-5400000">
        <a:off x="4988417" y="651047"/>
        <a:ext cx="1084391" cy="1084391"/>
      </dsp:txXfrm>
    </dsp:sp>
    <dsp:sp modelId="{F01FCC8E-8A5A-4BDC-8B0E-682B65BD685A}">
      <dsp:nvSpPr>
        <dsp:cNvPr id="0" name=""/>
        <dsp:cNvSpPr/>
      </dsp:nvSpPr>
      <dsp:spPr>
        <a:xfrm rot="10800000">
          <a:off x="4988417" y="1806273"/>
          <a:ext cx="1533561" cy="153356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0800000">
        <a:off x="4988417" y="1806273"/>
        <a:ext cx="1084391" cy="1084391"/>
      </dsp:txXfrm>
    </dsp:sp>
    <dsp:sp modelId="{12E66F34-9657-4CBA-BB03-B75A4619BFDB}">
      <dsp:nvSpPr>
        <dsp:cNvPr id="0" name=""/>
        <dsp:cNvSpPr/>
      </dsp:nvSpPr>
      <dsp:spPr>
        <a:xfrm rot="16200000">
          <a:off x="3384021" y="1806273"/>
          <a:ext cx="1533561" cy="153356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5400000">
        <a:off x="3833191" y="1806273"/>
        <a:ext cx="1084391" cy="1084391"/>
      </dsp:txXfrm>
    </dsp:sp>
    <dsp:sp modelId="{438FB56E-D166-47F9-90FA-BE163FA6E708}">
      <dsp:nvSpPr>
        <dsp:cNvPr id="0" name=""/>
        <dsp:cNvSpPr/>
      </dsp:nvSpPr>
      <dsp:spPr>
        <a:xfrm>
          <a:off x="4688257" y="1452101"/>
          <a:ext cx="529485" cy="46042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F9D31-3301-4126-AD0E-E6E6BBA78E63}">
      <dsp:nvSpPr>
        <dsp:cNvPr id="0" name=""/>
        <dsp:cNvSpPr/>
      </dsp:nvSpPr>
      <dsp:spPr>
        <a:xfrm rot="10800000">
          <a:off x="4688257" y="1629187"/>
          <a:ext cx="529485" cy="46042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24897-7F9A-4867-90A7-706D97A6E77B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900" kern="1200"/>
        </a:p>
      </dsp:txBody>
      <dsp:txXfrm>
        <a:off x="4392232" y="3136513"/>
        <a:ext cx="1781934" cy="1531918"/>
      </dsp:txXfrm>
    </dsp:sp>
    <dsp:sp modelId="{70933F7E-E6D2-4B8B-8EAE-1BC72E46ADAB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604759" y="2282937"/>
        <a:ext cx="1076134" cy="1069538"/>
      </dsp:txXfrm>
    </dsp:sp>
    <dsp:sp modelId="{B9B86D3F-702C-4436-88EB-465DDD36A479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 rot="-20700000">
        <a:off x="3738879" y="704426"/>
        <a:ext cx="1192106" cy="1192106"/>
      </dsp:txXfrm>
    </dsp:sp>
    <dsp:sp modelId="{3A2BFCA1-3555-419B-B4BB-A442166FFE2B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E679D-52A6-453D-B2C1-E7034CE282AA}">
      <dsp:nvSpPr>
        <dsp:cNvPr id="0" name=""/>
        <dsp:cNvSpPr/>
      </dsp:nvSpPr>
      <dsp:spPr>
        <a:xfrm rot="14400000" flipH="1">
          <a:off x="1416893" y="1568323"/>
          <a:ext cx="3219324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475F3-E7C2-4C8F-A024-980EDDA590A8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0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077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7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30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0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5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4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9352-C625-4476-89CB-83DD31588B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FA61-DE9F-4D4D-BC31-EF4B541C1B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40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Document B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80719430"/>
              </p:ext>
            </p:extLst>
          </p:nvPr>
        </p:nvGraphicFramePr>
        <p:xfrm>
          <a:off x="7690928" y="-181284"/>
          <a:ext cx="4187645" cy="3783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0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diam.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Maecenas </a:t>
            </a:r>
            <a:r>
              <a:rPr lang="en-US" dirty="0" err="1"/>
              <a:t>aliquam</a:t>
            </a:r>
            <a:r>
              <a:rPr lang="en-US" dirty="0"/>
              <a:t> id magna at pharetra.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faucibus</a:t>
            </a:r>
            <a:r>
              <a:rPr lang="en-US" dirty="0"/>
              <a:t> sem.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porta </a:t>
            </a:r>
            <a:r>
              <a:rPr lang="en-US" dirty="0" err="1"/>
              <a:t>odio</a:t>
            </a:r>
            <a:r>
              <a:rPr lang="en-US" dirty="0"/>
              <a:t> vitae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pharetra at </a:t>
            </a:r>
            <a:r>
              <a:rPr lang="en-US" dirty="0" err="1"/>
              <a:t>ultricies</a:t>
            </a:r>
            <a:r>
              <a:rPr lang="en-US" dirty="0"/>
              <a:t> ac, </a:t>
            </a:r>
            <a:r>
              <a:rPr lang="en-US" dirty="0" err="1"/>
              <a:t>laoreet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non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</a:t>
            </a:r>
            <a:r>
              <a:rPr lang="en-US" dirty="0" err="1"/>
              <a:t>ornare</a:t>
            </a:r>
            <a:r>
              <a:rPr lang="en-US" dirty="0"/>
              <a:t> pharetra ligula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ipsum at,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mi.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tempus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non lorem. 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ipsum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ante at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cursus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quam, dictum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at, pharetra </a:t>
            </a:r>
            <a:r>
              <a:rPr lang="en-US" dirty="0" err="1"/>
              <a:t>ut</a:t>
            </a:r>
            <a:r>
              <a:rPr lang="en-US" dirty="0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41046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88017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935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4164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627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1605248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30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9635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6</TotalTime>
  <Words>125</Words>
  <Application>Microsoft Office PowerPoint</Application>
  <PresentationFormat>Breitbild</PresentationFormat>
  <Paragraphs>12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Schaltkreis</vt:lpstr>
      <vt:lpstr>My Document B</vt:lpstr>
      <vt:lpstr>Lorem ipsum</vt:lpstr>
      <vt:lpstr>Matrix</vt:lpstr>
      <vt:lpstr>Sales</vt:lpstr>
      <vt:lpstr>Lorem ipsum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Document A</dc:title>
  <dc:creator>Till Steiner</dc:creator>
  <cp:lastModifiedBy>Till Steiner</cp:lastModifiedBy>
  <cp:revision>3</cp:revision>
  <dcterms:created xsi:type="dcterms:W3CDTF">2020-10-26T17:29:50Z</dcterms:created>
  <dcterms:modified xsi:type="dcterms:W3CDTF">2020-10-26T17:38:53Z</dcterms:modified>
</cp:coreProperties>
</file>