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841C4-A223-4D42-8180-3123D4F6716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E2454-2236-4C49-A816-B42951182B59}">
      <dgm:prSet/>
      <dgm:spPr/>
      <dgm:t>
        <a:bodyPr/>
        <a:lstStyle/>
        <a:p>
          <a:endParaRPr lang="en-US"/>
        </a:p>
      </dgm:t>
    </dgm:pt>
    <dgm:pt modelId="{2A422CCD-5C35-4B27-B509-70ACAE3A32B2}" type="parTrans" cxnId="{1B2F9152-35B6-4F37-812D-353632058377}">
      <dgm:prSet/>
      <dgm:spPr/>
      <dgm:t>
        <a:bodyPr/>
        <a:lstStyle/>
        <a:p>
          <a:endParaRPr lang="en-US"/>
        </a:p>
      </dgm:t>
    </dgm:pt>
    <dgm:pt modelId="{D7C7BE4C-E068-43CB-AE58-DC3C67861514}" type="sibTrans" cxnId="{1B2F9152-35B6-4F37-812D-353632058377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4986859-C640-4149-A8CA-3A661664C0B5}">
      <dgm:prSet phldrT="[Text]" phldr="1"/>
      <dgm:spPr/>
      <dgm:t>
        <a:bodyPr/>
        <a:lstStyle/>
        <a:p>
          <a:endParaRPr lang="en-US"/>
        </a:p>
      </dgm:t>
    </dgm:pt>
    <dgm:pt modelId="{B202C626-7369-4C65-B78A-F28FCF6A15C5}" type="parTrans" cxnId="{098B3BE0-1F3C-4FEE-95C8-A2CE549B8DE9}">
      <dgm:prSet/>
      <dgm:spPr/>
      <dgm:t>
        <a:bodyPr/>
        <a:lstStyle/>
        <a:p>
          <a:endParaRPr lang="en-US"/>
        </a:p>
      </dgm:t>
    </dgm:pt>
    <dgm:pt modelId="{C3341D77-DFEF-4D20-B819-43667F4AE8E2}" type="sibTrans" cxnId="{098B3BE0-1F3C-4FEE-95C8-A2CE549B8DE9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B8E5CC9-05C3-4945-871B-EA22FA32179F}">
      <dgm:prSet phldrT="[Text]" phldr="1"/>
      <dgm:spPr/>
      <dgm:t>
        <a:bodyPr/>
        <a:lstStyle/>
        <a:p>
          <a:endParaRPr lang="en-US"/>
        </a:p>
      </dgm:t>
    </dgm:pt>
    <dgm:pt modelId="{17CAC1C3-3984-4BB5-A993-DC01D9BA159E}" type="parTrans" cxnId="{4A6ACD9A-23B4-4E67-A508-D57CC69A9521}">
      <dgm:prSet/>
      <dgm:spPr/>
      <dgm:t>
        <a:bodyPr/>
        <a:lstStyle/>
        <a:p>
          <a:endParaRPr lang="en-US"/>
        </a:p>
      </dgm:t>
    </dgm:pt>
    <dgm:pt modelId="{C768BBBF-3FA3-4F4E-A9B9-D9C1B9187649}" type="sibTrans" cxnId="{4A6ACD9A-23B4-4E67-A508-D57CC69A952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93F4CA98-F580-4ADA-86F4-8FD12BCA1965}">
      <dgm:prSet phldrT="[Text]" phldr="1"/>
      <dgm:spPr/>
      <dgm:t>
        <a:bodyPr/>
        <a:lstStyle/>
        <a:p>
          <a:endParaRPr lang="en-US"/>
        </a:p>
      </dgm:t>
    </dgm:pt>
    <dgm:pt modelId="{56DA3229-9577-4DA8-8D10-670F9AF80BA0}" type="parTrans" cxnId="{11A6E326-73EF-43B6-AFEC-7D6FC0B60FA2}">
      <dgm:prSet/>
      <dgm:spPr/>
      <dgm:t>
        <a:bodyPr/>
        <a:lstStyle/>
        <a:p>
          <a:endParaRPr lang="en-US"/>
        </a:p>
      </dgm:t>
    </dgm:pt>
    <dgm:pt modelId="{10AC1691-7A71-400F-A397-D4EC620748C9}" type="sibTrans" cxnId="{11A6E326-73EF-43B6-AFEC-7D6FC0B60FA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C933AA52-21E9-4E22-A309-7CF945CAF0AC}" type="pres">
      <dgm:prSet presAssocID="{040841C4-A223-4D42-8180-3123D4F6716A}" presName="Name0" presStyleCnt="0">
        <dgm:presLayoutVars>
          <dgm:chMax val="7"/>
          <dgm:chPref val="7"/>
          <dgm:dir/>
        </dgm:presLayoutVars>
      </dgm:prSet>
      <dgm:spPr/>
    </dgm:pt>
    <dgm:pt modelId="{2984614F-07BE-4C40-9827-618B01F72B47}" type="pres">
      <dgm:prSet presAssocID="{040841C4-A223-4D42-8180-3123D4F6716A}" presName="Name1" presStyleCnt="0"/>
      <dgm:spPr/>
    </dgm:pt>
    <dgm:pt modelId="{117356CB-DF1C-45FB-BD00-C4F2AC1E3D9C}" type="pres">
      <dgm:prSet presAssocID="{D7C7BE4C-E068-43CB-AE58-DC3C67861514}" presName="picture_1" presStyleCnt="0"/>
      <dgm:spPr/>
    </dgm:pt>
    <dgm:pt modelId="{68DF23B3-262D-409B-8FE7-ACB2947EAA1C}" type="pres">
      <dgm:prSet presAssocID="{D7C7BE4C-E068-43CB-AE58-DC3C67861514}" presName="pictureRepeatNode" presStyleLbl="alignImgPlace1" presStyleIdx="0" presStyleCnt="4"/>
      <dgm:spPr/>
    </dgm:pt>
    <dgm:pt modelId="{0315F048-7281-4B7C-BF6D-542F66C9D7F5}" type="pres">
      <dgm:prSet presAssocID="{647E2454-2236-4C49-A816-B42951182B59}" presName="text_1" presStyleLbl="node1" presStyleIdx="0" presStyleCnt="0">
        <dgm:presLayoutVars>
          <dgm:bulletEnabled val="1"/>
        </dgm:presLayoutVars>
      </dgm:prSet>
      <dgm:spPr/>
    </dgm:pt>
    <dgm:pt modelId="{92830B9F-90F5-448F-87F9-ABF790144663}" type="pres">
      <dgm:prSet presAssocID="{C3341D77-DFEF-4D20-B819-43667F4AE8E2}" presName="picture_2" presStyleCnt="0"/>
      <dgm:spPr/>
    </dgm:pt>
    <dgm:pt modelId="{F4B5EBF6-A1A1-487A-BE41-6D9A49FB1B2A}" type="pres">
      <dgm:prSet presAssocID="{C3341D77-DFEF-4D20-B819-43667F4AE8E2}" presName="pictureRepeatNode" presStyleLbl="alignImgPlace1" presStyleIdx="1" presStyleCnt="4"/>
      <dgm:spPr/>
    </dgm:pt>
    <dgm:pt modelId="{86277291-4ACC-49F2-99E1-1AF256E8FACA}" type="pres">
      <dgm:prSet presAssocID="{64986859-C640-4149-A8CA-3A661664C0B5}" presName="line_2" presStyleLbl="parChTrans1D1" presStyleIdx="0" presStyleCnt="3"/>
      <dgm:spPr/>
    </dgm:pt>
    <dgm:pt modelId="{C01BFBD6-FAA4-4F21-B1F9-A9303C8D6D4D}" type="pres">
      <dgm:prSet presAssocID="{64986859-C640-4149-A8CA-3A661664C0B5}" presName="textparent_2" presStyleLbl="node1" presStyleIdx="0" presStyleCnt="0"/>
      <dgm:spPr/>
    </dgm:pt>
    <dgm:pt modelId="{C78F6817-0C07-4355-8698-E5B9ACA606D5}" type="pres">
      <dgm:prSet presAssocID="{64986859-C640-4149-A8CA-3A661664C0B5}" presName="text_2" presStyleLbl="revTx" presStyleIdx="0" presStyleCnt="3">
        <dgm:presLayoutVars>
          <dgm:bulletEnabled val="1"/>
        </dgm:presLayoutVars>
      </dgm:prSet>
      <dgm:spPr/>
    </dgm:pt>
    <dgm:pt modelId="{E8656EB8-941B-4C16-8B4E-B9E4F360F2ED}" type="pres">
      <dgm:prSet presAssocID="{C768BBBF-3FA3-4F4E-A9B9-D9C1B9187649}" presName="picture_3" presStyleCnt="0"/>
      <dgm:spPr/>
    </dgm:pt>
    <dgm:pt modelId="{3EF10CAB-962E-43A5-80C2-2D4A59B9E79B}" type="pres">
      <dgm:prSet presAssocID="{C768BBBF-3FA3-4F4E-A9B9-D9C1B9187649}" presName="pictureRepeatNode" presStyleLbl="alignImgPlace1" presStyleIdx="2" presStyleCnt="4"/>
      <dgm:spPr/>
    </dgm:pt>
    <dgm:pt modelId="{16793BE5-92E5-426B-9856-F9AA1446076D}" type="pres">
      <dgm:prSet presAssocID="{2B8E5CC9-05C3-4945-871B-EA22FA32179F}" presName="line_3" presStyleLbl="parChTrans1D1" presStyleIdx="1" presStyleCnt="3"/>
      <dgm:spPr/>
    </dgm:pt>
    <dgm:pt modelId="{0881D5F8-B241-4D14-9B98-B8A6CE23DA83}" type="pres">
      <dgm:prSet presAssocID="{2B8E5CC9-05C3-4945-871B-EA22FA32179F}" presName="textparent_3" presStyleLbl="node1" presStyleIdx="0" presStyleCnt="0"/>
      <dgm:spPr/>
    </dgm:pt>
    <dgm:pt modelId="{AC3F6BD7-99D9-433E-B156-0BB425F116F6}" type="pres">
      <dgm:prSet presAssocID="{2B8E5CC9-05C3-4945-871B-EA22FA32179F}" presName="text_3" presStyleLbl="revTx" presStyleIdx="1" presStyleCnt="3">
        <dgm:presLayoutVars>
          <dgm:bulletEnabled val="1"/>
        </dgm:presLayoutVars>
      </dgm:prSet>
      <dgm:spPr/>
    </dgm:pt>
    <dgm:pt modelId="{A7331C37-9D81-47FC-968F-8808F26B417D}" type="pres">
      <dgm:prSet presAssocID="{10AC1691-7A71-400F-A397-D4EC620748C9}" presName="picture_4" presStyleCnt="0"/>
      <dgm:spPr/>
    </dgm:pt>
    <dgm:pt modelId="{D8E26270-8A0A-4B32-B9A5-D261B54EDACB}" type="pres">
      <dgm:prSet presAssocID="{10AC1691-7A71-400F-A397-D4EC620748C9}" presName="pictureRepeatNode" presStyleLbl="alignImgPlace1" presStyleIdx="3" presStyleCnt="4"/>
      <dgm:spPr/>
    </dgm:pt>
    <dgm:pt modelId="{08610A17-02CC-42B3-A0A7-97F5E4237983}" type="pres">
      <dgm:prSet presAssocID="{93F4CA98-F580-4ADA-86F4-8FD12BCA1965}" presName="line_4" presStyleLbl="parChTrans1D1" presStyleIdx="2" presStyleCnt="3"/>
      <dgm:spPr/>
    </dgm:pt>
    <dgm:pt modelId="{B2221D93-AB93-4191-A6EE-912C0DFC7198}" type="pres">
      <dgm:prSet presAssocID="{93F4CA98-F580-4ADA-86F4-8FD12BCA1965}" presName="textparent_4" presStyleLbl="node1" presStyleIdx="0" presStyleCnt="0"/>
      <dgm:spPr/>
    </dgm:pt>
    <dgm:pt modelId="{45661AC0-7E8C-48B1-8106-2EA6D5E6B046}" type="pres">
      <dgm:prSet presAssocID="{93F4CA98-F580-4ADA-86F4-8FD12BCA1965}" presName="text_4" presStyleLbl="revTx" presStyleIdx="2" presStyleCnt="3">
        <dgm:presLayoutVars>
          <dgm:bulletEnabled val="1"/>
        </dgm:presLayoutVars>
      </dgm:prSet>
      <dgm:spPr/>
    </dgm:pt>
  </dgm:ptLst>
  <dgm:cxnLst>
    <dgm:cxn modelId="{3D1CF55D-8F5B-4407-88AA-A6093775389C}" type="presOf" srcId="{040841C4-A223-4D42-8180-3123D4F6716A}" destId="{C933AA52-21E9-4E22-A309-7CF945CAF0AC}" srcOrd="0" destOrd="0" presId="urn:microsoft.com/office/officeart/2008/layout/CircularPictureCallout"/>
    <dgm:cxn modelId="{4A6ACD9A-23B4-4E67-A508-D57CC69A9521}" srcId="{040841C4-A223-4D42-8180-3123D4F6716A}" destId="{2B8E5CC9-05C3-4945-871B-EA22FA32179F}" srcOrd="2" destOrd="0" parTransId="{17CAC1C3-3984-4BB5-A993-DC01D9BA159E}" sibTransId="{C768BBBF-3FA3-4F4E-A9B9-D9C1B9187649}"/>
    <dgm:cxn modelId="{B68B9201-CAAC-4CB2-8946-8195D5A7566B}" type="presOf" srcId="{10AC1691-7A71-400F-A397-D4EC620748C9}" destId="{D8E26270-8A0A-4B32-B9A5-D261B54EDACB}" srcOrd="0" destOrd="0" presId="urn:microsoft.com/office/officeart/2008/layout/CircularPictureCallout"/>
    <dgm:cxn modelId="{572FC896-5184-4714-856D-BE5E38ECA5E3}" type="presOf" srcId="{C3341D77-DFEF-4D20-B819-43667F4AE8E2}" destId="{F4B5EBF6-A1A1-487A-BE41-6D9A49FB1B2A}" srcOrd="0" destOrd="0" presId="urn:microsoft.com/office/officeart/2008/layout/CircularPictureCallout"/>
    <dgm:cxn modelId="{2834FA70-4566-4633-ADF4-E9B2CA2F22FF}" type="presOf" srcId="{93F4CA98-F580-4ADA-86F4-8FD12BCA1965}" destId="{45661AC0-7E8C-48B1-8106-2EA6D5E6B046}" srcOrd="0" destOrd="0" presId="urn:microsoft.com/office/officeart/2008/layout/CircularPictureCallout"/>
    <dgm:cxn modelId="{0B41EC11-5E0D-40A3-964D-685C812356C9}" type="presOf" srcId="{647E2454-2236-4C49-A816-B42951182B59}" destId="{0315F048-7281-4B7C-BF6D-542F66C9D7F5}" srcOrd="0" destOrd="0" presId="urn:microsoft.com/office/officeart/2008/layout/CircularPictureCallout"/>
    <dgm:cxn modelId="{1B2F9152-35B6-4F37-812D-353632058377}" srcId="{040841C4-A223-4D42-8180-3123D4F6716A}" destId="{647E2454-2236-4C49-A816-B42951182B59}" srcOrd="0" destOrd="0" parTransId="{2A422CCD-5C35-4B27-B509-70ACAE3A32B2}" sibTransId="{D7C7BE4C-E068-43CB-AE58-DC3C67861514}"/>
    <dgm:cxn modelId="{11A6E326-73EF-43B6-AFEC-7D6FC0B60FA2}" srcId="{040841C4-A223-4D42-8180-3123D4F6716A}" destId="{93F4CA98-F580-4ADA-86F4-8FD12BCA1965}" srcOrd="3" destOrd="0" parTransId="{56DA3229-9577-4DA8-8D10-670F9AF80BA0}" sibTransId="{10AC1691-7A71-400F-A397-D4EC620748C9}"/>
    <dgm:cxn modelId="{4CEFAEF1-9582-48DB-9903-C045EF1027AE}" type="presOf" srcId="{2B8E5CC9-05C3-4945-871B-EA22FA32179F}" destId="{AC3F6BD7-99D9-433E-B156-0BB425F116F6}" srcOrd="0" destOrd="0" presId="urn:microsoft.com/office/officeart/2008/layout/CircularPictureCallout"/>
    <dgm:cxn modelId="{098B3BE0-1F3C-4FEE-95C8-A2CE549B8DE9}" srcId="{040841C4-A223-4D42-8180-3123D4F6716A}" destId="{64986859-C640-4149-A8CA-3A661664C0B5}" srcOrd="1" destOrd="0" parTransId="{B202C626-7369-4C65-B78A-F28FCF6A15C5}" sibTransId="{C3341D77-DFEF-4D20-B819-43667F4AE8E2}"/>
    <dgm:cxn modelId="{5B575670-A99E-43E4-9CDB-A97C4B95FC5E}" type="presOf" srcId="{64986859-C640-4149-A8CA-3A661664C0B5}" destId="{C78F6817-0C07-4355-8698-E5B9ACA606D5}" srcOrd="0" destOrd="0" presId="urn:microsoft.com/office/officeart/2008/layout/CircularPictureCallout"/>
    <dgm:cxn modelId="{4FCED0AF-D243-4519-AA4A-09DEBE94290A}" type="presOf" srcId="{D7C7BE4C-E068-43CB-AE58-DC3C67861514}" destId="{68DF23B3-262D-409B-8FE7-ACB2947EAA1C}" srcOrd="0" destOrd="0" presId="urn:microsoft.com/office/officeart/2008/layout/CircularPictureCallout"/>
    <dgm:cxn modelId="{F869122F-F684-42A1-AF32-6563352AD695}" type="presOf" srcId="{C768BBBF-3FA3-4F4E-A9B9-D9C1B9187649}" destId="{3EF10CAB-962E-43A5-80C2-2D4A59B9E79B}" srcOrd="0" destOrd="0" presId="urn:microsoft.com/office/officeart/2008/layout/CircularPictureCallout"/>
    <dgm:cxn modelId="{00F5524E-3A55-46B5-A73D-CF18F4403A7D}" type="presParOf" srcId="{C933AA52-21E9-4E22-A309-7CF945CAF0AC}" destId="{2984614F-07BE-4C40-9827-618B01F72B47}" srcOrd="0" destOrd="0" presId="urn:microsoft.com/office/officeart/2008/layout/CircularPictureCallout"/>
    <dgm:cxn modelId="{5FFF70D6-E2BA-438D-9B76-EEF4510DFF17}" type="presParOf" srcId="{2984614F-07BE-4C40-9827-618B01F72B47}" destId="{117356CB-DF1C-45FB-BD00-C4F2AC1E3D9C}" srcOrd="0" destOrd="0" presId="urn:microsoft.com/office/officeart/2008/layout/CircularPictureCallout"/>
    <dgm:cxn modelId="{9F292882-069B-42D9-9431-E9BF33DA0EC9}" type="presParOf" srcId="{117356CB-DF1C-45FB-BD00-C4F2AC1E3D9C}" destId="{68DF23B3-262D-409B-8FE7-ACB2947EAA1C}" srcOrd="0" destOrd="0" presId="urn:microsoft.com/office/officeart/2008/layout/CircularPictureCallout"/>
    <dgm:cxn modelId="{65C65B5E-D6CE-4C1E-916B-90A44E233B49}" type="presParOf" srcId="{2984614F-07BE-4C40-9827-618B01F72B47}" destId="{0315F048-7281-4B7C-BF6D-542F66C9D7F5}" srcOrd="1" destOrd="0" presId="urn:microsoft.com/office/officeart/2008/layout/CircularPictureCallout"/>
    <dgm:cxn modelId="{6126B659-0BC3-4132-AD47-432AAFE38895}" type="presParOf" srcId="{2984614F-07BE-4C40-9827-618B01F72B47}" destId="{92830B9F-90F5-448F-87F9-ABF790144663}" srcOrd="2" destOrd="0" presId="urn:microsoft.com/office/officeart/2008/layout/CircularPictureCallout"/>
    <dgm:cxn modelId="{5DFF9655-C395-4229-B9FC-2B6DD737953C}" type="presParOf" srcId="{92830B9F-90F5-448F-87F9-ABF790144663}" destId="{F4B5EBF6-A1A1-487A-BE41-6D9A49FB1B2A}" srcOrd="0" destOrd="0" presId="urn:microsoft.com/office/officeart/2008/layout/CircularPictureCallout"/>
    <dgm:cxn modelId="{1A6FE1F4-0500-425F-8ABF-722BAB46796B}" type="presParOf" srcId="{2984614F-07BE-4C40-9827-618B01F72B47}" destId="{86277291-4ACC-49F2-99E1-1AF256E8FACA}" srcOrd="3" destOrd="0" presId="urn:microsoft.com/office/officeart/2008/layout/CircularPictureCallout"/>
    <dgm:cxn modelId="{E795686A-5E5C-47E2-BBD8-EF8F70AEFC1B}" type="presParOf" srcId="{2984614F-07BE-4C40-9827-618B01F72B47}" destId="{C01BFBD6-FAA4-4F21-B1F9-A9303C8D6D4D}" srcOrd="4" destOrd="0" presId="urn:microsoft.com/office/officeart/2008/layout/CircularPictureCallout"/>
    <dgm:cxn modelId="{F85F11B8-F630-4EE7-9243-01FC5624F1DF}" type="presParOf" srcId="{C01BFBD6-FAA4-4F21-B1F9-A9303C8D6D4D}" destId="{C78F6817-0C07-4355-8698-E5B9ACA606D5}" srcOrd="0" destOrd="0" presId="urn:microsoft.com/office/officeart/2008/layout/CircularPictureCallout"/>
    <dgm:cxn modelId="{F77A787C-9FF3-4EB6-BEED-DBD53471D18F}" type="presParOf" srcId="{2984614F-07BE-4C40-9827-618B01F72B47}" destId="{E8656EB8-941B-4C16-8B4E-B9E4F360F2ED}" srcOrd="5" destOrd="0" presId="urn:microsoft.com/office/officeart/2008/layout/CircularPictureCallout"/>
    <dgm:cxn modelId="{EC2A3818-5B65-45D5-9DDA-6A1E3753BF3D}" type="presParOf" srcId="{E8656EB8-941B-4C16-8B4E-B9E4F360F2ED}" destId="{3EF10CAB-962E-43A5-80C2-2D4A59B9E79B}" srcOrd="0" destOrd="0" presId="urn:microsoft.com/office/officeart/2008/layout/CircularPictureCallout"/>
    <dgm:cxn modelId="{1FCEC0AA-5797-4A63-81F4-A8B0624CD3B5}" type="presParOf" srcId="{2984614F-07BE-4C40-9827-618B01F72B47}" destId="{16793BE5-92E5-426B-9856-F9AA1446076D}" srcOrd="6" destOrd="0" presId="urn:microsoft.com/office/officeart/2008/layout/CircularPictureCallout"/>
    <dgm:cxn modelId="{E02A2290-A545-4B47-83BB-63E99DCE4F6C}" type="presParOf" srcId="{2984614F-07BE-4C40-9827-618B01F72B47}" destId="{0881D5F8-B241-4D14-9B98-B8A6CE23DA83}" srcOrd="7" destOrd="0" presId="urn:microsoft.com/office/officeart/2008/layout/CircularPictureCallout"/>
    <dgm:cxn modelId="{1E3AFF9C-824A-41D9-9AC2-190F6FABF262}" type="presParOf" srcId="{0881D5F8-B241-4D14-9B98-B8A6CE23DA83}" destId="{AC3F6BD7-99D9-433E-B156-0BB425F116F6}" srcOrd="0" destOrd="0" presId="urn:microsoft.com/office/officeart/2008/layout/CircularPictureCallout"/>
    <dgm:cxn modelId="{BA6D28AE-02FE-4E5C-92DC-76C3F14CD01F}" type="presParOf" srcId="{2984614F-07BE-4C40-9827-618B01F72B47}" destId="{A7331C37-9D81-47FC-968F-8808F26B417D}" srcOrd="8" destOrd="0" presId="urn:microsoft.com/office/officeart/2008/layout/CircularPictureCallout"/>
    <dgm:cxn modelId="{C8BEE43A-CB13-4006-B9BB-5858AAF5EABA}" type="presParOf" srcId="{A7331C37-9D81-47FC-968F-8808F26B417D}" destId="{D8E26270-8A0A-4B32-B9A5-D261B54EDACB}" srcOrd="0" destOrd="0" presId="urn:microsoft.com/office/officeart/2008/layout/CircularPictureCallout"/>
    <dgm:cxn modelId="{DA7F9232-FFC4-453B-A25F-F6F5D9553C16}" type="presParOf" srcId="{2984614F-07BE-4C40-9827-618B01F72B47}" destId="{08610A17-02CC-42B3-A0A7-97F5E4237983}" srcOrd="9" destOrd="0" presId="urn:microsoft.com/office/officeart/2008/layout/CircularPictureCallout"/>
    <dgm:cxn modelId="{B9576691-5420-42D8-A68B-4EE51668914B}" type="presParOf" srcId="{2984614F-07BE-4C40-9827-618B01F72B47}" destId="{B2221D93-AB93-4191-A6EE-912C0DFC7198}" srcOrd="10" destOrd="0" presId="urn:microsoft.com/office/officeart/2008/layout/CircularPictureCallout"/>
    <dgm:cxn modelId="{56DCA78D-6A29-4686-B7E2-9AF43F1118F2}" type="presParOf" srcId="{B2221D93-AB93-4191-A6EE-912C0DFC7198}" destId="{45661AC0-7E8C-48B1-8106-2EA6D5E6B04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10A17-02CC-42B3-A0A7-97F5E4237983}">
      <dsp:nvSpPr>
        <dsp:cNvPr id="0" name=""/>
        <dsp:cNvSpPr/>
      </dsp:nvSpPr>
      <dsp:spPr>
        <a:xfrm>
          <a:off x="1372919" y="2624498"/>
          <a:ext cx="210219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93BE5-92E5-426B-9856-F9AA1446076D}">
      <dsp:nvSpPr>
        <dsp:cNvPr id="0" name=""/>
        <dsp:cNvSpPr/>
      </dsp:nvSpPr>
      <dsp:spPr>
        <a:xfrm>
          <a:off x="1372919" y="1891660"/>
          <a:ext cx="180068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77291-4ACC-49F2-99E1-1AF256E8FACA}">
      <dsp:nvSpPr>
        <dsp:cNvPr id="0" name=""/>
        <dsp:cNvSpPr/>
      </dsp:nvSpPr>
      <dsp:spPr>
        <a:xfrm>
          <a:off x="1372919" y="1158823"/>
          <a:ext cx="210219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F23B3-262D-409B-8FE7-ACB2947EAA1C}">
      <dsp:nvSpPr>
        <dsp:cNvPr id="0" name=""/>
        <dsp:cNvSpPr/>
      </dsp:nvSpPr>
      <dsp:spPr>
        <a:xfrm>
          <a:off x="326008" y="844749"/>
          <a:ext cx="2093822" cy="2093822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5F048-7281-4B7C-BF6D-542F66C9D7F5}">
      <dsp:nvSpPr>
        <dsp:cNvPr id="0" name=""/>
        <dsp:cNvSpPr/>
      </dsp:nvSpPr>
      <dsp:spPr>
        <a:xfrm>
          <a:off x="702896" y="1956569"/>
          <a:ext cx="1340046" cy="6909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702896" y="1956569"/>
        <a:ext cx="1340046" cy="690961"/>
      </dsp:txXfrm>
    </dsp:sp>
    <dsp:sp modelId="{F4B5EBF6-A1A1-487A-BE41-6D9A49FB1B2A}">
      <dsp:nvSpPr>
        <dsp:cNvPr id="0" name=""/>
        <dsp:cNvSpPr/>
      </dsp:nvSpPr>
      <dsp:spPr>
        <a:xfrm>
          <a:off x="3161043" y="844749"/>
          <a:ext cx="628146" cy="628146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F6817-0C07-4355-8698-E5B9ACA606D5}">
      <dsp:nvSpPr>
        <dsp:cNvPr id="0" name=""/>
        <dsp:cNvSpPr/>
      </dsp:nvSpPr>
      <dsp:spPr>
        <a:xfrm>
          <a:off x="3789190" y="844749"/>
          <a:ext cx="72446" cy="62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9190" y="844749"/>
        <a:ext cx="72446" cy="628146"/>
      </dsp:txXfrm>
    </dsp:sp>
    <dsp:sp modelId="{3EF10CAB-962E-43A5-80C2-2D4A59B9E79B}">
      <dsp:nvSpPr>
        <dsp:cNvPr id="0" name=""/>
        <dsp:cNvSpPr/>
      </dsp:nvSpPr>
      <dsp:spPr>
        <a:xfrm>
          <a:off x="2859533" y="1577587"/>
          <a:ext cx="628146" cy="628146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F6BD7-99D9-433E-B156-0BB425F116F6}">
      <dsp:nvSpPr>
        <dsp:cNvPr id="0" name=""/>
        <dsp:cNvSpPr/>
      </dsp:nvSpPr>
      <dsp:spPr>
        <a:xfrm>
          <a:off x="3487680" y="1577587"/>
          <a:ext cx="102597" cy="62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7680" y="1577587"/>
        <a:ext cx="102597" cy="628146"/>
      </dsp:txXfrm>
    </dsp:sp>
    <dsp:sp modelId="{D8E26270-8A0A-4B32-B9A5-D261B54EDACB}">
      <dsp:nvSpPr>
        <dsp:cNvPr id="0" name=""/>
        <dsp:cNvSpPr/>
      </dsp:nvSpPr>
      <dsp:spPr>
        <a:xfrm>
          <a:off x="3161043" y="2310425"/>
          <a:ext cx="628146" cy="628146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61AC0-7E8C-48B1-8106-2EA6D5E6B046}">
      <dsp:nvSpPr>
        <dsp:cNvPr id="0" name=""/>
        <dsp:cNvSpPr/>
      </dsp:nvSpPr>
      <dsp:spPr>
        <a:xfrm>
          <a:off x="3789190" y="2310425"/>
          <a:ext cx="72446" cy="62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9190" y="2310425"/>
        <a:ext cx="72446" cy="628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0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07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Document C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225258135"/>
              </p:ext>
            </p:extLst>
          </p:nvPr>
        </p:nvGraphicFramePr>
        <p:xfrm>
          <a:off x="7785819" y="3217523"/>
          <a:ext cx="4187645" cy="378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0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diam.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Maecenas </a:t>
            </a:r>
            <a:r>
              <a:rPr lang="en-US" dirty="0" err="1"/>
              <a:t>aliquam</a:t>
            </a:r>
            <a:r>
              <a:rPr lang="en-US" dirty="0"/>
              <a:t> id magna at pharetra.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sem.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porta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pharetra at </a:t>
            </a:r>
            <a:r>
              <a:rPr lang="en-US" dirty="0" err="1"/>
              <a:t>ultricies</a:t>
            </a:r>
            <a:r>
              <a:rPr lang="en-US" dirty="0"/>
              <a:t> ac, </a:t>
            </a:r>
            <a:r>
              <a:rPr lang="en-US" dirty="0" err="1"/>
              <a:t>laoreet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non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pharetra ligula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ipsum at,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mi.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tempus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non lorem. 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ipsum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ante at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cursus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quam, dictum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at, pharetra </a:t>
            </a:r>
            <a:r>
              <a:rPr lang="en-US" dirty="0" err="1"/>
              <a:t>ut</a:t>
            </a:r>
            <a:r>
              <a:rPr lang="en-US" dirty="0"/>
              <a:t> diam.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9</TotalTime>
  <Words>111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Schaltkreis</vt:lpstr>
      <vt:lpstr>My Document C</vt:lpstr>
      <vt:lpstr>Lorem ipsum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 A</dc:title>
  <dc:creator>Till Steiner</dc:creator>
  <cp:lastModifiedBy>Till Steiner</cp:lastModifiedBy>
  <cp:revision>3</cp:revision>
  <dcterms:created xsi:type="dcterms:W3CDTF">2020-10-26T17:29:50Z</dcterms:created>
  <dcterms:modified xsi:type="dcterms:W3CDTF">2020-10-26T17:39:05Z</dcterms:modified>
</cp:coreProperties>
</file>