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E1038-6428-4C17-8CE5-5C81EBFF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9778DF-F1B9-4A73-8A1E-A79148BA4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B616A-1441-4BBB-826C-34A5038E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9BE06-7E5D-4906-8DE0-056C8A8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CB9B5-3CB2-4DC4-93D0-3EC68111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5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94F71-8CDE-45DB-9765-89929354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F0E363-9B72-4814-B599-84DDE670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C2EF3-C9EA-412D-B3B9-46ADEBB8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74BB7-6BE2-41E1-88ED-3A823E89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CC55D-241D-4AC1-9D86-AAE368D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14E630-5086-495B-9531-6FF5EA775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5F5C4-1FD1-4172-8235-B021F3B99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050DB-CEC0-43E1-9E80-1CEAE04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32370-E64A-4C7B-8DA8-7A572319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2FE3C-BA7F-4EBD-B241-03D9E8A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6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A7D4-3E5A-43B4-AD0C-D4E6029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EB0D8-482D-48CD-831E-0A8D4126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F43DE-297B-49ED-9572-63517E29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F7909-0DCE-49A2-86CC-AF84FE48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27F55-02D2-444B-AD5D-2488EB9F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4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581C-45C1-490C-9233-232CCF94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F8A14-CF40-420A-B13F-56A780F3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3527C-072B-4099-B8A6-0BF5AD6D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D559A-F4B2-4517-95A9-27FFD9B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17945-3A6B-4031-AB01-B8BB33D9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52556-3AD0-4DB0-8F1A-170F5FC3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C48F8-3EFC-4BBC-9A37-5D7356686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5CE94-ABDF-41F9-871D-9598151E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96054-2A5A-4E68-87C7-827E4E0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60824-51FC-4307-84E9-F578F0B0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4A75C-7259-43A0-8B25-1E0D7B01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7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A1ADA-E0B3-4869-969D-62DB07A3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D3502-CBBD-4B96-9DD1-37B485A1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D6365-F0C3-4B6A-BDBA-74492905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B0A2C-4AA9-4162-ADCC-C087D9988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5E7F75-7A3B-44F1-9091-BC435B0F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681127-5770-4F7E-A466-AD86ED0B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8E141-5839-47D1-97D9-E8EC018D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C80E85-7195-4E6E-A40D-CD583BFF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0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5AAC-9A5B-47A9-A057-CEB57D56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DCD78-D6DD-40FB-85B8-E68EA6E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14F26-CC69-4807-8917-48BE981B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B3F5F-3B87-450B-905D-CD4870A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1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B419FD-2C0A-462A-A37C-1DB3B2CF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A7C2B9-26E9-4069-8C5F-7D463C51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AC8B2-E05A-47F4-BCC3-3B2FF114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7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B09C-D041-487C-8355-8173E95B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FD11D-C54E-4BC4-883A-923E8F81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ECF2E-275A-4AE1-909F-F61A7DDEC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B1211-550C-4DF1-81B0-6D146CBD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1031B-575D-48A8-8710-78F53CA4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D6EB9-DC9F-415A-B356-CB490A7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82D5F-C311-4BC5-93A5-78761D0D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AC780F-1A73-40F3-AB58-F12794A7B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9A532-21D5-45EB-BFB5-88794562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0F18A-3F4C-4318-83F0-E9CF3F9A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85E1-8E11-45C0-9C33-2CA4E1B5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2E89A-9B94-487E-AE86-642FF73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5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067D67-7AC9-4BE5-86C4-7BCBC78C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08823-97EC-4C73-AAFB-CC852E5C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9106A-5CD0-4122-8602-15BA615CD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5994-74D4-4E4B-9F58-F2EA47ED515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86658-D931-4F34-BF91-558780F9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8F225-1D39-4BEF-9FF1-121B0D72D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B997-0666-4CC4-91B8-A4BC61DFA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CF45D-2051-4B8A-ABED-58A5887A4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yyyuyuyuyu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46662B-DFE5-4D9B-A0E6-85C92444D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yuyuyuu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9F7D64-43B8-44D2-83E0-63E1389A8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40" y="160256"/>
            <a:ext cx="4311192" cy="26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68460-902B-4158-82C4-77A47A2B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dfdfdff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567ACC-C80E-40D3-AF27-FE8857C86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5873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935B3-0BC0-49D5-A430-13ED17B5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dfdffffffffffffffffffffffff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6E1D2E-385C-4216-9498-AAA13AA24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31" y="1825625"/>
            <a:ext cx="5206938" cy="4351338"/>
          </a:xfrm>
        </p:spPr>
      </p:pic>
    </p:spTree>
    <p:extLst>
      <p:ext uri="{BB962C8B-B14F-4D97-AF65-F5344CB8AC3E}">
        <p14:creationId xmlns:p14="http://schemas.microsoft.com/office/powerpoint/2010/main" val="48805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yyyuyuyuyu</vt:lpstr>
      <vt:lpstr>dfdfdff</vt:lpstr>
      <vt:lpstr>dfdffffffffffffffffffffffff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yyyuyuyuyu</dc:title>
  <dc:creator>文芳 谭</dc:creator>
  <cp:lastModifiedBy>文芳 谭</cp:lastModifiedBy>
  <cp:revision>4</cp:revision>
  <dcterms:created xsi:type="dcterms:W3CDTF">2019-06-19T03:15:11Z</dcterms:created>
  <dcterms:modified xsi:type="dcterms:W3CDTF">2019-06-19T06:28:06Z</dcterms:modified>
</cp:coreProperties>
</file>