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32715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4" y="1770322"/>
            <a:ext cx="11280775" cy="3765997"/>
          </a:xfrm>
        </p:spPr>
        <p:txBody>
          <a:bodyPr anchor="b"/>
          <a:lstStyle>
            <a:lvl1pPr algn="ctr"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939" y="5681549"/>
            <a:ext cx="9953625" cy="2611658"/>
          </a:xfrm>
        </p:spPr>
        <p:txBody>
          <a:bodyPr/>
          <a:lstStyle>
            <a:lvl1pPr marL="0" indent="0" algn="ctr">
              <a:buNone/>
              <a:defRPr sz="3483"/>
            </a:lvl1pPr>
            <a:lvl2pPr marL="663603" indent="0" algn="ctr">
              <a:buNone/>
              <a:defRPr sz="2904"/>
            </a:lvl2pPr>
            <a:lvl3pPr marL="1327205" indent="0" algn="ctr">
              <a:buNone/>
              <a:defRPr sz="2613"/>
            </a:lvl3pPr>
            <a:lvl4pPr marL="1990807" indent="0" algn="ctr">
              <a:buNone/>
              <a:defRPr sz="2323"/>
            </a:lvl4pPr>
            <a:lvl5pPr marL="2654409" indent="0" algn="ctr">
              <a:buNone/>
              <a:defRPr sz="2323"/>
            </a:lvl5pPr>
            <a:lvl6pPr marL="3318012" indent="0" algn="ctr">
              <a:buNone/>
              <a:defRPr sz="2323"/>
            </a:lvl6pPr>
            <a:lvl7pPr marL="3981615" indent="0" algn="ctr">
              <a:buNone/>
              <a:defRPr sz="2323"/>
            </a:lvl7pPr>
            <a:lvl8pPr marL="4645218" indent="0" algn="ctr">
              <a:buNone/>
              <a:defRPr sz="2323"/>
            </a:lvl8pPr>
            <a:lvl9pPr marL="5308820" indent="0" algn="ctr">
              <a:buNone/>
              <a:defRPr sz="2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4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2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7420" y="575916"/>
            <a:ext cx="2861667" cy="91670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416" y="575916"/>
            <a:ext cx="8419108" cy="91670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06" y="2696798"/>
            <a:ext cx="11446669" cy="4499664"/>
          </a:xfrm>
        </p:spPr>
        <p:txBody>
          <a:bodyPr anchor="b"/>
          <a:lstStyle>
            <a:lvl1pPr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506" y="7239030"/>
            <a:ext cx="11446669" cy="2366267"/>
          </a:xfrm>
        </p:spPr>
        <p:txBody>
          <a:bodyPr/>
          <a:lstStyle>
            <a:lvl1pPr marL="0" indent="0">
              <a:buNone/>
              <a:defRPr sz="3483">
                <a:solidFill>
                  <a:schemeClr val="tx1"/>
                </a:solidFill>
              </a:defRPr>
            </a:lvl1pPr>
            <a:lvl2pPr marL="663603" indent="0">
              <a:buNone/>
              <a:defRPr sz="2904">
                <a:solidFill>
                  <a:schemeClr val="tx1">
                    <a:tint val="75000"/>
                  </a:schemeClr>
                </a:solidFill>
              </a:defRPr>
            </a:lvl2pPr>
            <a:lvl3pPr marL="1327205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3pPr>
            <a:lvl4pPr marL="1990807" indent="0">
              <a:buNone/>
              <a:defRPr sz="2323">
                <a:solidFill>
                  <a:schemeClr val="tx1">
                    <a:tint val="75000"/>
                  </a:schemeClr>
                </a:solidFill>
              </a:defRPr>
            </a:lvl4pPr>
            <a:lvl5pPr marL="2654409" indent="0">
              <a:buNone/>
              <a:defRPr sz="2323">
                <a:solidFill>
                  <a:schemeClr val="tx1">
                    <a:tint val="75000"/>
                  </a:schemeClr>
                </a:solidFill>
              </a:defRPr>
            </a:lvl5pPr>
            <a:lvl6pPr marL="3318012" indent="0">
              <a:buNone/>
              <a:defRPr sz="2323">
                <a:solidFill>
                  <a:schemeClr val="tx1">
                    <a:tint val="75000"/>
                  </a:schemeClr>
                </a:solidFill>
              </a:defRPr>
            </a:lvl6pPr>
            <a:lvl7pPr marL="3981615" indent="0">
              <a:buNone/>
              <a:defRPr sz="2323">
                <a:solidFill>
                  <a:schemeClr val="tx1">
                    <a:tint val="75000"/>
                  </a:schemeClr>
                </a:solidFill>
              </a:defRPr>
            </a:lvl7pPr>
            <a:lvl8pPr marL="4645218" indent="0">
              <a:buNone/>
              <a:defRPr sz="2323">
                <a:solidFill>
                  <a:schemeClr val="tx1">
                    <a:tint val="75000"/>
                  </a:schemeClr>
                </a:solidFill>
              </a:defRPr>
            </a:lvl8pPr>
            <a:lvl9pPr marL="5308820" indent="0">
              <a:buNone/>
              <a:defRPr sz="2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5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15" y="2879586"/>
            <a:ext cx="5640388" cy="68634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697" y="2879586"/>
            <a:ext cx="5640388" cy="68634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8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6" y="575920"/>
            <a:ext cx="11446669" cy="2090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46" y="2651725"/>
            <a:ext cx="5614466" cy="1299569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603" indent="0">
              <a:buNone/>
              <a:defRPr sz="2904" b="1"/>
            </a:lvl2pPr>
            <a:lvl3pPr marL="1327205" indent="0">
              <a:buNone/>
              <a:defRPr sz="2613" b="1"/>
            </a:lvl3pPr>
            <a:lvl4pPr marL="1990807" indent="0">
              <a:buNone/>
              <a:defRPr sz="2323" b="1"/>
            </a:lvl4pPr>
            <a:lvl5pPr marL="2654409" indent="0">
              <a:buNone/>
              <a:defRPr sz="2323" b="1"/>
            </a:lvl5pPr>
            <a:lvl6pPr marL="3318012" indent="0">
              <a:buNone/>
              <a:defRPr sz="2323" b="1"/>
            </a:lvl6pPr>
            <a:lvl7pPr marL="3981615" indent="0">
              <a:buNone/>
              <a:defRPr sz="2323" b="1"/>
            </a:lvl7pPr>
            <a:lvl8pPr marL="4645218" indent="0">
              <a:buNone/>
              <a:defRPr sz="2323" b="1"/>
            </a:lvl8pPr>
            <a:lvl9pPr marL="5308820" indent="0">
              <a:buNone/>
              <a:defRPr sz="2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46" y="3951293"/>
            <a:ext cx="5614466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8698" y="2651725"/>
            <a:ext cx="5642116" cy="1299569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603" indent="0">
              <a:buNone/>
              <a:defRPr sz="2904" b="1"/>
            </a:lvl2pPr>
            <a:lvl3pPr marL="1327205" indent="0">
              <a:buNone/>
              <a:defRPr sz="2613" b="1"/>
            </a:lvl3pPr>
            <a:lvl4pPr marL="1990807" indent="0">
              <a:buNone/>
              <a:defRPr sz="2323" b="1"/>
            </a:lvl4pPr>
            <a:lvl5pPr marL="2654409" indent="0">
              <a:buNone/>
              <a:defRPr sz="2323" b="1"/>
            </a:lvl5pPr>
            <a:lvl6pPr marL="3318012" indent="0">
              <a:buNone/>
              <a:defRPr sz="2323" b="1"/>
            </a:lvl6pPr>
            <a:lvl7pPr marL="3981615" indent="0">
              <a:buNone/>
              <a:defRPr sz="2323" b="1"/>
            </a:lvl7pPr>
            <a:lvl8pPr marL="4645218" indent="0">
              <a:buNone/>
              <a:defRPr sz="2323" b="1"/>
            </a:lvl8pPr>
            <a:lvl9pPr marL="5308820" indent="0">
              <a:buNone/>
              <a:defRPr sz="2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8698" y="3951293"/>
            <a:ext cx="5642116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2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1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721150"/>
            <a:ext cx="4280404" cy="2524019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118" y="1557483"/>
            <a:ext cx="6718697" cy="7687241"/>
          </a:xfrm>
        </p:spPr>
        <p:txBody>
          <a:bodyPr/>
          <a:lstStyle>
            <a:lvl1pPr>
              <a:defRPr sz="4644"/>
            </a:lvl1pPr>
            <a:lvl2pPr>
              <a:defRPr sz="4064"/>
            </a:lvl2pPr>
            <a:lvl3pPr>
              <a:defRPr sz="3483"/>
            </a:lvl3pPr>
            <a:lvl4pPr>
              <a:defRPr sz="2904"/>
            </a:lvl4pPr>
            <a:lvl5pPr>
              <a:defRPr sz="2904"/>
            </a:lvl5pPr>
            <a:lvl6pPr>
              <a:defRPr sz="2904"/>
            </a:lvl6pPr>
            <a:lvl7pPr>
              <a:defRPr sz="2904"/>
            </a:lvl7pPr>
            <a:lvl8pPr>
              <a:defRPr sz="2904"/>
            </a:lvl8pPr>
            <a:lvl9pPr>
              <a:defRPr sz="29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3245169"/>
            <a:ext cx="4280404" cy="6012073"/>
          </a:xfrm>
        </p:spPr>
        <p:txBody>
          <a:bodyPr/>
          <a:lstStyle>
            <a:lvl1pPr marL="0" indent="0">
              <a:buNone/>
              <a:defRPr sz="2323"/>
            </a:lvl1pPr>
            <a:lvl2pPr marL="663603" indent="0">
              <a:buNone/>
              <a:defRPr sz="2031"/>
            </a:lvl2pPr>
            <a:lvl3pPr marL="1327205" indent="0">
              <a:buNone/>
              <a:defRPr sz="1742"/>
            </a:lvl3pPr>
            <a:lvl4pPr marL="1990807" indent="0">
              <a:buNone/>
              <a:defRPr sz="1450"/>
            </a:lvl4pPr>
            <a:lvl5pPr marL="2654409" indent="0">
              <a:buNone/>
              <a:defRPr sz="1450"/>
            </a:lvl5pPr>
            <a:lvl6pPr marL="3318012" indent="0">
              <a:buNone/>
              <a:defRPr sz="1450"/>
            </a:lvl6pPr>
            <a:lvl7pPr marL="3981615" indent="0">
              <a:buNone/>
              <a:defRPr sz="1450"/>
            </a:lvl7pPr>
            <a:lvl8pPr marL="4645218" indent="0">
              <a:buNone/>
              <a:defRPr sz="1450"/>
            </a:lvl8pPr>
            <a:lvl9pPr marL="5308820" indent="0">
              <a:buNone/>
              <a:defRPr sz="14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721150"/>
            <a:ext cx="4280404" cy="2524019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118" y="1557483"/>
            <a:ext cx="6718697" cy="7687241"/>
          </a:xfrm>
        </p:spPr>
        <p:txBody>
          <a:bodyPr anchor="t"/>
          <a:lstStyle>
            <a:lvl1pPr marL="0" indent="0">
              <a:buNone/>
              <a:defRPr sz="4644"/>
            </a:lvl1pPr>
            <a:lvl2pPr marL="663603" indent="0">
              <a:buNone/>
              <a:defRPr sz="4064"/>
            </a:lvl2pPr>
            <a:lvl3pPr marL="1327205" indent="0">
              <a:buNone/>
              <a:defRPr sz="3483"/>
            </a:lvl3pPr>
            <a:lvl4pPr marL="1990807" indent="0">
              <a:buNone/>
              <a:defRPr sz="2904"/>
            </a:lvl4pPr>
            <a:lvl5pPr marL="2654409" indent="0">
              <a:buNone/>
              <a:defRPr sz="2904"/>
            </a:lvl5pPr>
            <a:lvl6pPr marL="3318012" indent="0">
              <a:buNone/>
              <a:defRPr sz="2904"/>
            </a:lvl6pPr>
            <a:lvl7pPr marL="3981615" indent="0">
              <a:buNone/>
              <a:defRPr sz="2904"/>
            </a:lvl7pPr>
            <a:lvl8pPr marL="4645218" indent="0">
              <a:buNone/>
              <a:defRPr sz="2904"/>
            </a:lvl8pPr>
            <a:lvl9pPr marL="5308820" indent="0">
              <a:buNone/>
              <a:defRPr sz="290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3245169"/>
            <a:ext cx="4280404" cy="6012073"/>
          </a:xfrm>
        </p:spPr>
        <p:txBody>
          <a:bodyPr/>
          <a:lstStyle>
            <a:lvl1pPr marL="0" indent="0">
              <a:buNone/>
              <a:defRPr sz="2323"/>
            </a:lvl1pPr>
            <a:lvl2pPr marL="663603" indent="0">
              <a:buNone/>
              <a:defRPr sz="2031"/>
            </a:lvl2pPr>
            <a:lvl3pPr marL="1327205" indent="0">
              <a:buNone/>
              <a:defRPr sz="1742"/>
            </a:lvl3pPr>
            <a:lvl4pPr marL="1990807" indent="0">
              <a:buNone/>
              <a:defRPr sz="1450"/>
            </a:lvl4pPr>
            <a:lvl5pPr marL="2654409" indent="0">
              <a:buNone/>
              <a:defRPr sz="1450"/>
            </a:lvl5pPr>
            <a:lvl6pPr marL="3318012" indent="0">
              <a:buNone/>
              <a:defRPr sz="1450"/>
            </a:lvl6pPr>
            <a:lvl7pPr marL="3981615" indent="0">
              <a:buNone/>
              <a:defRPr sz="1450"/>
            </a:lvl7pPr>
            <a:lvl8pPr marL="4645218" indent="0">
              <a:buNone/>
              <a:defRPr sz="1450"/>
            </a:lvl8pPr>
            <a:lvl9pPr marL="5308820" indent="0">
              <a:buNone/>
              <a:defRPr sz="14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2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417" y="575920"/>
            <a:ext cx="11446669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17" y="2879586"/>
            <a:ext cx="11446669" cy="686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415" y="10025968"/>
            <a:ext cx="2986088" cy="575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73CF-DE38-4E05-B994-547E4475F07B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186" y="10025968"/>
            <a:ext cx="4479131" cy="575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997" y="10025968"/>
            <a:ext cx="2986088" cy="575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6299-779D-4016-87E2-97B3A5D39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7205" rtl="0" eaLnBrk="1" latinLnBrk="0" hangingPunct="1">
        <a:lnSpc>
          <a:spcPct val="90000"/>
        </a:lnSpc>
        <a:spcBef>
          <a:spcPct val="0"/>
        </a:spcBef>
        <a:buNone/>
        <a:defRPr sz="6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801" indent="-331801" algn="l" defTabSz="1327205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4064" kern="1200">
          <a:solidFill>
            <a:schemeClr val="tx1"/>
          </a:solidFill>
          <a:latin typeface="+mn-lt"/>
          <a:ea typeface="+mn-ea"/>
          <a:cs typeface="+mn-cs"/>
        </a:defRPr>
      </a:lvl1pPr>
      <a:lvl2pPr marL="995404" indent="-331801" algn="l" defTabSz="1327205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3483" kern="1200">
          <a:solidFill>
            <a:schemeClr val="tx1"/>
          </a:solidFill>
          <a:latin typeface="+mn-lt"/>
          <a:ea typeface="+mn-ea"/>
          <a:cs typeface="+mn-cs"/>
        </a:defRPr>
      </a:lvl2pPr>
      <a:lvl3pPr marL="1659005" indent="-331801" algn="l" defTabSz="1327205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904" kern="1200">
          <a:solidFill>
            <a:schemeClr val="tx1"/>
          </a:solidFill>
          <a:latin typeface="+mn-lt"/>
          <a:ea typeface="+mn-ea"/>
          <a:cs typeface="+mn-cs"/>
        </a:defRPr>
      </a:lvl3pPr>
      <a:lvl4pPr marL="2322608" indent="-331801" algn="l" defTabSz="1327205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986211" indent="-331801" algn="l" defTabSz="1327205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649814" indent="-331801" algn="l" defTabSz="1327205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4313416" indent="-331801" algn="l" defTabSz="1327205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977019" indent="-331801" algn="l" defTabSz="1327205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640622" indent="-331801" algn="l" defTabSz="1327205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7205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63603" algn="l" defTabSz="1327205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327205" algn="l" defTabSz="1327205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1990807" algn="l" defTabSz="1327205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654409" algn="l" defTabSz="1327205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318012" algn="l" defTabSz="1327205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3981615" algn="l" defTabSz="1327205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645218" algn="l" defTabSz="1327205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308820" algn="l" defTabSz="1327205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084CAE-EB4E-494E-A05A-119C0D3B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77" y="1837401"/>
            <a:ext cx="8706242" cy="22481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32A39A-ADEB-43B7-83A7-42EDE4A8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27" y="4638214"/>
            <a:ext cx="9483092" cy="25977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33D397-137F-41F1-82CC-46F58AF62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86" y="3865258"/>
            <a:ext cx="12192001" cy="645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用户 纯色填充">
            <a:extLst>
              <a:ext uri="{FF2B5EF4-FFF2-40B4-BE49-F238E27FC236}">
                <a16:creationId xmlns:a16="http://schemas.microsoft.com/office/drawing/2014/main" id="{C6F2BA3C-7C69-4C0C-9DB3-227C9CCE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140" y="1026076"/>
            <a:ext cx="469889" cy="4698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7E08E2-6923-4296-A767-AFD50F748B0C}"/>
              </a:ext>
            </a:extLst>
          </p:cNvPr>
          <p:cNvSpPr txBox="1"/>
          <p:nvPr/>
        </p:nvSpPr>
        <p:spPr>
          <a:xfrm>
            <a:off x="1828878" y="1421072"/>
            <a:ext cx="6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badi" panose="020B0604020104020204" pitchFamily="34" charset="0"/>
                <a:cs typeface="Times New Roman" panose="02020603050405020304" pitchFamily="18" charset="0"/>
              </a:rPr>
              <a:t>User</a:t>
            </a:r>
            <a:endParaRPr lang="zh-CN" altLang="en-US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36709422-A81C-403C-B995-0F0B9304443E}"/>
              </a:ext>
            </a:extLst>
          </p:cNvPr>
          <p:cNvSpPr/>
          <p:nvPr/>
        </p:nvSpPr>
        <p:spPr>
          <a:xfrm>
            <a:off x="2632336" y="1025461"/>
            <a:ext cx="3529852" cy="471110"/>
          </a:xfrm>
          <a:prstGeom prst="wedgeRoundRectCallout">
            <a:avLst>
              <a:gd name="adj1" fmla="val -60293"/>
              <a:gd name="adj2" fmla="val 2967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Prompt: What is the definition of cat?</a:t>
            </a:r>
            <a:endParaRPr lang="zh-CN" altLang="en-US" sz="1600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hatGpt标志logo-快图网-免费PNG图片免抠PNG高清背景素材库kuaipng.com">
            <a:extLst>
              <a:ext uri="{FF2B5EF4-FFF2-40B4-BE49-F238E27FC236}">
                <a16:creationId xmlns:a16="http://schemas.microsoft.com/office/drawing/2014/main" id="{2316608A-843C-457F-AFEA-4A9C4563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38" y="2758706"/>
            <a:ext cx="625288" cy="6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78A4212D-A8FD-42F6-9535-36666B9D6DEE}"/>
              </a:ext>
            </a:extLst>
          </p:cNvPr>
          <p:cNvSpPr/>
          <p:nvPr/>
        </p:nvSpPr>
        <p:spPr>
          <a:xfrm>
            <a:off x="2585273" y="1783795"/>
            <a:ext cx="3623983" cy="1735951"/>
          </a:xfrm>
          <a:prstGeom prst="wedgeRoundRectCallout">
            <a:avLst>
              <a:gd name="adj1" fmla="val -56329"/>
              <a:gd name="adj2" fmla="val 2749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Answer 1: A cat is a small, domesticated mammal scientifically known as Felis </a:t>
            </a:r>
            <a:r>
              <a:rPr lang="en-US" altLang="zh-CN" sz="1600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catus</a:t>
            </a:r>
            <a:r>
              <a:rPr lang="en-US" altLang="zh-CN" sz="16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. They belong to the family Felidae and are characterized by their sharp claws, keen senses …..</a:t>
            </a:r>
            <a:endParaRPr lang="zh-CN" altLang="en-US" sz="1600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hatGpt标志logo-快图网-免费PNG图片免抠PNG高清背景素材库kuaipng.com">
            <a:extLst>
              <a:ext uri="{FF2B5EF4-FFF2-40B4-BE49-F238E27FC236}">
                <a16:creationId xmlns:a16="http://schemas.microsoft.com/office/drawing/2014/main" id="{15362B87-954F-4273-82F1-A04DD1623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38" y="4750613"/>
            <a:ext cx="625288" cy="6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FB8B7763-EBCB-4D50-BC7B-52839ECA531B}"/>
              </a:ext>
            </a:extLst>
          </p:cNvPr>
          <p:cNvSpPr/>
          <p:nvPr/>
        </p:nvSpPr>
        <p:spPr>
          <a:xfrm>
            <a:off x="2588634" y="3872571"/>
            <a:ext cx="3623983" cy="1536486"/>
          </a:xfrm>
          <a:prstGeom prst="wedgeRoundRectCallout">
            <a:avLst>
              <a:gd name="adj1" fmla="val -56329"/>
              <a:gd name="adj2" fmla="val 2749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Answer 2: A cat is a cute animal. Their independent nature allows them to enjoy spending time alone, exploring their surroundings or relaxing without needing constant attention. …..</a:t>
            </a:r>
            <a:endParaRPr lang="zh-CN" altLang="en-US" sz="1600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AF7C0C-272B-4D92-A9EE-467C4EA37E1F}"/>
              </a:ext>
            </a:extLst>
          </p:cNvPr>
          <p:cNvSpPr/>
          <p:nvPr/>
        </p:nvSpPr>
        <p:spPr>
          <a:xfrm>
            <a:off x="6525262" y="2101078"/>
            <a:ext cx="1277472" cy="363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Helpful</a:t>
            </a:r>
            <a:endParaRPr lang="zh-CN" altLang="en-US" sz="1600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133D3D-6BCC-4B39-9E1F-89F31B677333}"/>
              </a:ext>
            </a:extLst>
          </p:cNvPr>
          <p:cNvSpPr/>
          <p:nvPr/>
        </p:nvSpPr>
        <p:spPr>
          <a:xfrm>
            <a:off x="6525262" y="2805128"/>
            <a:ext cx="1277472" cy="363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Helpless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129C97-EA52-412A-AB7E-CA961536EB0A}"/>
              </a:ext>
            </a:extLst>
          </p:cNvPr>
          <p:cNvSpPr txBox="1"/>
          <p:nvPr/>
        </p:nvSpPr>
        <p:spPr>
          <a:xfrm>
            <a:off x="6915228" y="2435798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badi" panose="020B0604020104020204" pitchFamily="34" charset="0"/>
              </a:rPr>
              <a:t>or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FBFA45F-FB08-4168-8B4B-317E6FF4EAFE}"/>
              </a:ext>
            </a:extLst>
          </p:cNvPr>
          <p:cNvSpPr/>
          <p:nvPr/>
        </p:nvSpPr>
        <p:spPr>
          <a:xfrm>
            <a:off x="6525262" y="4129343"/>
            <a:ext cx="1277472" cy="363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Helpful</a:t>
            </a:r>
            <a:endParaRPr lang="zh-CN" altLang="en-US" sz="1600" dirty="0">
              <a:solidFill>
                <a:schemeClr val="tx1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11DA6F-53E1-46A0-86C9-52EA945817B3}"/>
              </a:ext>
            </a:extLst>
          </p:cNvPr>
          <p:cNvSpPr/>
          <p:nvPr/>
        </p:nvSpPr>
        <p:spPr>
          <a:xfrm>
            <a:off x="6525262" y="4833393"/>
            <a:ext cx="1277472" cy="363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Helpless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8B835B-DA6C-4DC3-94BF-1B04C3AC3896}"/>
              </a:ext>
            </a:extLst>
          </p:cNvPr>
          <p:cNvSpPr txBox="1"/>
          <p:nvPr/>
        </p:nvSpPr>
        <p:spPr>
          <a:xfrm>
            <a:off x="6915228" y="4464063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badi" panose="020B0604020104020204" pitchFamily="34" charset="0"/>
              </a:rPr>
              <a:t>or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212860-0F23-4887-8587-5A830338004D}"/>
              </a:ext>
            </a:extLst>
          </p:cNvPr>
          <p:cNvSpPr txBox="1"/>
          <p:nvPr/>
        </p:nvSpPr>
        <p:spPr>
          <a:xfrm>
            <a:off x="6357175" y="897946"/>
            <a:ext cx="1761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badi" panose="020B0604020104020204" pitchFamily="34" charset="0"/>
                <a:cs typeface="Times New Roman" panose="02020603050405020304" pitchFamily="18" charset="0"/>
              </a:rPr>
              <a:t>Human Feedback</a:t>
            </a:r>
            <a:endParaRPr lang="zh-CN" altLang="en-US" sz="1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EFCC64C-1AA3-442E-96F9-44516C71B7E6}"/>
              </a:ext>
            </a:extLst>
          </p:cNvPr>
          <p:cNvCxnSpPr>
            <a:stCxn id="9" idx="3"/>
            <a:endCxn id="10" idx="3"/>
          </p:cNvCxnSpPr>
          <p:nvPr/>
        </p:nvCxnSpPr>
        <p:spPr>
          <a:xfrm>
            <a:off x="6162191" y="1261016"/>
            <a:ext cx="1640544" cy="1021597"/>
          </a:xfrm>
          <a:prstGeom prst="bentConnector3">
            <a:avLst>
              <a:gd name="adj1" fmla="val 113934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7D452A6-B7F3-4482-8D08-4C274219FDB7}"/>
              </a:ext>
            </a:extLst>
          </p:cNvPr>
          <p:cNvCxnSpPr>
            <a:stCxn id="9" idx="3"/>
            <a:endCxn id="19" idx="3"/>
          </p:cNvCxnSpPr>
          <p:nvPr/>
        </p:nvCxnSpPr>
        <p:spPr>
          <a:xfrm>
            <a:off x="6162191" y="1261019"/>
            <a:ext cx="1640544" cy="3753913"/>
          </a:xfrm>
          <a:prstGeom prst="bentConnector3">
            <a:avLst>
              <a:gd name="adj1" fmla="val 113934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2300B8B-DD6A-4B26-8E2D-4BCE49AB6CC3}"/>
              </a:ext>
            </a:extLst>
          </p:cNvPr>
          <p:cNvSpPr/>
          <p:nvPr/>
        </p:nvSpPr>
        <p:spPr>
          <a:xfrm>
            <a:off x="8636445" y="1251394"/>
            <a:ext cx="3408830" cy="3811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文档 25">
            <a:extLst>
              <a:ext uri="{FF2B5EF4-FFF2-40B4-BE49-F238E27FC236}">
                <a16:creationId xmlns:a16="http://schemas.microsoft.com/office/drawing/2014/main" id="{C60B689C-6BF6-4151-B839-6F06034CD3E3}"/>
              </a:ext>
            </a:extLst>
          </p:cNvPr>
          <p:cNvSpPr/>
          <p:nvPr/>
        </p:nvSpPr>
        <p:spPr>
          <a:xfrm>
            <a:off x="8643172" y="1236502"/>
            <a:ext cx="3402106" cy="2147494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8B5DA04-FF8C-498C-929D-AC4C08F12B28}"/>
              </a:ext>
            </a:extLst>
          </p:cNvPr>
          <p:cNvSpPr/>
          <p:nvPr/>
        </p:nvSpPr>
        <p:spPr>
          <a:xfrm>
            <a:off x="9154161" y="2282616"/>
            <a:ext cx="208430" cy="208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F6015E6-1B53-4BBD-A277-E9E9653691F5}"/>
              </a:ext>
            </a:extLst>
          </p:cNvPr>
          <p:cNvSpPr/>
          <p:nvPr/>
        </p:nvSpPr>
        <p:spPr>
          <a:xfrm>
            <a:off x="8889702" y="1858108"/>
            <a:ext cx="208430" cy="208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F1393C2-0FE0-469B-9FDE-586D045FFF56}"/>
              </a:ext>
            </a:extLst>
          </p:cNvPr>
          <p:cNvSpPr/>
          <p:nvPr/>
        </p:nvSpPr>
        <p:spPr>
          <a:xfrm>
            <a:off x="9574381" y="1968406"/>
            <a:ext cx="208430" cy="208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209685-393F-4301-B987-9DF5758569CE}"/>
              </a:ext>
            </a:extLst>
          </p:cNvPr>
          <p:cNvSpPr/>
          <p:nvPr/>
        </p:nvSpPr>
        <p:spPr>
          <a:xfrm>
            <a:off x="8903147" y="2697739"/>
            <a:ext cx="208430" cy="208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71CF9A8-D450-40D8-A3CA-A02FFFE5ADA7}"/>
              </a:ext>
            </a:extLst>
          </p:cNvPr>
          <p:cNvSpPr/>
          <p:nvPr/>
        </p:nvSpPr>
        <p:spPr>
          <a:xfrm>
            <a:off x="9544121" y="2620465"/>
            <a:ext cx="208430" cy="208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B2BC0A0-A837-46D2-BCA5-F63527E95E90}"/>
              </a:ext>
            </a:extLst>
          </p:cNvPr>
          <p:cNvSpPr/>
          <p:nvPr/>
        </p:nvSpPr>
        <p:spPr>
          <a:xfrm>
            <a:off x="10428265" y="1679579"/>
            <a:ext cx="208430" cy="208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7BD0683-E27A-48E9-9FA6-405D5879007C}"/>
              </a:ext>
            </a:extLst>
          </p:cNvPr>
          <p:cNvSpPr/>
          <p:nvPr/>
        </p:nvSpPr>
        <p:spPr>
          <a:xfrm>
            <a:off x="11167859" y="2508886"/>
            <a:ext cx="208430" cy="208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216340B-BADD-436B-9D4A-96578D882EA8}"/>
              </a:ext>
            </a:extLst>
          </p:cNvPr>
          <p:cNvSpPr/>
          <p:nvPr/>
        </p:nvSpPr>
        <p:spPr>
          <a:xfrm>
            <a:off x="10398010" y="2359937"/>
            <a:ext cx="208430" cy="208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AE0DB01-AD07-43FA-BAC4-DA79409B1CA1}"/>
              </a:ext>
            </a:extLst>
          </p:cNvPr>
          <p:cNvSpPr/>
          <p:nvPr/>
        </p:nvSpPr>
        <p:spPr>
          <a:xfrm>
            <a:off x="11366194" y="1497637"/>
            <a:ext cx="208430" cy="208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501D82-CC4D-4B21-B2F1-5D9D0AC520C7}"/>
              </a:ext>
            </a:extLst>
          </p:cNvPr>
          <p:cNvSpPr txBox="1"/>
          <p:nvPr/>
        </p:nvSpPr>
        <p:spPr>
          <a:xfrm>
            <a:off x="8777641" y="1314248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badi" panose="020B0604020104020204" pitchFamily="34" charset="0"/>
                <a:cs typeface="Times New Roman" panose="02020603050405020304" pitchFamily="18" charset="0"/>
              </a:rPr>
              <a:t>Helpful</a:t>
            </a:r>
            <a:endParaRPr lang="zh-CN" altLang="en-US" sz="1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41CD854-41C3-49A4-949D-E9051CE5EC15}"/>
              </a:ext>
            </a:extLst>
          </p:cNvPr>
          <p:cNvSpPr txBox="1"/>
          <p:nvPr/>
        </p:nvSpPr>
        <p:spPr>
          <a:xfrm>
            <a:off x="8777641" y="458133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badi" panose="020B0604020104020204" pitchFamily="34" charset="0"/>
                <a:cs typeface="Times New Roman" panose="02020603050405020304" pitchFamily="18" charset="0"/>
              </a:rPr>
              <a:t>Helpless</a:t>
            </a:r>
            <a:endParaRPr lang="zh-CN" altLang="en-US" sz="1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D16FEA-36AC-4586-93B5-F0C5AEE7E6AD}"/>
              </a:ext>
            </a:extLst>
          </p:cNvPr>
          <p:cNvSpPr txBox="1"/>
          <p:nvPr/>
        </p:nvSpPr>
        <p:spPr>
          <a:xfrm>
            <a:off x="8606191" y="2019115"/>
            <a:ext cx="4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badi" panose="020B0604020104020204" pitchFamily="34" charset="0"/>
                <a:cs typeface="Times New Roman" panose="02020603050405020304" pitchFamily="18" charset="0"/>
              </a:rPr>
              <a:t>p1</a:t>
            </a:r>
            <a:endParaRPr lang="zh-CN" altLang="en-US" sz="1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E3542D9-5D1A-4C97-88B7-32828C50492B}"/>
              </a:ext>
            </a:extLst>
          </p:cNvPr>
          <p:cNvSpPr txBox="1"/>
          <p:nvPr/>
        </p:nvSpPr>
        <p:spPr>
          <a:xfrm>
            <a:off x="9678594" y="2802692"/>
            <a:ext cx="4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badi" panose="020B0604020104020204" pitchFamily="34" charset="0"/>
                <a:cs typeface="Times New Roman" panose="02020603050405020304" pitchFamily="18" charset="0"/>
              </a:rPr>
              <a:t>p2</a:t>
            </a:r>
            <a:endParaRPr lang="zh-CN" altLang="en-US" sz="1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C82FEA-D3B7-4BCC-A911-06617B716D97}"/>
              </a:ext>
            </a:extLst>
          </p:cNvPr>
          <p:cNvSpPr txBox="1"/>
          <p:nvPr/>
        </p:nvSpPr>
        <p:spPr>
          <a:xfrm>
            <a:off x="10615404" y="1733624"/>
            <a:ext cx="4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badi" panose="020B0604020104020204" pitchFamily="34" charset="0"/>
                <a:cs typeface="Times New Roman" panose="02020603050405020304" pitchFamily="18" charset="0"/>
              </a:rPr>
              <a:t>p3</a:t>
            </a:r>
            <a:endParaRPr lang="zh-CN" altLang="en-US" sz="1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5034AB-6CD6-4FFB-8675-AE3137E8D3FE}"/>
              </a:ext>
            </a:extLst>
          </p:cNvPr>
          <p:cNvSpPr txBox="1"/>
          <p:nvPr/>
        </p:nvSpPr>
        <p:spPr>
          <a:xfrm>
            <a:off x="11332583" y="2266521"/>
            <a:ext cx="4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badi" panose="020B0604020104020204" pitchFamily="34" charset="0"/>
                <a:cs typeface="Times New Roman" panose="02020603050405020304" pitchFamily="18" charset="0"/>
              </a:rPr>
              <a:t>p4</a:t>
            </a:r>
            <a:endParaRPr lang="zh-CN" altLang="en-US" sz="1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9AC0EBB-9A4B-4904-A127-18085A199C6E}"/>
              </a:ext>
            </a:extLst>
          </p:cNvPr>
          <p:cNvCxnSpPr>
            <a:cxnSpLocks/>
            <a:stCxn id="27" idx="1"/>
            <a:endCxn id="30" idx="5"/>
          </p:cNvCxnSpPr>
          <p:nvPr/>
        </p:nvCxnSpPr>
        <p:spPr>
          <a:xfrm flipH="1" flipV="1">
            <a:off x="9067611" y="2036014"/>
            <a:ext cx="117077" cy="2771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2CC1393-65B5-4F52-AB5B-4D7AD48C166A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9081053" y="2460519"/>
            <a:ext cx="103632" cy="267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CBB4016-4A41-4288-8593-CCA0DE3806B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362592" y="2460519"/>
            <a:ext cx="212053" cy="1904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756D30F-AA7F-4CDF-809E-36EB66D08D3B}"/>
              </a:ext>
            </a:extLst>
          </p:cNvPr>
          <p:cNvCxnSpPr>
            <a:stCxn id="27" idx="7"/>
            <a:endCxn id="31" idx="3"/>
          </p:cNvCxnSpPr>
          <p:nvPr/>
        </p:nvCxnSpPr>
        <p:spPr>
          <a:xfrm flipV="1">
            <a:off x="9332066" y="2146308"/>
            <a:ext cx="272838" cy="16683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0A26DA6-5790-41AC-91BB-3CE5229528EF}"/>
              </a:ext>
            </a:extLst>
          </p:cNvPr>
          <p:cNvSpPr/>
          <p:nvPr/>
        </p:nvSpPr>
        <p:spPr>
          <a:xfrm>
            <a:off x="10829430" y="4095189"/>
            <a:ext cx="208430" cy="2084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1EC351E-3568-4900-B89E-6B26290822ED}"/>
              </a:ext>
            </a:extLst>
          </p:cNvPr>
          <p:cNvSpPr/>
          <p:nvPr/>
        </p:nvSpPr>
        <p:spPr>
          <a:xfrm>
            <a:off x="11325300" y="3584594"/>
            <a:ext cx="208430" cy="2084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C6B1E08-6C8A-44A5-9C1D-7100037CDFE0}"/>
              </a:ext>
            </a:extLst>
          </p:cNvPr>
          <p:cNvSpPr/>
          <p:nvPr/>
        </p:nvSpPr>
        <p:spPr>
          <a:xfrm>
            <a:off x="11663145" y="4219375"/>
            <a:ext cx="208430" cy="2084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3993380C-0446-4009-8170-1F83989EF01F}"/>
              </a:ext>
            </a:extLst>
          </p:cNvPr>
          <p:cNvSpPr/>
          <p:nvPr/>
        </p:nvSpPr>
        <p:spPr>
          <a:xfrm>
            <a:off x="10606440" y="3411529"/>
            <a:ext cx="208430" cy="2084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D558938-574C-4BCA-9981-F33002780D64}"/>
              </a:ext>
            </a:extLst>
          </p:cNvPr>
          <p:cNvSpPr/>
          <p:nvPr/>
        </p:nvSpPr>
        <p:spPr>
          <a:xfrm>
            <a:off x="10172774" y="3855924"/>
            <a:ext cx="208430" cy="2084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40EF88E-A56A-4E39-ABB6-3BC8EE8A9BBF}"/>
              </a:ext>
            </a:extLst>
          </p:cNvPr>
          <p:cNvSpPr/>
          <p:nvPr/>
        </p:nvSpPr>
        <p:spPr>
          <a:xfrm>
            <a:off x="9365951" y="3558744"/>
            <a:ext cx="208430" cy="2084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601EAC-963A-46B6-9638-DD012883914E}"/>
              </a:ext>
            </a:extLst>
          </p:cNvPr>
          <p:cNvSpPr/>
          <p:nvPr/>
        </p:nvSpPr>
        <p:spPr>
          <a:xfrm>
            <a:off x="8963392" y="4211245"/>
            <a:ext cx="208430" cy="2084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4A3B57F-CD32-4F0C-B40A-757F0F657CB9}"/>
              </a:ext>
            </a:extLst>
          </p:cNvPr>
          <p:cNvSpPr/>
          <p:nvPr/>
        </p:nvSpPr>
        <p:spPr>
          <a:xfrm>
            <a:off x="9752551" y="4434190"/>
            <a:ext cx="208430" cy="2084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CC2939D-B75D-4251-B6E9-5889E1A4EAE5}"/>
              </a:ext>
            </a:extLst>
          </p:cNvPr>
          <p:cNvSpPr/>
          <p:nvPr/>
        </p:nvSpPr>
        <p:spPr>
          <a:xfrm>
            <a:off x="10710654" y="4681588"/>
            <a:ext cx="208430" cy="2084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28E072C-EB11-45EB-8F60-6660C9CE8DE8}"/>
              </a:ext>
            </a:extLst>
          </p:cNvPr>
          <p:cNvCxnSpPr>
            <a:cxnSpLocks/>
            <a:endCxn id="59" idx="5"/>
          </p:cNvCxnSpPr>
          <p:nvPr/>
        </p:nvCxnSpPr>
        <p:spPr>
          <a:xfrm flipH="1" flipV="1">
            <a:off x="10784346" y="3589433"/>
            <a:ext cx="134740" cy="499298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A2C8DC3-B125-45E1-9A64-AD253AB7E243}"/>
              </a:ext>
            </a:extLst>
          </p:cNvPr>
          <p:cNvCxnSpPr>
            <a:stCxn id="56" idx="7"/>
            <a:endCxn id="57" idx="3"/>
          </p:cNvCxnSpPr>
          <p:nvPr/>
        </p:nvCxnSpPr>
        <p:spPr>
          <a:xfrm flipV="1">
            <a:off x="11007336" y="3762499"/>
            <a:ext cx="348488" cy="363213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B10E6D9-2835-48B6-9716-21CB873B9989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 flipH="1">
            <a:off x="10814870" y="4303618"/>
            <a:ext cx="118776" cy="377971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EA7E64D-B42A-474C-8FB9-92893346A221}"/>
              </a:ext>
            </a:extLst>
          </p:cNvPr>
          <p:cNvCxnSpPr>
            <a:stCxn id="56" idx="2"/>
            <a:endCxn id="60" idx="5"/>
          </p:cNvCxnSpPr>
          <p:nvPr/>
        </p:nvCxnSpPr>
        <p:spPr>
          <a:xfrm flipH="1" flipV="1">
            <a:off x="10350681" y="4033828"/>
            <a:ext cx="478752" cy="165575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54352AB-1727-424E-93C0-D86591052621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11037861" y="4199404"/>
            <a:ext cx="625283" cy="12418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9884974-2C71-420B-AA30-D0CE2411D55D}"/>
              </a:ext>
            </a:extLst>
          </p:cNvPr>
          <p:cNvSpPr txBox="1"/>
          <p:nvPr/>
        </p:nvSpPr>
        <p:spPr>
          <a:xfrm>
            <a:off x="10858855" y="3150368"/>
            <a:ext cx="4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badi" panose="020B0604020104020204" pitchFamily="34" charset="0"/>
                <a:cs typeface="Times New Roman" panose="02020603050405020304" pitchFamily="18" charset="0"/>
              </a:rPr>
              <a:t>p5</a:t>
            </a:r>
            <a:endParaRPr lang="zh-CN" altLang="en-US" sz="1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776220F-3204-4182-AEAF-0B7170CF968E}"/>
              </a:ext>
            </a:extLst>
          </p:cNvPr>
          <p:cNvSpPr txBox="1"/>
          <p:nvPr/>
        </p:nvSpPr>
        <p:spPr>
          <a:xfrm>
            <a:off x="9783638" y="3962884"/>
            <a:ext cx="4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badi" panose="020B0604020104020204" pitchFamily="34" charset="0"/>
                <a:cs typeface="Times New Roman" panose="02020603050405020304" pitchFamily="18" charset="0"/>
              </a:rPr>
              <a:t>p6</a:t>
            </a:r>
            <a:endParaRPr lang="zh-CN" altLang="en-US" sz="1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D74AC29-99F9-472D-B40D-454B786B83A5}"/>
              </a:ext>
            </a:extLst>
          </p:cNvPr>
          <p:cNvSpPr txBox="1"/>
          <p:nvPr/>
        </p:nvSpPr>
        <p:spPr>
          <a:xfrm>
            <a:off x="8796132" y="3844528"/>
            <a:ext cx="4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badi" panose="020B0604020104020204" pitchFamily="34" charset="0"/>
                <a:cs typeface="Times New Roman" panose="02020603050405020304" pitchFamily="18" charset="0"/>
              </a:rPr>
              <a:t>p7</a:t>
            </a:r>
            <a:endParaRPr lang="zh-CN" altLang="en-US" sz="1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4" name="图片 83" descr="图示&#10;&#10;描述已自动生成">
            <a:extLst>
              <a:ext uri="{FF2B5EF4-FFF2-40B4-BE49-F238E27FC236}">
                <a16:creationId xmlns:a16="http://schemas.microsoft.com/office/drawing/2014/main" id="{39CA3520-B66F-45B8-86E1-D4AE883A6D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9"/>
          <a:stretch/>
        </p:blipFill>
        <p:spPr>
          <a:xfrm>
            <a:off x="895026" y="3363758"/>
            <a:ext cx="867295" cy="1357870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503EA5F3-366B-4410-A05F-E564B5575392}"/>
              </a:ext>
            </a:extLst>
          </p:cNvPr>
          <p:cNvSpPr txBox="1"/>
          <p:nvPr/>
        </p:nvSpPr>
        <p:spPr>
          <a:xfrm>
            <a:off x="942675" y="4845652"/>
            <a:ext cx="72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badi" panose="020B0604020104020204" pitchFamily="34" charset="0"/>
                <a:cs typeface="Times New Roman" panose="02020603050405020304" pitchFamily="18" charset="0"/>
              </a:rPr>
              <a:t>Agent</a:t>
            </a:r>
            <a:endParaRPr lang="zh-CN" altLang="en-US" sz="16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D5FDA942-F957-4FDD-9BB4-FE0903BCAAD9}"/>
              </a:ext>
            </a:extLst>
          </p:cNvPr>
          <p:cNvSpPr/>
          <p:nvPr/>
        </p:nvSpPr>
        <p:spPr>
          <a:xfrm>
            <a:off x="745068" y="2650988"/>
            <a:ext cx="1608959" cy="2835415"/>
          </a:xfrm>
          <a:prstGeom prst="roundRect">
            <a:avLst>
              <a:gd name="adj" fmla="val 7767"/>
            </a:avLst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D9A8161B-1698-48E3-91F0-58B0AF97DDC7}"/>
              </a:ext>
            </a:extLst>
          </p:cNvPr>
          <p:cNvSpPr/>
          <p:nvPr/>
        </p:nvSpPr>
        <p:spPr>
          <a:xfrm>
            <a:off x="1197553" y="538005"/>
            <a:ext cx="5066050" cy="1195619"/>
          </a:xfrm>
          <a:prstGeom prst="roundRect">
            <a:avLst>
              <a:gd name="adj" fmla="val 7767"/>
            </a:avLst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32629D8-EA4D-46E4-A5D6-9EBFA2D03249}"/>
              </a:ext>
            </a:extLst>
          </p:cNvPr>
          <p:cNvSpPr txBox="1"/>
          <p:nvPr/>
        </p:nvSpPr>
        <p:spPr>
          <a:xfrm>
            <a:off x="1392141" y="619136"/>
            <a:ext cx="160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badi" panose="020B0604020104020204" pitchFamily="34" charset="0"/>
                <a:cs typeface="Times New Roman" panose="02020603050405020304" pitchFamily="18" charset="0"/>
              </a:rPr>
              <a:t>Environment</a:t>
            </a:r>
            <a:endParaRPr lang="zh-CN" altLang="en-US" sz="16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6011CE6-6EB8-4826-B92E-5F9CE139FBA1}"/>
              </a:ext>
            </a:extLst>
          </p:cNvPr>
          <p:cNvSpPr txBox="1"/>
          <p:nvPr/>
        </p:nvSpPr>
        <p:spPr>
          <a:xfrm>
            <a:off x="8925209" y="739335"/>
            <a:ext cx="2826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badi" panose="020B0604020104020204" pitchFamily="34" charset="0"/>
                <a:cs typeface="Times New Roman" panose="02020603050405020304" pitchFamily="18" charset="0"/>
              </a:rPr>
              <a:t>Prototypical Reward Model</a:t>
            </a:r>
            <a:endParaRPr lang="zh-CN" altLang="en-US" sz="16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133075CE-03AF-41DA-8580-1218AD06F000}"/>
              </a:ext>
            </a:extLst>
          </p:cNvPr>
          <p:cNvCxnSpPr>
            <a:stCxn id="25" idx="2"/>
            <a:endCxn id="88" idx="2"/>
          </p:cNvCxnSpPr>
          <p:nvPr/>
        </p:nvCxnSpPr>
        <p:spPr>
          <a:xfrm rot="5400000">
            <a:off x="5733632" y="879174"/>
            <a:ext cx="423146" cy="8791313"/>
          </a:xfrm>
          <a:prstGeom prst="bentConnector3">
            <a:avLst>
              <a:gd name="adj1" fmla="val 15402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箭头: 右 93">
            <a:extLst>
              <a:ext uri="{FF2B5EF4-FFF2-40B4-BE49-F238E27FC236}">
                <a16:creationId xmlns:a16="http://schemas.microsoft.com/office/drawing/2014/main" id="{753E6A56-C2C8-402D-BD4B-27A2EB14500B}"/>
              </a:ext>
            </a:extLst>
          </p:cNvPr>
          <p:cNvSpPr/>
          <p:nvPr/>
        </p:nvSpPr>
        <p:spPr>
          <a:xfrm>
            <a:off x="8118738" y="2906169"/>
            <a:ext cx="444599" cy="26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C976818-4683-4925-82D3-4407F8DF0761}"/>
              </a:ext>
            </a:extLst>
          </p:cNvPr>
          <p:cNvSpPr txBox="1"/>
          <p:nvPr/>
        </p:nvSpPr>
        <p:spPr>
          <a:xfrm>
            <a:off x="4672990" y="5848168"/>
            <a:ext cx="3181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badi" panose="020B0604020104020204" pitchFamily="34" charset="0"/>
                <a:cs typeface="Times New Roman" panose="02020603050405020304" pitchFamily="18" charset="0"/>
              </a:rPr>
              <a:t>Prototypical-based Human Reward</a:t>
            </a:r>
            <a:endParaRPr lang="zh-CN" altLang="en-US" sz="16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101</Words>
  <Application>Microsoft Office PowerPoint</Application>
  <PresentationFormat>自定义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文娟 谭</dc:creator>
  <cp:lastModifiedBy>文娟 谭</cp:lastModifiedBy>
  <cp:revision>77</cp:revision>
  <dcterms:created xsi:type="dcterms:W3CDTF">2024-12-04T22:35:31Z</dcterms:created>
  <dcterms:modified xsi:type="dcterms:W3CDTF">2024-12-04T23:49:20Z</dcterms:modified>
</cp:coreProperties>
</file>