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601325" cy="1139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BD3"/>
    <a:srgbClr val="FEF3F7"/>
    <a:srgbClr val="79CCD0"/>
    <a:srgbClr val="D3EFFB"/>
    <a:srgbClr val="D3DEF0"/>
    <a:srgbClr val="FF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7" autoAdjust="0"/>
  </p:normalViewPr>
  <p:slideViewPr>
    <p:cSldViewPr snapToGrid="0">
      <p:cViewPr>
        <p:scale>
          <a:sx n="125" d="100"/>
          <a:sy n="125" d="100"/>
        </p:scale>
        <p:origin x="84" y="-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100" y="1864110"/>
            <a:ext cx="9011126" cy="3965516"/>
          </a:xfrm>
        </p:spPr>
        <p:txBody>
          <a:bodyPr anchor="b"/>
          <a:lstStyle>
            <a:lvl1pPr algn="ctr">
              <a:defRPr sz="69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166" y="5982552"/>
            <a:ext cx="7950994" cy="2750021"/>
          </a:xfrm>
        </p:spPr>
        <p:txBody>
          <a:bodyPr/>
          <a:lstStyle>
            <a:lvl1pPr marL="0" indent="0" algn="ctr">
              <a:buNone/>
              <a:defRPr sz="2783"/>
            </a:lvl1pPr>
            <a:lvl2pPr marL="530078" indent="0" algn="ctr">
              <a:buNone/>
              <a:defRPr sz="2319"/>
            </a:lvl2pPr>
            <a:lvl3pPr marL="1060155" indent="0" algn="ctr">
              <a:buNone/>
              <a:defRPr sz="2087"/>
            </a:lvl3pPr>
            <a:lvl4pPr marL="1590233" indent="0" algn="ctr">
              <a:buNone/>
              <a:defRPr sz="1855"/>
            </a:lvl4pPr>
            <a:lvl5pPr marL="2120311" indent="0" algn="ctr">
              <a:buNone/>
              <a:defRPr sz="1855"/>
            </a:lvl5pPr>
            <a:lvl6pPr marL="2650388" indent="0" algn="ctr">
              <a:buNone/>
              <a:defRPr sz="1855"/>
            </a:lvl6pPr>
            <a:lvl7pPr marL="3180466" indent="0" algn="ctr">
              <a:buNone/>
              <a:defRPr sz="1855"/>
            </a:lvl7pPr>
            <a:lvl8pPr marL="3710544" indent="0" algn="ctr">
              <a:buNone/>
              <a:defRPr sz="1855"/>
            </a:lvl8pPr>
            <a:lvl9pPr marL="4240621" indent="0" algn="ctr">
              <a:buNone/>
              <a:defRPr sz="185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1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6574" y="606429"/>
            <a:ext cx="2285911" cy="9652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8841" y="606429"/>
            <a:ext cx="6725216" cy="96527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20" y="2839672"/>
            <a:ext cx="9143643" cy="4738053"/>
          </a:xfrm>
        </p:spPr>
        <p:txBody>
          <a:bodyPr anchor="b"/>
          <a:lstStyle>
            <a:lvl1pPr>
              <a:defRPr sz="69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320" y="7622549"/>
            <a:ext cx="9143643" cy="2491630"/>
          </a:xfrm>
        </p:spPr>
        <p:txBody>
          <a:bodyPr/>
          <a:lstStyle>
            <a:lvl1pPr marL="0" indent="0">
              <a:buNone/>
              <a:defRPr sz="2783">
                <a:solidFill>
                  <a:schemeClr val="tx1"/>
                </a:solidFill>
              </a:defRPr>
            </a:lvl1pPr>
            <a:lvl2pPr marL="530078" indent="0">
              <a:buNone/>
              <a:defRPr sz="2319">
                <a:solidFill>
                  <a:schemeClr val="tx1">
                    <a:tint val="75000"/>
                  </a:schemeClr>
                </a:solidFill>
              </a:defRPr>
            </a:lvl2pPr>
            <a:lvl3pPr marL="1060155" indent="0">
              <a:buNone/>
              <a:defRPr sz="2087">
                <a:solidFill>
                  <a:schemeClr val="tx1">
                    <a:tint val="75000"/>
                  </a:schemeClr>
                </a:solidFill>
              </a:defRPr>
            </a:lvl3pPr>
            <a:lvl4pPr marL="1590233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4pPr>
            <a:lvl5pPr marL="2120311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5pPr>
            <a:lvl6pPr marL="2650388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6pPr>
            <a:lvl7pPr marL="3180466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7pPr>
            <a:lvl8pPr marL="3710544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8pPr>
            <a:lvl9pPr marL="4240621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4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841" y="3032143"/>
            <a:ext cx="4505563" cy="72270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21" y="3032143"/>
            <a:ext cx="4505563" cy="72270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22" y="606431"/>
            <a:ext cx="9143643" cy="22016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23" y="2792209"/>
            <a:ext cx="4484857" cy="1368419"/>
          </a:xfrm>
        </p:spPr>
        <p:txBody>
          <a:bodyPr anchor="b"/>
          <a:lstStyle>
            <a:lvl1pPr marL="0" indent="0">
              <a:buNone/>
              <a:defRPr sz="2783" b="1"/>
            </a:lvl1pPr>
            <a:lvl2pPr marL="530078" indent="0">
              <a:buNone/>
              <a:defRPr sz="2319" b="1"/>
            </a:lvl2pPr>
            <a:lvl3pPr marL="1060155" indent="0">
              <a:buNone/>
              <a:defRPr sz="2087" b="1"/>
            </a:lvl3pPr>
            <a:lvl4pPr marL="1590233" indent="0">
              <a:buNone/>
              <a:defRPr sz="1855" b="1"/>
            </a:lvl4pPr>
            <a:lvl5pPr marL="2120311" indent="0">
              <a:buNone/>
              <a:defRPr sz="1855" b="1"/>
            </a:lvl5pPr>
            <a:lvl6pPr marL="2650388" indent="0">
              <a:buNone/>
              <a:defRPr sz="1855" b="1"/>
            </a:lvl6pPr>
            <a:lvl7pPr marL="3180466" indent="0">
              <a:buNone/>
              <a:defRPr sz="1855" b="1"/>
            </a:lvl7pPr>
            <a:lvl8pPr marL="3710544" indent="0">
              <a:buNone/>
              <a:defRPr sz="1855" b="1"/>
            </a:lvl8pPr>
            <a:lvl9pPr marL="4240621" indent="0">
              <a:buNone/>
              <a:defRPr sz="18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223" y="4160628"/>
            <a:ext cx="4484857" cy="6119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6921" y="2792209"/>
            <a:ext cx="4506944" cy="1368419"/>
          </a:xfrm>
        </p:spPr>
        <p:txBody>
          <a:bodyPr anchor="b"/>
          <a:lstStyle>
            <a:lvl1pPr marL="0" indent="0">
              <a:buNone/>
              <a:defRPr sz="2783" b="1"/>
            </a:lvl1pPr>
            <a:lvl2pPr marL="530078" indent="0">
              <a:buNone/>
              <a:defRPr sz="2319" b="1"/>
            </a:lvl2pPr>
            <a:lvl3pPr marL="1060155" indent="0">
              <a:buNone/>
              <a:defRPr sz="2087" b="1"/>
            </a:lvl3pPr>
            <a:lvl4pPr marL="1590233" indent="0">
              <a:buNone/>
              <a:defRPr sz="1855" b="1"/>
            </a:lvl4pPr>
            <a:lvl5pPr marL="2120311" indent="0">
              <a:buNone/>
              <a:defRPr sz="1855" b="1"/>
            </a:lvl5pPr>
            <a:lvl6pPr marL="2650388" indent="0">
              <a:buNone/>
              <a:defRPr sz="1855" b="1"/>
            </a:lvl6pPr>
            <a:lvl7pPr marL="3180466" indent="0">
              <a:buNone/>
              <a:defRPr sz="1855" b="1"/>
            </a:lvl7pPr>
            <a:lvl8pPr marL="3710544" indent="0">
              <a:buNone/>
              <a:defRPr sz="1855" b="1"/>
            </a:lvl8pPr>
            <a:lvl9pPr marL="4240621" indent="0">
              <a:buNone/>
              <a:defRPr sz="18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6921" y="4160628"/>
            <a:ext cx="4506944" cy="61196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5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3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3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22" y="759354"/>
            <a:ext cx="3419203" cy="2657740"/>
          </a:xfrm>
        </p:spPr>
        <p:txBody>
          <a:bodyPr anchor="b"/>
          <a:lstStyle>
            <a:lvl1pPr>
              <a:defRPr sz="37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944" y="1639997"/>
            <a:ext cx="5366921" cy="8094505"/>
          </a:xfrm>
        </p:spPr>
        <p:txBody>
          <a:bodyPr/>
          <a:lstStyle>
            <a:lvl1pPr>
              <a:defRPr sz="3710"/>
            </a:lvl1pPr>
            <a:lvl2pPr>
              <a:defRPr sz="3246"/>
            </a:lvl2pPr>
            <a:lvl3pPr>
              <a:defRPr sz="2783"/>
            </a:lvl3pPr>
            <a:lvl4pPr>
              <a:defRPr sz="2319"/>
            </a:lvl4pPr>
            <a:lvl5pPr>
              <a:defRPr sz="2319"/>
            </a:lvl5pPr>
            <a:lvl6pPr>
              <a:defRPr sz="2319"/>
            </a:lvl6pPr>
            <a:lvl7pPr>
              <a:defRPr sz="2319"/>
            </a:lvl7pPr>
            <a:lvl8pPr>
              <a:defRPr sz="2319"/>
            </a:lvl8pPr>
            <a:lvl9pPr>
              <a:defRPr sz="23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222" y="3417094"/>
            <a:ext cx="3419203" cy="6330589"/>
          </a:xfrm>
        </p:spPr>
        <p:txBody>
          <a:bodyPr/>
          <a:lstStyle>
            <a:lvl1pPr marL="0" indent="0">
              <a:buNone/>
              <a:defRPr sz="1855"/>
            </a:lvl1pPr>
            <a:lvl2pPr marL="530078" indent="0">
              <a:buNone/>
              <a:defRPr sz="1623"/>
            </a:lvl2pPr>
            <a:lvl3pPr marL="1060155" indent="0">
              <a:buNone/>
              <a:defRPr sz="1391"/>
            </a:lvl3pPr>
            <a:lvl4pPr marL="1590233" indent="0">
              <a:buNone/>
              <a:defRPr sz="1159"/>
            </a:lvl4pPr>
            <a:lvl5pPr marL="2120311" indent="0">
              <a:buNone/>
              <a:defRPr sz="1159"/>
            </a:lvl5pPr>
            <a:lvl6pPr marL="2650388" indent="0">
              <a:buNone/>
              <a:defRPr sz="1159"/>
            </a:lvl6pPr>
            <a:lvl7pPr marL="3180466" indent="0">
              <a:buNone/>
              <a:defRPr sz="1159"/>
            </a:lvl7pPr>
            <a:lvl8pPr marL="3710544" indent="0">
              <a:buNone/>
              <a:defRPr sz="1159"/>
            </a:lvl8pPr>
            <a:lvl9pPr marL="4240621" indent="0">
              <a:buNone/>
              <a:defRPr sz="115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22" y="759354"/>
            <a:ext cx="3419203" cy="2657740"/>
          </a:xfrm>
        </p:spPr>
        <p:txBody>
          <a:bodyPr anchor="b"/>
          <a:lstStyle>
            <a:lvl1pPr>
              <a:defRPr sz="37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6944" y="1639997"/>
            <a:ext cx="5366921" cy="8094505"/>
          </a:xfrm>
        </p:spPr>
        <p:txBody>
          <a:bodyPr anchor="t"/>
          <a:lstStyle>
            <a:lvl1pPr marL="0" indent="0">
              <a:buNone/>
              <a:defRPr sz="3710"/>
            </a:lvl1pPr>
            <a:lvl2pPr marL="530078" indent="0">
              <a:buNone/>
              <a:defRPr sz="3246"/>
            </a:lvl2pPr>
            <a:lvl3pPr marL="1060155" indent="0">
              <a:buNone/>
              <a:defRPr sz="2783"/>
            </a:lvl3pPr>
            <a:lvl4pPr marL="1590233" indent="0">
              <a:buNone/>
              <a:defRPr sz="2319"/>
            </a:lvl4pPr>
            <a:lvl5pPr marL="2120311" indent="0">
              <a:buNone/>
              <a:defRPr sz="2319"/>
            </a:lvl5pPr>
            <a:lvl6pPr marL="2650388" indent="0">
              <a:buNone/>
              <a:defRPr sz="2319"/>
            </a:lvl6pPr>
            <a:lvl7pPr marL="3180466" indent="0">
              <a:buNone/>
              <a:defRPr sz="2319"/>
            </a:lvl7pPr>
            <a:lvl8pPr marL="3710544" indent="0">
              <a:buNone/>
              <a:defRPr sz="2319"/>
            </a:lvl8pPr>
            <a:lvl9pPr marL="4240621" indent="0">
              <a:buNone/>
              <a:defRPr sz="23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222" y="3417094"/>
            <a:ext cx="3419203" cy="6330589"/>
          </a:xfrm>
        </p:spPr>
        <p:txBody>
          <a:bodyPr/>
          <a:lstStyle>
            <a:lvl1pPr marL="0" indent="0">
              <a:buNone/>
              <a:defRPr sz="1855"/>
            </a:lvl1pPr>
            <a:lvl2pPr marL="530078" indent="0">
              <a:buNone/>
              <a:defRPr sz="1623"/>
            </a:lvl2pPr>
            <a:lvl3pPr marL="1060155" indent="0">
              <a:buNone/>
              <a:defRPr sz="1391"/>
            </a:lvl3pPr>
            <a:lvl4pPr marL="1590233" indent="0">
              <a:buNone/>
              <a:defRPr sz="1159"/>
            </a:lvl4pPr>
            <a:lvl5pPr marL="2120311" indent="0">
              <a:buNone/>
              <a:defRPr sz="1159"/>
            </a:lvl5pPr>
            <a:lvl6pPr marL="2650388" indent="0">
              <a:buNone/>
              <a:defRPr sz="1159"/>
            </a:lvl6pPr>
            <a:lvl7pPr marL="3180466" indent="0">
              <a:buNone/>
              <a:defRPr sz="1159"/>
            </a:lvl7pPr>
            <a:lvl8pPr marL="3710544" indent="0">
              <a:buNone/>
              <a:defRPr sz="1159"/>
            </a:lvl8pPr>
            <a:lvl9pPr marL="4240621" indent="0">
              <a:buNone/>
              <a:defRPr sz="115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9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8841" y="606431"/>
            <a:ext cx="9143643" cy="2201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841" y="3032143"/>
            <a:ext cx="9143643" cy="722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841" y="10557135"/>
            <a:ext cx="2385298" cy="606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F1C8-C47E-4848-99A9-6F20C48AB49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1689" y="10557135"/>
            <a:ext cx="3577947" cy="606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7186" y="10557135"/>
            <a:ext cx="2385298" cy="606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6293B-D591-41F9-8CE1-C65563E2E7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0155" rtl="0" eaLnBrk="1" latinLnBrk="0" hangingPunct="1">
        <a:lnSpc>
          <a:spcPct val="90000"/>
        </a:lnSpc>
        <a:spcBef>
          <a:spcPct val="0"/>
        </a:spcBef>
        <a:buNone/>
        <a:defRPr sz="5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039" indent="-265039" algn="l" defTabSz="1060155" rtl="0" eaLnBrk="1" latinLnBrk="0" hangingPunct="1">
        <a:lnSpc>
          <a:spcPct val="90000"/>
        </a:lnSpc>
        <a:spcBef>
          <a:spcPts val="1159"/>
        </a:spcBef>
        <a:buFont typeface="Arial" panose="020B0604020202020204" pitchFamily="34" charset="0"/>
        <a:buChar char="•"/>
        <a:defRPr sz="3246" kern="1200">
          <a:solidFill>
            <a:schemeClr val="tx1"/>
          </a:solidFill>
          <a:latin typeface="+mn-lt"/>
          <a:ea typeface="+mn-ea"/>
          <a:cs typeface="+mn-cs"/>
        </a:defRPr>
      </a:lvl1pPr>
      <a:lvl2pPr marL="795117" indent="-265039" algn="l" defTabSz="1060155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783" kern="1200">
          <a:solidFill>
            <a:schemeClr val="tx1"/>
          </a:solidFill>
          <a:latin typeface="+mn-lt"/>
          <a:ea typeface="+mn-ea"/>
          <a:cs typeface="+mn-cs"/>
        </a:defRPr>
      </a:lvl2pPr>
      <a:lvl3pPr marL="1325194" indent="-265039" algn="l" defTabSz="1060155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319" kern="1200">
          <a:solidFill>
            <a:schemeClr val="tx1"/>
          </a:solidFill>
          <a:latin typeface="+mn-lt"/>
          <a:ea typeface="+mn-ea"/>
          <a:cs typeface="+mn-cs"/>
        </a:defRPr>
      </a:lvl3pPr>
      <a:lvl4pPr marL="1855272" indent="-265039" algn="l" defTabSz="1060155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7" kern="1200">
          <a:solidFill>
            <a:schemeClr val="tx1"/>
          </a:solidFill>
          <a:latin typeface="+mn-lt"/>
          <a:ea typeface="+mn-ea"/>
          <a:cs typeface="+mn-cs"/>
        </a:defRPr>
      </a:lvl4pPr>
      <a:lvl5pPr marL="2385350" indent="-265039" algn="l" defTabSz="1060155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7" kern="1200">
          <a:solidFill>
            <a:schemeClr val="tx1"/>
          </a:solidFill>
          <a:latin typeface="+mn-lt"/>
          <a:ea typeface="+mn-ea"/>
          <a:cs typeface="+mn-cs"/>
        </a:defRPr>
      </a:lvl5pPr>
      <a:lvl6pPr marL="2915427" indent="-265039" algn="l" defTabSz="1060155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7" kern="1200">
          <a:solidFill>
            <a:schemeClr val="tx1"/>
          </a:solidFill>
          <a:latin typeface="+mn-lt"/>
          <a:ea typeface="+mn-ea"/>
          <a:cs typeface="+mn-cs"/>
        </a:defRPr>
      </a:lvl6pPr>
      <a:lvl7pPr marL="3445505" indent="-265039" algn="l" defTabSz="1060155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7" kern="1200">
          <a:solidFill>
            <a:schemeClr val="tx1"/>
          </a:solidFill>
          <a:latin typeface="+mn-lt"/>
          <a:ea typeface="+mn-ea"/>
          <a:cs typeface="+mn-cs"/>
        </a:defRPr>
      </a:lvl7pPr>
      <a:lvl8pPr marL="3975583" indent="-265039" algn="l" defTabSz="1060155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7" kern="1200">
          <a:solidFill>
            <a:schemeClr val="tx1"/>
          </a:solidFill>
          <a:latin typeface="+mn-lt"/>
          <a:ea typeface="+mn-ea"/>
          <a:cs typeface="+mn-cs"/>
        </a:defRPr>
      </a:lvl8pPr>
      <a:lvl9pPr marL="4505660" indent="-265039" algn="l" defTabSz="1060155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2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0155" rtl="0" eaLnBrk="1" latinLnBrk="0" hangingPunct="1">
        <a:defRPr sz="2087" kern="1200">
          <a:solidFill>
            <a:schemeClr val="tx1"/>
          </a:solidFill>
          <a:latin typeface="+mn-lt"/>
          <a:ea typeface="+mn-ea"/>
          <a:cs typeface="+mn-cs"/>
        </a:defRPr>
      </a:lvl1pPr>
      <a:lvl2pPr marL="530078" algn="l" defTabSz="1060155" rtl="0" eaLnBrk="1" latinLnBrk="0" hangingPunct="1">
        <a:defRPr sz="2087" kern="1200">
          <a:solidFill>
            <a:schemeClr val="tx1"/>
          </a:solidFill>
          <a:latin typeface="+mn-lt"/>
          <a:ea typeface="+mn-ea"/>
          <a:cs typeface="+mn-cs"/>
        </a:defRPr>
      </a:lvl2pPr>
      <a:lvl3pPr marL="1060155" algn="l" defTabSz="1060155" rtl="0" eaLnBrk="1" latinLnBrk="0" hangingPunct="1">
        <a:defRPr sz="2087" kern="1200">
          <a:solidFill>
            <a:schemeClr val="tx1"/>
          </a:solidFill>
          <a:latin typeface="+mn-lt"/>
          <a:ea typeface="+mn-ea"/>
          <a:cs typeface="+mn-cs"/>
        </a:defRPr>
      </a:lvl3pPr>
      <a:lvl4pPr marL="1590233" algn="l" defTabSz="1060155" rtl="0" eaLnBrk="1" latinLnBrk="0" hangingPunct="1">
        <a:defRPr sz="2087" kern="1200">
          <a:solidFill>
            <a:schemeClr val="tx1"/>
          </a:solidFill>
          <a:latin typeface="+mn-lt"/>
          <a:ea typeface="+mn-ea"/>
          <a:cs typeface="+mn-cs"/>
        </a:defRPr>
      </a:lvl4pPr>
      <a:lvl5pPr marL="2120311" algn="l" defTabSz="1060155" rtl="0" eaLnBrk="1" latinLnBrk="0" hangingPunct="1">
        <a:defRPr sz="2087" kern="1200">
          <a:solidFill>
            <a:schemeClr val="tx1"/>
          </a:solidFill>
          <a:latin typeface="+mn-lt"/>
          <a:ea typeface="+mn-ea"/>
          <a:cs typeface="+mn-cs"/>
        </a:defRPr>
      </a:lvl5pPr>
      <a:lvl6pPr marL="2650388" algn="l" defTabSz="1060155" rtl="0" eaLnBrk="1" latinLnBrk="0" hangingPunct="1">
        <a:defRPr sz="2087" kern="1200">
          <a:solidFill>
            <a:schemeClr val="tx1"/>
          </a:solidFill>
          <a:latin typeface="+mn-lt"/>
          <a:ea typeface="+mn-ea"/>
          <a:cs typeface="+mn-cs"/>
        </a:defRPr>
      </a:lvl6pPr>
      <a:lvl7pPr marL="3180466" algn="l" defTabSz="1060155" rtl="0" eaLnBrk="1" latinLnBrk="0" hangingPunct="1">
        <a:defRPr sz="2087" kern="1200">
          <a:solidFill>
            <a:schemeClr val="tx1"/>
          </a:solidFill>
          <a:latin typeface="+mn-lt"/>
          <a:ea typeface="+mn-ea"/>
          <a:cs typeface="+mn-cs"/>
        </a:defRPr>
      </a:lvl7pPr>
      <a:lvl8pPr marL="3710544" algn="l" defTabSz="1060155" rtl="0" eaLnBrk="1" latinLnBrk="0" hangingPunct="1">
        <a:defRPr sz="2087" kern="1200">
          <a:solidFill>
            <a:schemeClr val="tx1"/>
          </a:solidFill>
          <a:latin typeface="+mn-lt"/>
          <a:ea typeface="+mn-ea"/>
          <a:cs typeface="+mn-cs"/>
        </a:defRPr>
      </a:lvl8pPr>
      <a:lvl9pPr marL="4240621" algn="l" defTabSz="1060155" rtl="0" eaLnBrk="1" latinLnBrk="0" hangingPunct="1">
        <a:defRPr sz="2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, 工程绘图&#10;&#10;描述已自动生成">
            <a:extLst>
              <a:ext uri="{FF2B5EF4-FFF2-40B4-BE49-F238E27FC236}">
                <a16:creationId xmlns:a16="http://schemas.microsoft.com/office/drawing/2014/main" id="{85596962-E37F-42ED-9D9F-91F19B87F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2" y="373744"/>
            <a:ext cx="9904233" cy="106428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E664A3-3100-45C0-AAAA-4E66A0184C28}"/>
              </a:ext>
            </a:extLst>
          </p:cNvPr>
          <p:cNvSpPr txBox="1"/>
          <p:nvPr/>
        </p:nvSpPr>
        <p:spPr>
          <a:xfrm>
            <a:off x="565150" y="5672829"/>
            <a:ext cx="2997200" cy="307777"/>
          </a:xfrm>
          <a:prstGeom prst="rect">
            <a:avLst/>
          </a:prstGeom>
          <a:solidFill>
            <a:srgbClr val="FFF6F9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RAG Enhanced Generation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E04D5D-9492-4DFF-84ED-1D9B6CC52E4A}"/>
              </a:ext>
            </a:extLst>
          </p:cNvPr>
          <p:cNvSpPr txBox="1"/>
          <p:nvPr/>
        </p:nvSpPr>
        <p:spPr>
          <a:xfrm>
            <a:off x="8359396" y="5710037"/>
            <a:ext cx="1798827" cy="307777"/>
          </a:xfrm>
          <a:prstGeom prst="rect">
            <a:avLst/>
          </a:prstGeom>
          <a:solidFill>
            <a:srgbClr val="D3DEF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Latent Diffusion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036D36-2534-4043-A06F-B39074217FCC}"/>
              </a:ext>
            </a:extLst>
          </p:cNvPr>
          <p:cNvSpPr txBox="1"/>
          <p:nvPr/>
        </p:nvSpPr>
        <p:spPr>
          <a:xfrm>
            <a:off x="565150" y="1735038"/>
            <a:ext cx="1257300" cy="307777"/>
          </a:xfrm>
          <a:prstGeom prst="rect">
            <a:avLst/>
          </a:prstGeom>
          <a:solidFill>
            <a:srgbClr val="D3EFFB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VAE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905E1F-1F65-4C88-B04B-52C819CDD679}"/>
              </a:ext>
            </a:extLst>
          </p:cNvPr>
          <p:cNvSpPr txBox="1"/>
          <p:nvPr/>
        </p:nvSpPr>
        <p:spPr>
          <a:xfrm>
            <a:off x="1695450" y="2726672"/>
            <a:ext cx="863600" cy="307777"/>
          </a:xfrm>
          <a:prstGeom prst="rect">
            <a:avLst/>
          </a:prstGeom>
          <a:solidFill>
            <a:srgbClr val="79CCD0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B0EC4-8B51-49AB-9D85-EFD0BF7E99B7}"/>
              </a:ext>
            </a:extLst>
          </p:cNvPr>
          <p:cNvSpPr txBox="1"/>
          <p:nvPr/>
        </p:nvSpPr>
        <p:spPr>
          <a:xfrm>
            <a:off x="1689100" y="4272633"/>
            <a:ext cx="1574800" cy="276999"/>
          </a:xfrm>
          <a:prstGeom prst="rect">
            <a:avLst/>
          </a:prstGeom>
          <a:solidFill>
            <a:srgbClr val="FEF3F7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Equivariant(3)-GNN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6DE93-2B1B-4DDA-8273-76F82D6A1CEE}"/>
              </a:ext>
            </a:extLst>
          </p:cNvPr>
          <p:cNvSpPr/>
          <p:nvPr/>
        </p:nvSpPr>
        <p:spPr>
          <a:xfrm>
            <a:off x="1670050" y="4132601"/>
            <a:ext cx="107950" cy="464401"/>
          </a:xfrm>
          <a:prstGeom prst="rect">
            <a:avLst/>
          </a:prstGeom>
          <a:solidFill>
            <a:srgbClr val="7A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33EA36-6B09-473A-B12F-5AC3B9830ECA}"/>
              </a:ext>
            </a:extLst>
          </p:cNvPr>
          <p:cNvSpPr/>
          <p:nvPr/>
        </p:nvSpPr>
        <p:spPr>
          <a:xfrm>
            <a:off x="3143250" y="4124133"/>
            <a:ext cx="120650" cy="464401"/>
          </a:xfrm>
          <a:prstGeom prst="rect">
            <a:avLst/>
          </a:prstGeom>
          <a:solidFill>
            <a:srgbClr val="7A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7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12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文娟 谭</dc:creator>
  <cp:lastModifiedBy>文娟 谭</cp:lastModifiedBy>
  <cp:revision>6</cp:revision>
  <dcterms:created xsi:type="dcterms:W3CDTF">2024-12-04T19:06:07Z</dcterms:created>
  <dcterms:modified xsi:type="dcterms:W3CDTF">2024-12-04T21:33:31Z</dcterms:modified>
</cp:coreProperties>
</file>