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8" r:id="rId3"/>
    <p:sldId id="271" r:id="rId4"/>
    <p:sldId id="260" r:id="rId5"/>
    <p:sldId id="261" r:id="rId6"/>
    <p:sldId id="266" r:id="rId7"/>
    <p:sldId id="267" r:id="rId8"/>
    <p:sldId id="26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800">
                <a:solidFill>
                  <a:schemeClr val="dk1"/>
                </a:solidFill>
              </a:rPr>
              <a:t>Background</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I live in Saxony which is and has historically been the most right-wing region of Germany. It is also home to many climate change deniers.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Saxony has suffered from severe droughts every year since 2018</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This year there have already been two incidents of wildfires in nearby regions which affected the air quality in Dresden, the capital of Saxony</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I can actually smell the scent of wildfire while I am giving this presentation</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The experience of living in Saxony for 9 years has led me to the following research question: Is there a connection between an increase in droughts and the way people vote? Can we build a hypothesis by visualising historic data on droughts and election results?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For the purposes of this project I will take a closer look at available data from Germany (1952- 2022) and the United States (2000-2016). </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Since data from the United states is more readily available in processable formats there is a possibility that this analysis will only apply for the United States. The biggest challenge of this project is to match available data on drought to national voting districts. And to plot this on a filled map.</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ee9f8ae9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ee9f8ae9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ee9f8ae9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ee9f8ae9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smtClean="0"/>
              <a:t>Droughts, Burned Areas and Elections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A visual exploration</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Challenge</a:t>
            </a:r>
            <a:endParaRPr lang="de-DE" dirty="0"/>
          </a:p>
        </p:txBody>
      </p:sp>
      <p:sp>
        <p:nvSpPr>
          <p:cNvPr id="3" name="Textplatzhalter 2"/>
          <p:cNvSpPr>
            <a:spLocks noGrp="1"/>
          </p:cNvSpPr>
          <p:nvPr>
            <p:ph type="body" idx="1"/>
          </p:nvPr>
        </p:nvSpPr>
        <p:spPr/>
        <p:txBody>
          <a:bodyPr/>
          <a:lstStyle/>
          <a:p>
            <a:r>
              <a:rPr lang="de-DE" dirty="0" err="1" smtClean="0"/>
              <a:t>Finding</a:t>
            </a:r>
            <a:r>
              <a:rPr lang="de-DE" dirty="0" smtClean="0"/>
              <a:t> </a:t>
            </a:r>
            <a:r>
              <a:rPr lang="de-DE" dirty="0" err="1" smtClean="0"/>
              <a:t>data</a:t>
            </a:r>
            <a:r>
              <a:rPr lang="de-DE" dirty="0" smtClean="0"/>
              <a:t> on </a:t>
            </a:r>
            <a:r>
              <a:rPr lang="de-DE" dirty="0" err="1" smtClean="0"/>
              <a:t>droughts</a:t>
            </a:r>
            <a:r>
              <a:rPr lang="de-DE" dirty="0" smtClean="0"/>
              <a:t>, </a:t>
            </a:r>
            <a:r>
              <a:rPr lang="de-DE" dirty="0" err="1" smtClean="0"/>
              <a:t>burned</a:t>
            </a:r>
            <a:r>
              <a:rPr lang="de-DE" dirty="0" smtClean="0"/>
              <a:t> </a:t>
            </a:r>
            <a:r>
              <a:rPr lang="de-DE" dirty="0" err="1" smtClean="0"/>
              <a:t>area</a:t>
            </a:r>
            <a:r>
              <a:rPr lang="de-DE" dirty="0" smtClean="0"/>
              <a:t>/ </a:t>
            </a:r>
            <a:r>
              <a:rPr lang="de-DE" dirty="0" err="1" smtClean="0"/>
              <a:t>or</a:t>
            </a:r>
            <a:r>
              <a:rPr lang="de-DE" dirty="0" smtClean="0"/>
              <a:t> </a:t>
            </a:r>
            <a:r>
              <a:rPr lang="de-DE" dirty="0" err="1" smtClean="0"/>
              <a:t>wildfires</a:t>
            </a:r>
            <a:r>
              <a:rPr lang="de-DE" dirty="0" smtClean="0"/>
              <a:t>, </a:t>
            </a:r>
            <a:r>
              <a:rPr lang="de-DE" dirty="0" err="1" smtClean="0"/>
              <a:t>and</a:t>
            </a:r>
            <a:r>
              <a:rPr lang="de-DE" dirty="0" smtClean="0"/>
              <a:t> </a:t>
            </a:r>
            <a:r>
              <a:rPr lang="de-DE" dirty="0" err="1" smtClean="0"/>
              <a:t>elections</a:t>
            </a:r>
            <a:r>
              <a:rPr lang="de-DE" dirty="0" smtClean="0"/>
              <a:t> </a:t>
            </a:r>
            <a:r>
              <a:rPr lang="de-DE" dirty="0" err="1" smtClean="0"/>
              <a:t>results</a:t>
            </a:r>
            <a:r>
              <a:rPr lang="de-DE" dirty="0" smtClean="0"/>
              <a:t> </a:t>
            </a:r>
            <a:r>
              <a:rPr lang="de-DE" dirty="0" err="1" smtClean="0"/>
              <a:t>for</a:t>
            </a:r>
            <a:r>
              <a:rPr lang="de-DE" dirty="0" smtClean="0"/>
              <a:t> a </a:t>
            </a:r>
            <a:r>
              <a:rPr lang="de-DE" dirty="0" err="1" smtClean="0"/>
              <a:t>single</a:t>
            </a:r>
            <a:r>
              <a:rPr lang="de-DE" dirty="0" smtClean="0"/>
              <a:t> </a:t>
            </a:r>
            <a:r>
              <a:rPr lang="de-DE" dirty="0" err="1" smtClean="0"/>
              <a:t>country</a:t>
            </a:r>
            <a:r>
              <a:rPr lang="de-DE" dirty="0" smtClean="0"/>
              <a:t> </a:t>
            </a:r>
          </a:p>
          <a:p>
            <a:r>
              <a:rPr lang="de-DE" dirty="0" err="1" smtClean="0"/>
              <a:t>Finding</a:t>
            </a:r>
            <a:r>
              <a:rPr lang="de-DE" dirty="0" smtClean="0"/>
              <a:t> </a:t>
            </a:r>
            <a:r>
              <a:rPr lang="de-DE" dirty="0" err="1" smtClean="0"/>
              <a:t>data</a:t>
            </a:r>
            <a:r>
              <a:rPr lang="de-DE" dirty="0" smtClean="0"/>
              <a:t> on </a:t>
            </a:r>
            <a:r>
              <a:rPr lang="de-DE" dirty="0" err="1" smtClean="0"/>
              <a:t>the</a:t>
            </a:r>
            <a:r>
              <a:rPr lang="de-DE" dirty="0" smtClean="0"/>
              <a:t> </a:t>
            </a:r>
            <a:r>
              <a:rPr lang="de-DE" dirty="0" err="1" smtClean="0"/>
              <a:t>county</a:t>
            </a:r>
            <a:r>
              <a:rPr lang="de-DE" dirty="0" smtClean="0"/>
              <a:t> </a:t>
            </a:r>
            <a:r>
              <a:rPr lang="de-DE" dirty="0" err="1" smtClean="0"/>
              <a:t>level</a:t>
            </a:r>
            <a:endParaRPr lang="de-DE" dirty="0" smtClean="0"/>
          </a:p>
          <a:p>
            <a:r>
              <a:rPr lang="de-DE" dirty="0" err="1" smtClean="0"/>
              <a:t>Finiding</a:t>
            </a:r>
            <a:r>
              <a:rPr lang="de-DE" dirty="0" smtClean="0"/>
              <a:t> </a:t>
            </a:r>
            <a:r>
              <a:rPr lang="de-DE" dirty="0" err="1" smtClean="0"/>
              <a:t>data</a:t>
            </a:r>
            <a:r>
              <a:rPr lang="de-DE" dirty="0" smtClean="0"/>
              <a:t> </a:t>
            </a:r>
            <a:r>
              <a:rPr lang="de-DE" dirty="0" err="1" smtClean="0"/>
              <a:t>which</a:t>
            </a:r>
            <a:r>
              <a:rPr lang="de-DE" dirty="0" smtClean="0"/>
              <a:t> </a:t>
            </a:r>
            <a:r>
              <a:rPr lang="de-DE" dirty="0" err="1" smtClean="0"/>
              <a:t>spans</a:t>
            </a:r>
            <a:r>
              <a:rPr lang="de-DE" dirty="0" smtClean="0"/>
              <a:t> </a:t>
            </a:r>
            <a:r>
              <a:rPr lang="de-DE" dirty="0" err="1" smtClean="0"/>
              <a:t>over</a:t>
            </a:r>
            <a:r>
              <a:rPr lang="de-DE" dirty="0" smtClean="0"/>
              <a:t> a </a:t>
            </a:r>
            <a:r>
              <a:rPr lang="de-DE" dirty="0" err="1" smtClean="0"/>
              <a:t>longer</a:t>
            </a:r>
            <a:r>
              <a:rPr lang="de-DE" dirty="0" smtClean="0"/>
              <a:t> </a:t>
            </a:r>
            <a:r>
              <a:rPr lang="de-DE" dirty="0" err="1" smtClean="0"/>
              <a:t>period</a:t>
            </a:r>
            <a:r>
              <a:rPr lang="de-DE" dirty="0" smtClean="0"/>
              <a:t> </a:t>
            </a:r>
            <a:r>
              <a:rPr lang="de-DE" dirty="0" err="1" smtClean="0"/>
              <a:t>of</a:t>
            </a:r>
            <a:r>
              <a:rPr lang="de-DE" dirty="0" smtClean="0"/>
              <a:t> time </a:t>
            </a:r>
          </a:p>
          <a:p>
            <a:r>
              <a:rPr lang="de-DE" dirty="0" err="1" smtClean="0"/>
              <a:t>Finding</a:t>
            </a:r>
            <a:r>
              <a:rPr lang="de-DE" dirty="0" smtClean="0"/>
              <a:t> </a:t>
            </a:r>
            <a:r>
              <a:rPr lang="de-DE" dirty="0" err="1" smtClean="0"/>
              <a:t>available</a:t>
            </a:r>
            <a:r>
              <a:rPr lang="de-DE" dirty="0" smtClean="0"/>
              <a:t> </a:t>
            </a:r>
            <a:r>
              <a:rPr lang="de-DE" dirty="0" err="1" smtClean="0"/>
              <a:t>data</a:t>
            </a:r>
            <a:r>
              <a:rPr lang="de-DE" dirty="0" smtClean="0"/>
              <a:t> in </a:t>
            </a:r>
            <a:r>
              <a:rPr lang="de-DE" dirty="0" err="1" smtClean="0"/>
              <a:t>csv</a:t>
            </a:r>
            <a:r>
              <a:rPr lang="de-DE" dirty="0" smtClean="0"/>
              <a:t> </a:t>
            </a:r>
            <a:r>
              <a:rPr lang="de-DE" dirty="0" err="1" smtClean="0"/>
              <a:t>format</a:t>
            </a:r>
            <a:endParaRPr lang="de-D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Available</a:t>
            </a:r>
            <a:r>
              <a:rPr lang="de-DE" dirty="0" smtClean="0"/>
              <a:t> Data</a:t>
            </a:r>
            <a:endParaRPr lang="de-DE" dirty="0"/>
          </a:p>
        </p:txBody>
      </p:sp>
      <p:sp>
        <p:nvSpPr>
          <p:cNvPr id="3" name="Textplatzhalter 2"/>
          <p:cNvSpPr>
            <a:spLocks noGrp="1"/>
          </p:cNvSpPr>
          <p:nvPr>
            <p:ph type="body" idx="1"/>
          </p:nvPr>
        </p:nvSpPr>
        <p:spPr/>
        <p:txBody>
          <a:bodyPr/>
          <a:lstStyle/>
          <a:p>
            <a:r>
              <a:rPr lang="de-DE" dirty="0" err="1" smtClean="0"/>
              <a:t>Found</a:t>
            </a:r>
            <a:r>
              <a:rPr lang="de-DE" dirty="0" smtClean="0"/>
              <a:t> </a:t>
            </a:r>
            <a:r>
              <a:rPr lang="de-DE" dirty="0" err="1" smtClean="0"/>
              <a:t>data</a:t>
            </a:r>
            <a:r>
              <a:rPr lang="de-DE" dirty="0" smtClean="0"/>
              <a:t> </a:t>
            </a:r>
            <a:r>
              <a:rPr lang="de-DE" dirty="0" err="1" smtClean="0"/>
              <a:t>for</a:t>
            </a:r>
            <a:r>
              <a:rPr lang="de-DE" dirty="0" smtClean="0"/>
              <a:t> </a:t>
            </a:r>
            <a:r>
              <a:rPr lang="de-DE" dirty="0" err="1" smtClean="0"/>
              <a:t>the</a:t>
            </a:r>
            <a:r>
              <a:rPr lang="de-DE" dirty="0" smtClean="0"/>
              <a:t> United States </a:t>
            </a:r>
            <a:r>
              <a:rPr lang="de-DE" dirty="0" err="1" smtClean="0"/>
              <a:t>from</a:t>
            </a:r>
            <a:r>
              <a:rPr lang="de-DE" dirty="0" smtClean="0"/>
              <a:t> </a:t>
            </a:r>
            <a:r>
              <a:rPr lang="de-DE" dirty="0" err="1" smtClean="0"/>
              <a:t>three</a:t>
            </a:r>
            <a:r>
              <a:rPr lang="de-DE" dirty="0" smtClean="0"/>
              <a:t> different </a:t>
            </a:r>
            <a:r>
              <a:rPr lang="de-DE" dirty="0" err="1" smtClean="0"/>
              <a:t>sources</a:t>
            </a:r>
            <a:r>
              <a:rPr lang="de-DE" dirty="0" smtClean="0"/>
              <a:t> </a:t>
            </a:r>
          </a:p>
          <a:p>
            <a:pPr lvl="1"/>
            <a:r>
              <a:rPr lang="de-DE" dirty="0" smtClean="0"/>
              <a:t>United States </a:t>
            </a:r>
            <a:r>
              <a:rPr lang="de-DE" dirty="0" err="1" smtClean="0"/>
              <a:t>Drought</a:t>
            </a:r>
            <a:r>
              <a:rPr lang="de-DE" dirty="0" smtClean="0"/>
              <a:t> Monitor</a:t>
            </a:r>
          </a:p>
          <a:p>
            <a:pPr lvl="1"/>
            <a:r>
              <a:rPr lang="de-DE" dirty="0" smtClean="0"/>
              <a:t>Harvard </a:t>
            </a:r>
            <a:r>
              <a:rPr lang="de-DE" dirty="0" err="1" smtClean="0"/>
              <a:t>Dataverse</a:t>
            </a:r>
            <a:endParaRPr lang="de-DE" dirty="0" smtClean="0"/>
          </a:p>
          <a:p>
            <a:pPr lvl="1"/>
            <a:r>
              <a:rPr lang="de-DE" dirty="0" smtClean="0"/>
              <a:t>Global </a:t>
            </a:r>
            <a:r>
              <a:rPr lang="de-DE" dirty="0" err="1" smtClean="0"/>
              <a:t>Wildfire</a:t>
            </a:r>
            <a:r>
              <a:rPr lang="de-DE" dirty="0" smtClean="0"/>
              <a:t> Information System</a:t>
            </a:r>
          </a:p>
          <a:p>
            <a:r>
              <a:rPr lang="de-DE" dirty="0" smtClean="0"/>
              <a:t>The </a:t>
            </a:r>
            <a:r>
              <a:rPr lang="de-DE" dirty="0" err="1" smtClean="0"/>
              <a:t>combined</a:t>
            </a:r>
            <a:r>
              <a:rPr lang="de-DE" dirty="0" smtClean="0"/>
              <a:t> </a:t>
            </a:r>
            <a:r>
              <a:rPr lang="de-DE" dirty="0" err="1" smtClean="0"/>
              <a:t>data</a:t>
            </a:r>
            <a:r>
              <a:rPr lang="de-DE" dirty="0" smtClean="0"/>
              <a:t> </a:t>
            </a:r>
            <a:r>
              <a:rPr lang="de-DE" dirty="0" err="1" smtClean="0"/>
              <a:t>covers</a:t>
            </a:r>
            <a:r>
              <a:rPr lang="de-DE" dirty="0" smtClean="0"/>
              <a:t> </a:t>
            </a:r>
            <a:r>
              <a:rPr lang="de-DE" dirty="0" err="1" smtClean="0"/>
              <a:t>the</a:t>
            </a:r>
            <a:r>
              <a:rPr lang="de-DE" dirty="0" smtClean="0"/>
              <a:t> time </a:t>
            </a:r>
            <a:r>
              <a:rPr lang="de-DE" dirty="0" err="1" smtClean="0"/>
              <a:t>period</a:t>
            </a:r>
            <a:r>
              <a:rPr lang="de-DE" dirty="0" smtClean="0"/>
              <a:t> </a:t>
            </a:r>
            <a:r>
              <a:rPr lang="de-DE" dirty="0" err="1" smtClean="0"/>
              <a:t>from</a:t>
            </a:r>
            <a:r>
              <a:rPr lang="de-DE" dirty="0" smtClean="0"/>
              <a:t> 2004-2016</a:t>
            </a:r>
          </a:p>
          <a:p>
            <a:r>
              <a:rPr lang="de-DE" dirty="0" smtClean="0"/>
              <a:t>The </a:t>
            </a:r>
            <a:r>
              <a:rPr lang="de-DE" dirty="0" err="1" smtClean="0"/>
              <a:t>data</a:t>
            </a:r>
            <a:r>
              <a:rPr lang="de-DE" dirty="0" smtClean="0"/>
              <a:t> </a:t>
            </a:r>
            <a:r>
              <a:rPr lang="de-DE" dirty="0" err="1" smtClean="0"/>
              <a:t>for</a:t>
            </a:r>
            <a:r>
              <a:rPr lang="de-DE" dirty="0" smtClean="0"/>
              <a:t> </a:t>
            </a:r>
            <a:r>
              <a:rPr lang="de-DE" dirty="0" err="1" smtClean="0"/>
              <a:t>burned</a:t>
            </a:r>
            <a:r>
              <a:rPr lang="de-DE" dirty="0" smtClean="0"/>
              <a:t> </a:t>
            </a:r>
            <a:r>
              <a:rPr lang="de-DE" dirty="0" err="1" smtClean="0"/>
              <a:t>areas</a:t>
            </a:r>
            <a:r>
              <a:rPr lang="de-DE" dirty="0" smtClean="0"/>
              <a:t>, </a:t>
            </a:r>
            <a:r>
              <a:rPr lang="de-DE" dirty="0" err="1" smtClean="0"/>
              <a:t>however</a:t>
            </a:r>
            <a:r>
              <a:rPr lang="de-DE" dirty="0" smtClean="0"/>
              <a:t>, </a:t>
            </a:r>
            <a:r>
              <a:rPr lang="de-DE" dirty="0" err="1" smtClean="0"/>
              <a:t>covers</a:t>
            </a:r>
            <a:r>
              <a:rPr lang="de-DE" dirty="0" smtClean="0"/>
              <a:t> </a:t>
            </a:r>
            <a:r>
              <a:rPr lang="de-DE" dirty="0" err="1" smtClean="0"/>
              <a:t>the</a:t>
            </a:r>
            <a:r>
              <a:rPr lang="de-DE" dirty="0" smtClean="0"/>
              <a:t> </a:t>
            </a:r>
            <a:r>
              <a:rPr lang="de-DE" dirty="0" err="1" smtClean="0"/>
              <a:t>federal</a:t>
            </a:r>
            <a:r>
              <a:rPr lang="de-DE" dirty="0" smtClean="0"/>
              <a:t> </a:t>
            </a:r>
            <a:r>
              <a:rPr lang="de-DE" dirty="0" err="1" smtClean="0"/>
              <a:t>state</a:t>
            </a:r>
            <a:r>
              <a:rPr lang="de-DE" dirty="0" smtClean="0"/>
              <a:t> </a:t>
            </a:r>
            <a:r>
              <a:rPr lang="de-DE" dirty="0" err="1" smtClean="0"/>
              <a:t>level</a:t>
            </a:r>
            <a:r>
              <a:rPr lang="de-DE" dirty="0" smtClean="0"/>
              <a:t> but not </a:t>
            </a:r>
            <a:r>
              <a:rPr lang="de-DE" dirty="0" err="1" smtClean="0"/>
              <a:t>the</a:t>
            </a:r>
            <a:r>
              <a:rPr lang="de-DE" dirty="0" smtClean="0"/>
              <a:t> </a:t>
            </a:r>
            <a:r>
              <a:rPr lang="de-DE" dirty="0" err="1" smtClean="0"/>
              <a:t>county</a:t>
            </a:r>
            <a:r>
              <a:rPr lang="de-DE" dirty="0" smtClean="0"/>
              <a:t> </a:t>
            </a:r>
            <a:r>
              <a:rPr lang="de-DE" dirty="0" err="1" smtClean="0"/>
              <a:t>level</a:t>
            </a: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066800" y="304799"/>
            <a:ext cx="6841579" cy="48387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649941" y="192741"/>
            <a:ext cx="8839202" cy="454245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Burned</a:t>
            </a:r>
            <a:r>
              <a:rPr lang="de-DE" dirty="0" smtClean="0"/>
              <a:t> Area</a:t>
            </a:r>
            <a:endParaRPr lang="de-DE" dirty="0"/>
          </a:p>
        </p:txBody>
      </p:sp>
      <p:pic>
        <p:nvPicPr>
          <p:cNvPr id="2051" name="Picture 3"/>
          <p:cNvPicPr>
            <a:picLocks noChangeAspect="1" noChangeArrowheads="1"/>
          </p:cNvPicPr>
          <p:nvPr/>
        </p:nvPicPr>
        <p:blipFill>
          <a:blip r:embed="rId2"/>
          <a:srcRect/>
          <a:stretch>
            <a:fillRect/>
          </a:stretch>
        </p:blipFill>
        <p:spPr bwMode="auto">
          <a:xfrm>
            <a:off x="476258" y="1035592"/>
            <a:ext cx="7998509" cy="38125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smtClean="0"/>
              <a:t>Status Quo</a:t>
            </a:r>
            <a:endParaRPr lang="de-DE" dirty="0"/>
          </a:p>
        </p:txBody>
      </p:sp>
      <p:sp>
        <p:nvSpPr>
          <p:cNvPr id="3" name="Textplatzhalter 2"/>
          <p:cNvSpPr>
            <a:spLocks noGrp="1"/>
          </p:cNvSpPr>
          <p:nvPr>
            <p:ph type="body" idx="1"/>
          </p:nvPr>
        </p:nvSpPr>
        <p:spPr/>
        <p:txBody>
          <a:bodyPr/>
          <a:lstStyle/>
          <a:p>
            <a:r>
              <a:rPr lang="de-DE" dirty="0" err="1" smtClean="0"/>
              <a:t>Created</a:t>
            </a:r>
            <a:r>
              <a:rPr lang="de-DE" dirty="0" smtClean="0"/>
              <a:t> </a:t>
            </a:r>
            <a:r>
              <a:rPr lang="de-DE" dirty="0" err="1" smtClean="0"/>
              <a:t>animated</a:t>
            </a:r>
            <a:r>
              <a:rPr lang="de-DE" dirty="0" smtClean="0"/>
              <a:t> </a:t>
            </a:r>
            <a:r>
              <a:rPr lang="de-DE" dirty="0" err="1" smtClean="0"/>
              <a:t>maps</a:t>
            </a:r>
            <a:r>
              <a:rPr lang="de-DE" dirty="0" smtClean="0"/>
              <a:t> </a:t>
            </a:r>
            <a:r>
              <a:rPr lang="de-DE" dirty="0" err="1" smtClean="0"/>
              <a:t>for</a:t>
            </a:r>
            <a:r>
              <a:rPr lang="de-DE" dirty="0" smtClean="0"/>
              <a:t> </a:t>
            </a:r>
            <a:r>
              <a:rPr lang="de-DE" dirty="0" err="1" smtClean="0"/>
              <a:t>droughts</a:t>
            </a:r>
            <a:r>
              <a:rPr lang="de-DE" dirty="0" smtClean="0"/>
              <a:t>, </a:t>
            </a:r>
            <a:r>
              <a:rPr lang="de-DE" dirty="0" err="1" smtClean="0"/>
              <a:t>burned</a:t>
            </a:r>
            <a:r>
              <a:rPr lang="de-DE" dirty="0" smtClean="0"/>
              <a:t> Areas, </a:t>
            </a:r>
            <a:r>
              <a:rPr lang="de-DE" dirty="0" err="1" smtClean="0"/>
              <a:t>and</a:t>
            </a:r>
            <a:r>
              <a:rPr lang="de-DE" dirty="0" smtClean="0"/>
              <a:t> </a:t>
            </a:r>
            <a:r>
              <a:rPr lang="de-DE" dirty="0" err="1" smtClean="0"/>
              <a:t>election</a:t>
            </a:r>
            <a:r>
              <a:rPr lang="de-DE" dirty="0" smtClean="0"/>
              <a:t> </a:t>
            </a:r>
            <a:r>
              <a:rPr lang="de-DE" dirty="0" err="1" smtClean="0"/>
              <a:t>results</a:t>
            </a:r>
            <a:endParaRPr lang="de-DE" dirty="0" smtClean="0"/>
          </a:p>
          <a:p>
            <a:endParaRPr lang="de-DE" dirty="0" smtClean="0"/>
          </a:p>
          <a:p>
            <a:endParaRPr lang="de-DE" dirty="0" smtClean="0"/>
          </a:p>
          <a:p>
            <a:endParaRPr lang="de-DE" dirty="0"/>
          </a:p>
        </p:txBody>
      </p:sp>
      <p:pic>
        <p:nvPicPr>
          <p:cNvPr id="3074" name="Picture 2"/>
          <p:cNvPicPr>
            <a:picLocks noChangeAspect="1" noChangeArrowheads="1"/>
          </p:cNvPicPr>
          <p:nvPr/>
        </p:nvPicPr>
        <p:blipFill>
          <a:blip r:embed="rId2"/>
          <a:srcRect/>
          <a:stretch>
            <a:fillRect/>
          </a:stretch>
        </p:blipFill>
        <p:spPr bwMode="auto">
          <a:xfrm>
            <a:off x="429843" y="1861226"/>
            <a:ext cx="2383635" cy="1252741"/>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3246404" y="1809344"/>
            <a:ext cx="2086063" cy="1330967"/>
          </a:xfrm>
          <a:prstGeom prst="rect">
            <a:avLst/>
          </a:prstGeom>
          <a:noFill/>
          <a:ln w="9525">
            <a:no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5650048" y="1815830"/>
            <a:ext cx="2119147" cy="12822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smtClean="0"/>
              <a:t>Next up</a:t>
            </a:r>
            <a:endParaRPr lang="de-DE" dirty="0"/>
          </a:p>
        </p:txBody>
      </p:sp>
      <p:sp>
        <p:nvSpPr>
          <p:cNvPr id="3" name="Textplatzhalter 2"/>
          <p:cNvSpPr>
            <a:spLocks noGrp="1"/>
          </p:cNvSpPr>
          <p:nvPr>
            <p:ph type="body" idx="1"/>
          </p:nvPr>
        </p:nvSpPr>
        <p:spPr/>
        <p:txBody>
          <a:bodyPr/>
          <a:lstStyle/>
          <a:p>
            <a:r>
              <a:rPr lang="de-DE" dirty="0" smtClean="0"/>
              <a:t>C</a:t>
            </a:r>
            <a:r>
              <a:rPr lang="de-DE" dirty="0" smtClean="0"/>
              <a:t>reate an </a:t>
            </a:r>
            <a:r>
              <a:rPr lang="de-DE" dirty="0" err="1" smtClean="0"/>
              <a:t>animated</a:t>
            </a:r>
            <a:r>
              <a:rPr lang="de-DE" dirty="0" smtClean="0"/>
              <a:t> </a:t>
            </a:r>
            <a:r>
              <a:rPr lang="de-DE" dirty="0" err="1" smtClean="0"/>
              <a:t>scatterplot</a:t>
            </a:r>
            <a:r>
              <a:rPr lang="de-DE" dirty="0" smtClean="0"/>
              <a:t> </a:t>
            </a:r>
            <a:r>
              <a:rPr lang="de-DE" dirty="0" err="1" smtClean="0"/>
              <a:t>which</a:t>
            </a:r>
            <a:r>
              <a:rPr lang="de-DE" dirty="0" smtClean="0"/>
              <a:t> </a:t>
            </a:r>
            <a:r>
              <a:rPr lang="de-DE" dirty="0" err="1" smtClean="0"/>
              <a:t>brings</a:t>
            </a:r>
            <a:r>
              <a:rPr lang="de-DE" dirty="0" smtClean="0"/>
              <a:t> </a:t>
            </a:r>
            <a:r>
              <a:rPr lang="de-DE" dirty="0" err="1" smtClean="0"/>
              <a:t>droughts</a:t>
            </a:r>
            <a:r>
              <a:rPr lang="de-DE" dirty="0" smtClean="0"/>
              <a:t>, </a:t>
            </a:r>
            <a:r>
              <a:rPr lang="de-DE" dirty="0" err="1" smtClean="0"/>
              <a:t>burned</a:t>
            </a:r>
            <a:r>
              <a:rPr lang="de-DE" dirty="0" smtClean="0"/>
              <a:t> </a:t>
            </a:r>
            <a:r>
              <a:rPr lang="de-DE" dirty="0" err="1" smtClean="0"/>
              <a:t>area</a:t>
            </a:r>
            <a:r>
              <a:rPr lang="de-DE" dirty="0" smtClean="0"/>
              <a:t> </a:t>
            </a:r>
            <a:r>
              <a:rPr lang="de-DE" dirty="0" err="1" smtClean="0"/>
              <a:t>and</a:t>
            </a:r>
            <a:r>
              <a:rPr lang="de-DE" dirty="0" smtClean="0"/>
              <a:t> </a:t>
            </a:r>
            <a:r>
              <a:rPr lang="de-DE" dirty="0" err="1" smtClean="0"/>
              <a:t>countywise</a:t>
            </a:r>
            <a:r>
              <a:rPr lang="de-DE" dirty="0" smtClean="0"/>
              <a:t> </a:t>
            </a:r>
            <a:r>
              <a:rPr lang="de-DE" dirty="0" err="1" smtClean="0"/>
              <a:t>election</a:t>
            </a:r>
            <a:r>
              <a:rPr lang="de-DE" dirty="0" smtClean="0"/>
              <a:t> </a:t>
            </a:r>
            <a:r>
              <a:rPr lang="de-DE" dirty="0" err="1" smtClean="0"/>
              <a:t>results</a:t>
            </a:r>
            <a:r>
              <a:rPr lang="de-DE" dirty="0" smtClean="0"/>
              <a:t> </a:t>
            </a:r>
            <a:r>
              <a:rPr lang="de-DE" dirty="0" err="1" smtClean="0"/>
              <a:t>into</a:t>
            </a:r>
            <a:r>
              <a:rPr lang="de-DE" dirty="0" smtClean="0"/>
              <a:t> </a:t>
            </a:r>
            <a:r>
              <a:rPr lang="de-DE" dirty="0" err="1" smtClean="0"/>
              <a:t>one</a:t>
            </a:r>
            <a:r>
              <a:rPr lang="de-DE" dirty="0" smtClean="0"/>
              <a:t> </a:t>
            </a:r>
            <a:r>
              <a:rPr lang="de-DE" dirty="0" err="1" smtClean="0"/>
              <a:t>table</a:t>
            </a:r>
            <a:r>
              <a:rPr lang="de-DE" dirty="0" smtClean="0"/>
              <a:t> </a:t>
            </a:r>
          </a:p>
          <a:p>
            <a:pPr lvl="0"/>
            <a:r>
              <a:rPr lang="en-US" dirty="0" smtClean="0"/>
              <a:t>Conclude </a:t>
            </a:r>
            <a:r>
              <a:rPr lang="en-US" dirty="0" smtClean="0"/>
              <a:t>if a correlation or causation between drought, wildfires, and election results could be further explored</a:t>
            </a:r>
            <a:endParaRPr lang="de-DE" dirty="0" smtClean="0"/>
          </a:p>
          <a:p>
            <a:endParaRPr lang="de-DE" dirty="0"/>
          </a:p>
        </p:txBody>
      </p:sp>
      <p:pic>
        <p:nvPicPr>
          <p:cNvPr id="4098" name="Picture 2"/>
          <p:cNvPicPr>
            <a:picLocks noChangeAspect="1" noChangeArrowheads="1"/>
          </p:cNvPicPr>
          <p:nvPr/>
        </p:nvPicPr>
        <p:blipFill>
          <a:blip r:embed="rId2"/>
          <a:srcRect/>
          <a:stretch>
            <a:fillRect/>
          </a:stretch>
        </p:blipFill>
        <p:spPr bwMode="auto">
          <a:xfrm>
            <a:off x="3040699" y="2513389"/>
            <a:ext cx="3116261" cy="20290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Bildschirmpräsentation (16:9)</PresentationFormat>
  <Paragraphs>29</Paragraphs>
  <Slides>8</Slides>
  <Notes>3</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Simple Light</vt:lpstr>
      <vt:lpstr>Droughts, Burned Areas and Elections</vt:lpstr>
      <vt:lpstr>Challenge</vt:lpstr>
      <vt:lpstr>Available Data</vt:lpstr>
      <vt:lpstr>Folie 4</vt:lpstr>
      <vt:lpstr>Folie 5</vt:lpstr>
      <vt:lpstr>Burned Area</vt:lpstr>
      <vt:lpstr>Status Quo</vt:lpstr>
      <vt:lpstr>Next 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Droughts, Burned Areas and Elections</dc:title>
  <cp:lastModifiedBy>Tanja</cp:lastModifiedBy>
  <cp:revision>8</cp:revision>
  <dcterms:modified xsi:type="dcterms:W3CDTF">2022-08-05T15:04:20Z</dcterms:modified>
</cp:coreProperties>
</file>