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3153B-5DDE-D137-5CF0-551C25EB8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库大小优化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D955E-BD1E-14F8-5A50-577FE7CBC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8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2797-9B55-141F-E420-849FEEC6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为什么优化库的大小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30A4F-1538-3BBF-B1C3-AABC8D66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占用更少的存储空间，便于下载与发布。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集成方对库提出了大小要求</a:t>
            </a:r>
          </a:p>
        </p:txBody>
      </p:sp>
    </p:spTree>
    <p:extLst>
      <p:ext uri="{BB962C8B-B14F-4D97-AF65-F5344CB8AC3E}">
        <p14:creationId xmlns:p14="http://schemas.microsoft.com/office/powerpoint/2010/main" val="33090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A30C-7957-6310-A841-395BA01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知道库大小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727C9-38D2-81D6-DD0D-27E7034A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知道库的结构，才能知道怎么优化。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要进行优化就要知道</a:t>
            </a:r>
            <a:r>
              <a:rPr lang="en-US" altLang="zh-CN" dirty="0" err="1"/>
              <a:t>dll</a:t>
            </a:r>
            <a:r>
              <a:rPr lang="zh-CN" altLang="en-US" dirty="0"/>
              <a:t>每部分的大小，才能针对性的进行裁剪。</a:t>
            </a:r>
          </a:p>
        </p:txBody>
      </p:sp>
    </p:spTree>
    <p:extLst>
      <p:ext uri="{BB962C8B-B14F-4D97-AF65-F5344CB8AC3E}">
        <p14:creationId xmlns:p14="http://schemas.microsoft.com/office/powerpoint/2010/main" val="22432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A30C-7957-6310-A841-395BA01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Dll</a:t>
            </a:r>
            <a:r>
              <a:rPr lang="zh-CN" altLang="en-US" dirty="0"/>
              <a:t>由什么组成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727C9-38D2-81D6-DD0D-27E7034A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1.dll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结构，由代码段，和数据段组成。代码段就是编译好的机器码，数据段存储如固定的字符串，虚表一些已经初始化的数据。（</a:t>
            </a:r>
            <a:r>
              <a:rPr lang="en-US" altLang="zh-CN" dirty="0" err="1"/>
              <a:t>todo</a:t>
            </a:r>
            <a:r>
              <a:rPr lang="en-US" altLang="zh-CN" dirty="0"/>
              <a:t> </a:t>
            </a:r>
            <a:r>
              <a:rPr lang="zh-CN" altLang="en-US" dirty="0"/>
              <a:t>图）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要进行优化就要知道</a:t>
            </a:r>
            <a:r>
              <a:rPr lang="en-US" altLang="zh-CN" dirty="0" err="1"/>
              <a:t>dll</a:t>
            </a:r>
            <a:r>
              <a:rPr lang="zh-CN" altLang="en-US" dirty="0"/>
              <a:t>每部分的大小，才能针对性的进行裁剪。</a:t>
            </a:r>
          </a:p>
        </p:txBody>
      </p:sp>
    </p:spTree>
    <p:extLst>
      <p:ext uri="{BB962C8B-B14F-4D97-AF65-F5344CB8AC3E}">
        <p14:creationId xmlns:p14="http://schemas.microsoft.com/office/powerpoint/2010/main" val="28975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A2F2-BB4A-F35D-66F8-BCCBFA3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Dll</a:t>
            </a:r>
            <a:r>
              <a:rPr lang="zh-CN" altLang="en-US" dirty="0"/>
              <a:t>每个模块的大小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7443-D87B-FC7C-65EE-DA1283A7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Dll</a:t>
            </a:r>
            <a:r>
              <a:rPr lang="en-US" altLang="zh-CN" dirty="0"/>
              <a:t> </a:t>
            </a:r>
            <a:r>
              <a:rPr lang="zh-CN" altLang="en-US" dirty="0"/>
              <a:t>由编译产物*</a:t>
            </a:r>
            <a:r>
              <a:rPr lang="en-US" altLang="zh-CN" dirty="0"/>
              <a:t>.obj</a:t>
            </a:r>
            <a:r>
              <a:rPr lang="zh-CN" altLang="en-US" dirty="0"/>
              <a:t>与静态库*</a:t>
            </a:r>
            <a:r>
              <a:rPr lang="en-US" altLang="zh-CN" dirty="0"/>
              <a:t>.lib </a:t>
            </a:r>
            <a:r>
              <a:rPr lang="zh-CN" altLang="en-US" dirty="0"/>
              <a:t>链接而成（静态库是*</a:t>
            </a:r>
            <a:r>
              <a:rPr lang="en-US" altLang="zh-CN" dirty="0"/>
              <a:t>obj</a:t>
            </a:r>
            <a:r>
              <a:rPr lang="zh-CN" altLang="en-US" dirty="0"/>
              <a:t>的打包）</a:t>
            </a:r>
            <a:r>
              <a:rPr lang="en-US" altLang="zh-CN" dirty="0"/>
              <a:t>,</a:t>
            </a:r>
            <a:r>
              <a:rPr lang="zh-CN" altLang="en-US" dirty="0"/>
              <a:t>链接后大小主要被代码段和数据占据。</a:t>
            </a:r>
            <a:endParaRPr lang="en-US" altLang="zh-CN" dirty="0"/>
          </a:p>
          <a:p>
            <a:r>
              <a:rPr lang="zh-CN" altLang="en-US" dirty="0"/>
              <a:t>要知道每个模块的大小，</a:t>
            </a:r>
          </a:p>
        </p:txBody>
      </p:sp>
    </p:spTree>
    <p:extLst>
      <p:ext uri="{BB962C8B-B14F-4D97-AF65-F5344CB8AC3E}">
        <p14:creationId xmlns:p14="http://schemas.microsoft.com/office/powerpoint/2010/main" val="386146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A2F2-BB4A-F35D-66F8-BCCBFA3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获取模块的大小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7443-D87B-FC7C-65EE-DA1283A7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79265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1163</TotalTime>
  <Words>183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库大小优化</vt:lpstr>
      <vt:lpstr>为什么优化库的大小</vt:lpstr>
      <vt:lpstr>知道库大小</vt:lpstr>
      <vt:lpstr>Dll由什么组成</vt:lpstr>
      <vt:lpstr>Dll每个模块的大小</vt:lpstr>
      <vt:lpstr>获取模块的大小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库大小优化</dc:title>
  <dc:creator>xinhua tan</dc:creator>
  <cp:lastModifiedBy>xinhua tan</cp:lastModifiedBy>
  <cp:revision>2</cp:revision>
  <dcterms:created xsi:type="dcterms:W3CDTF">2022-07-17T04:15:24Z</dcterms:created>
  <dcterms:modified xsi:type="dcterms:W3CDTF">2022-07-17T23:38:43Z</dcterms:modified>
</cp:coreProperties>
</file>