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测试</a:t>
            </a:r>
            <a:r>
              <a:rPr lang="en-US" altLang="zh-CN"/>
              <a:t>PPT</a:t>
            </a:r>
            <a:r>
              <a:rPr lang="zh-CN" altLang="en-US"/>
              <a:t>预览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谭新政</dc:creator>
  <cp:lastModifiedBy>谭新政</cp:lastModifiedBy>
  <cp:revision>2</cp:revision>
  <dcterms:created xsi:type="dcterms:W3CDTF">2020-12-06T10:54:00Z</dcterms:created>
  <dcterms:modified xsi:type="dcterms:W3CDTF">2020-12-06T10:54:23Z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